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73"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124C6-1CEB-3FE3-567E-A9F5D5610271}" v="95" dt="2026-06-02T08:32:27.14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showGuides="1">
      <p:cViewPr varScale="1">
        <p:scale>
          <a:sx n="116" d="100"/>
          <a:sy n="116" d="100"/>
        </p:scale>
        <p:origin x="864"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Hanson" userId="S::emily.hanson@firstnews.co.uk::7e6392e1-4e0e-47d2-b790-e6308e78531e" providerId="AD" clId="Web-{337124C6-1CEB-3FE3-567E-A9F5D5610271}"/>
    <pc:docChg chg="addSld delSld modSld sldOrd">
      <pc:chgData name="Emily Hanson" userId="S::emily.hanson@firstnews.co.uk::7e6392e1-4e0e-47d2-b790-e6308e78531e" providerId="AD" clId="Web-{337124C6-1CEB-3FE3-567E-A9F5D5610271}" dt="2026-06-02T08:32:27.146" v="76"/>
      <pc:docMkLst>
        <pc:docMk/>
      </pc:docMkLst>
      <pc:sldChg chg="modSp ord">
        <pc:chgData name="Emily Hanson" userId="S::emily.hanson@firstnews.co.uk::7e6392e1-4e0e-47d2-b790-e6308e78531e" providerId="AD" clId="Web-{337124C6-1CEB-3FE3-567E-A9F5D5610271}" dt="2026-06-02T08:31:48.707" v="75" actId="20577"/>
        <pc:sldMkLst>
          <pc:docMk/>
          <pc:sldMk cId="0" sldId="259"/>
        </pc:sldMkLst>
        <pc:spChg chg="mod">
          <ac:chgData name="Emily Hanson" userId="S::emily.hanson@firstnews.co.uk::7e6392e1-4e0e-47d2-b790-e6308e78531e" providerId="AD" clId="Web-{337124C6-1CEB-3FE3-567E-A9F5D5610271}" dt="2026-06-02T08:31:48.707" v="75" actId="20577"/>
          <ac:spMkLst>
            <pc:docMk/>
            <pc:sldMk cId="0" sldId="259"/>
            <ac:spMk id="161" creationId="{00000000-0000-0000-0000-000000000000}"/>
          </ac:spMkLst>
        </pc:spChg>
        <pc:spChg chg="mod">
          <ac:chgData name="Emily Hanson" userId="S::emily.hanson@firstnews.co.uk::7e6392e1-4e0e-47d2-b790-e6308e78531e" providerId="AD" clId="Web-{337124C6-1CEB-3FE3-567E-A9F5D5610271}" dt="2026-06-02T08:26:49.270" v="3" actId="20577"/>
          <ac:spMkLst>
            <pc:docMk/>
            <pc:sldMk cId="0" sldId="259"/>
            <ac:spMk id="168" creationId="{00000000-0000-0000-0000-000000000000}"/>
          </ac:spMkLst>
        </pc:spChg>
      </pc:sldChg>
      <pc:sldChg chg="ord">
        <pc:chgData name="Emily Hanson" userId="S::emily.hanson@firstnews.co.uk::7e6392e1-4e0e-47d2-b790-e6308e78531e" providerId="AD" clId="Web-{337124C6-1CEB-3FE3-567E-A9F5D5610271}" dt="2026-06-02T08:32:27.146" v="76"/>
        <pc:sldMkLst>
          <pc:docMk/>
          <pc:sldMk cId="0" sldId="260"/>
        </pc:sldMkLst>
      </pc:sldChg>
      <pc:sldChg chg="addSp delSp modSp add replId">
        <pc:chgData name="Emily Hanson" userId="S::emily.hanson@firstnews.co.uk::7e6392e1-4e0e-47d2-b790-e6308e78531e" providerId="AD" clId="Web-{337124C6-1CEB-3FE3-567E-A9F5D5610271}" dt="2026-06-02T08:30:42.969" v="68" actId="1076"/>
        <pc:sldMkLst>
          <pc:docMk/>
          <pc:sldMk cId="1319328505" sldId="273"/>
        </pc:sldMkLst>
        <pc:spChg chg="add mod">
          <ac:chgData name="Emily Hanson" userId="S::emily.hanson@firstnews.co.uk::7e6392e1-4e0e-47d2-b790-e6308e78531e" providerId="AD" clId="Web-{337124C6-1CEB-3FE3-567E-A9F5D5610271}" dt="2026-06-02T08:30:42.969" v="68" actId="1076"/>
          <ac:spMkLst>
            <pc:docMk/>
            <pc:sldMk cId="1319328505" sldId="273"/>
            <ac:spMk id="3" creationId="{B6F30022-696A-E519-EEF5-683C0C67CAF9}"/>
          </ac:spMkLst>
        </pc:spChg>
        <pc:spChg chg="del mod">
          <ac:chgData name="Emily Hanson" userId="S::emily.hanson@firstnews.co.uk::7e6392e1-4e0e-47d2-b790-e6308e78531e" providerId="AD" clId="Web-{337124C6-1CEB-3FE3-567E-A9F5D5610271}" dt="2026-06-02T08:27:37.601" v="17"/>
          <ac:spMkLst>
            <pc:docMk/>
            <pc:sldMk cId="1319328505" sldId="273"/>
            <ac:spMk id="161" creationId="{9C9694F0-9D3D-0790-EF77-33849653CFA3}"/>
          </ac:spMkLst>
        </pc:spChg>
        <pc:spChg chg="mod">
          <ac:chgData name="Emily Hanson" userId="S::emily.hanson@firstnews.co.uk::7e6392e1-4e0e-47d2-b790-e6308e78531e" providerId="AD" clId="Web-{337124C6-1CEB-3FE3-567E-A9F5D5610271}" dt="2026-06-02T08:30:31.031" v="64" actId="1076"/>
          <ac:spMkLst>
            <pc:docMk/>
            <pc:sldMk cId="1319328505" sldId="273"/>
            <ac:spMk id="166" creationId="{B10E9E68-75EB-FBFB-B703-D877B7C47DB3}"/>
          </ac:spMkLst>
        </pc:spChg>
        <pc:spChg chg="mod">
          <ac:chgData name="Emily Hanson" userId="S::emily.hanson@firstnews.co.uk::7e6392e1-4e0e-47d2-b790-e6308e78531e" providerId="AD" clId="Web-{337124C6-1CEB-3FE3-567E-A9F5D5610271}" dt="2026-06-02T08:26:59.005" v="6" actId="20577"/>
          <ac:spMkLst>
            <pc:docMk/>
            <pc:sldMk cId="1319328505" sldId="273"/>
            <ac:spMk id="168" creationId="{A3CAA514-B5CC-9640-1751-08BE9B882FC6}"/>
          </ac:spMkLst>
        </pc:spChg>
        <pc:spChg chg="mod">
          <ac:chgData name="Emily Hanson" userId="S::emily.hanson@firstnews.co.uk::7e6392e1-4e0e-47d2-b790-e6308e78531e" providerId="AD" clId="Web-{337124C6-1CEB-3FE3-567E-A9F5D5610271}" dt="2026-06-02T08:30:35.610" v="66" actId="1076"/>
          <ac:spMkLst>
            <pc:docMk/>
            <pc:sldMk cId="1319328505" sldId="273"/>
            <ac:spMk id="172" creationId="{740F63F7-D1C5-18CD-D97A-6283FBF895BC}"/>
          </ac:spMkLst>
        </pc:spChg>
      </pc:sldChg>
      <pc:sldChg chg="add del replId">
        <pc:chgData name="Emily Hanson" userId="S::emily.hanson@firstnews.co.uk::7e6392e1-4e0e-47d2-b790-e6308e78531e" providerId="AD" clId="Web-{337124C6-1CEB-3FE3-567E-A9F5D5610271}" dt="2026-06-02T08:27:06.662" v="10"/>
        <pc:sldMkLst>
          <pc:docMk/>
          <pc:sldMk cId="3627075919"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1143000" y="685800"/>
            <a:ext cx="4572000" cy="3429000"/>
          </a:xfrm>
          <a:prstGeom prst="rect">
            <a:avLst/>
          </a:prstGeom>
        </p:spPr>
        <p:txBody>
          <a:bodyPr/>
          <a:lstStyle/>
          <a:p>
            <a:endParaRPr/>
          </a:p>
        </p:txBody>
      </p:sp>
      <p:sp>
        <p:nvSpPr>
          <p:cNvPr id="106" name="Shape 10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Rounded Rectangle 6"/>
          <p:cNvSpPr/>
          <p:nvPr/>
        </p:nvSpPr>
        <p:spPr>
          <a:xfrm>
            <a:off x="0" y="5763842"/>
            <a:ext cx="12192001" cy="1099813"/>
          </a:xfrm>
          <a:prstGeom prst="roundRect">
            <a:avLst>
              <a:gd name="adj" fmla="val 0"/>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3" name="Picture 18" descr="Picture 18"/>
          <p:cNvPicPr>
            <a:picLocks noChangeAspect="1"/>
          </p:cNvPicPr>
          <p:nvPr/>
        </p:nvPicPr>
        <p:blipFill>
          <a:blip r:embed="rId2"/>
          <a:stretch>
            <a:fillRect/>
          </a:stretch>
        </p:blipFill>
        <p:spPr>
          <a:xfrm>
            <a:off x="11250704" y="5937731"/>
            <a:ext cx="664667" cy="752036"/>
          </a:xfrm>
          <a:prstGeom prst="rect">
            <a:avLst/>
          </a:prstGeom>
          <a:ln w="12700">
            <a:miter lim="400000"/>
          </a:ln>
        </p:spPr>
      </p:pic>
      <p:pic>
        <p:nvPicPr>
          <p:cNvPr id="24" name="Picture 19" descr="Picture 19"/>
          <p:cNvPicPr>
            <a:picLocks noChangeAspect="1"/>
          </p:cNvPicPr>
          <p:nvPr/>
        </p:nvPicPr>
        <p:blipFill>
          <a:blip r:embed="rId3"/>
          <a:stretch>
            <a:fillRect/>
          </a:stretch>
        </p:blipFill>
        <p:spPr>
          <a:xfrm>
            <a:off x="10378748" y="5937731"/>
            <a:ext cx="714373" cy="728884"/>
          </a:xfrm>
          <a:prstGeom prst="rect">
            <a:avLst/>
          </a:prstGeom>
          <a:ln w="12700">
            <a:miter lim="400000"/>
          </a:ln>
        </p:spPr>
      </p:pic>
      <p:sp>
        <p:nvSpPr>
          <p:cNvPr id="25" name="Rounded Rectangle 6"/>
          <p:cNvSpPr/>
          <p:nvPr/>
        </p:nvSpPr>
        <p:spPr>
          <a:xfrm>
            <a:off x="0" y="0"/>
            <a:ext cx="4391246" cy="5891658"/>
          </a:xfrm>
          <a:prstGeom prst="roundRect">
            <a:avLst>
              <a:gd name="adj" fmla="val 0"/>
            </a:avLst>
          </a:prstGeom>
          <a:solidFill>
            <a:srgbClr val="00679A"/>
          </a:solidFill>
          <a:ln w="12700">
            <a:miter lim="400000"/>
          </a:ln>
        </p:spPr>
        <p:txBody>
          <a:bodyPr lIns="45719" rIns="45719" anchor="ctr"/>
          <a:lstStyle/>
          <a:p>
            <a:pPr algn="ctr">
              <a:defRPr>
                <a:solidFill>
                  <a:srgbClr val="FFFFFF"/>
                </a:solidFill>
              </a:defRPr>
            </a:pPr>
            <a:endParaRPr/>
          </a:p>
        </p:txBody>
      </p:sp>
      <p:pic>
        <p:nvPicPr>
          <p:cNvPr id="26" name="_First News_News Kids Can Trust.ai" descr="_First News_News Kids Can Trust.ai"/>
          <p:cNvPicPr>
            <a:picLocks noChangeAspect="1"/>
          </p:cNvPicPr>
          <p:nvPr/>
        </p:nvPicPr>
        <p:blipFill>
          <a:blip r:embed="rId4"/>
          <a:stretch>
            <a:fillRect/>
          </a:stretch>
        </p:blipFill>
        <p:spPr>
          <a:xfrm>
            <a:off x="252848" y="6134324"/>
            <a:ext cx="1831870" cy="484412"/>
          </a:xfrm>
          <a:prstGeom prst="rect">
            <a:avLst/>
          </a:prstGeom>
          <a:ln w="12700">
            <a:miter lim="400000"/>
          </a:ln>
        </p:spPr>
      </p:pic>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4" name="Rounded Rectangle 6"/>
          <p:cNvSpPr/>
          <p:nvPr/>
        </p:nvSpPr>
        <p:spPr>
          <a:xfrm>
            <a:off x="0" y="5763842"/>
            <a:ext cx="12192001" cy="1099813"/>
          </a:xfrm>
          <a:prstGeom prst="roundRect">
            <a:avLst>
              <a:gd name="adj" fmla="val 0"/>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5" name="Picture 18" descr="Picture 18"/>
          <p:cNvPicPr>
            <a:picLocks noChangeAspect="1"/>
          </p:cNvPicPr>
          <p:nvPr/>
        </p:nvPicPr>
        <p:blipFill>
          <a:blip r:embed="rId2"/>
          <a:stretch>
            <a:fillRect/>
          </a:stretch>
        </p:blipFill>
        <p:spPr>
          <a:xfrm>
            <a:off x="11250704" y="5937731"/>
            <a:ext cx="664667" cy="752036"/>
          </a:xfrm>
          <a:prstGeom prst="rect">
            <a:avLst/>
          </a:prstGeom>
          <a:ln w="12700">
            <a:miter lim="400000"/>
          </a:ln>
        </p:spPr>
      </p:pic>
      <p:pic>
        <p:nvPicPr>
          <p:cNvPr id="36" name="Picture 19" descr="Picture 19"/>
          <p:cNvPicPr>
            <a:picLocks noChangeAspect="1"/>
          </p:cNvPicPr>
          <p:nvPr/>
        </p:nvPicPr>
        <p:blipFill>
          <a:blip r:embed="rId3"/>
          <a:stretch>
            <a:fillRect/>
          </a:stretch>
        </p:blipFill>
        <p:spPr>
          <a:xfrm>
            <a:off x="10378748" y="5937731"/>
            <a:ext cx="714373" cy="728884"/>
          </a:xfrm>
          <a:prstGeom prst="rect">
            <a:avLst/>
          </a:prstGeom>
          <a:ln w="12700">
            <a:miter lim="400000"/>
          </a:ln>
        </p:spPr>
      </p:pic>
      <p:sp>
        <p:nvSpPr>
          <p:cNvPr id="37" name="Rounded Rectangle 6"/>
          <p:cNvSpPr/>
          <p:nvPr/>
        </p:nvSpPr>
        <p:spPr>
          <a:xfrm>
            <a:off x="0" y="0"/>
            <a:ext cx="4391246" cy="5891658"/>
          </a:xfrm>
          <a:prstGeom prst="roundRect">
            <a:avLst>
              <a:gd name="adj" fmla="val 0"/>
            </a:avLst>
          </a:prstGeom>
          <a:solidFill>
            <a:srgbClr val="00679A"/>
          </a:solidFill>
          <a:ln w="12700">
            <a:miter lim="400000"/>
          </a:ln>
        </p:spPr>
        <p:txBody>
          <a:bodyPr lIns="45719" rIns="45719" anchor="ctr"/>
          <a:lstStyle/>
          <a:p>
            <a:pPr algn="ctr">
              <a:defRPr>
                <a:solidFill>
                  <a:srgbClr val="FFFFFF"/>
                </a:solidFill>
              </a:defRPr>
            </a:pPr>
            <a:endParaRPr/>
          </a:p>
        </p:txBody>
      </p:sp>
      <p:pic>
        <p:nvPicPr>
          <p:cNvPr id="38" name="_First News_News Kids Can Trust.ai" descr="_First News_News Kids Can Trust.ai"/>
          <p:cNvPicPr>
            <a:picLocks noChangeAspect="1"/>
          </p:cNvPicPr>
          <p:nvPr/>
        </p:nvPicPr>
        <p:blipFill>
          <a:blip r:embed="rId4"/>
          <a:stretch>
            <a:fillRect/>
          </a:stretch>
        </p:blipFill>
        <p:spPr>
          <a:xfrm>
            <a:off x="252848" y="6134324"/>
            <a:ext cx="1831870" cy="484412"/>
          </a:xfrm>
          <a:prstGeom prst="rect">
            <a:avLst/>
          </a:prstGeom>
          <a:ln w="12700">
            <a:miter lim="400000"/>
          </a:ln>
        </p:spPr>
      </p:pic>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46" name="Rounded Rectangle 6"/>
          <p:cNvSpPr/>
          <p:nvPr/>
        </p:nvSpPr>
        <p:spPr>
          <a:xfrm>
            <a:off x="0" y="5763842"/>
            <a:ext cx="12192001" cy="1099813"/>
          </a:xfrm>
          <a:prstGeom prst="roundRect">
            <a:avLst>
              <a:gd name="adj" fmla="val 0"/>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47" name="Picture 18" descr="Picture 18"/>
          <p:cNvPicPr>
            <a:picLocks noChangeAspect="1"/>
          </p:cNvPicPr>
          <p:nvPr/>
        </p:nvPicPr>
        <p:blipFill>
          <a:blip r:embed="rId2"/>
          <a:stretch>
            <a:fillRect/>
          </a:stretch>
        </p:blipFill>
        <p:spPr>
          <a:xfrm>
            <a:off x="11250704" y="5937731"/>
            <a:ext cx="664667" cy="752036"/>
          </a:xfrm>
          <a:prstGeom prst="rect">
            <a:avLst/>
          </a:prstGeom>
          <a:ln w="12700">
            <a:miter lim="400000"/>
          </a:ln>
        </p:spPr>
      </p:pic>
      <p:pic>
        <p:nvPicPr>
          <p:cNvPr id="48" name="Picture 19" descr="Picture 19"/>
          <p:cNvPicPr>
            <a:picLocks noChangeAspect="1"/>
          </p:cNvPicPr>
          <p:nvPr/>
        </p:nvPicPr>
        <p:blipFill>
          <a:blip r:embed="rId3"/>
          <a:stretch>
            <a:fillRect/>
          </a:stretch>
        </p:blipFill>
        <p:spPr>
          <a:xfrm>
            <a:off x="10378748" y="5937731"/>
            <a:ext cx="714373" cy="728884"/>
          </a:xfrm>
          <a:prstGeom prst="rect">
            <a:avLst/>
          </a:prstGeom>
          <a:ln w="12700">
            <a:miter lim="400000"/>
          </a:ln>
        </p:spPr>
      </p:pic>
      <p:sp>
        <p:nvSpPr>
          <p:cNvPr id="49" name="Rounded Rectangle 6"/>
          <p:cNvSpPr/>
          <p:nvPr/>
        </p:nvSpPr>
        <p:spPr>
          <a:xfrm>
            <a:off x="0" y="0"/>
            <a:ext cx="4391246" cy="5891658"/>
          </a:xfrm>
          <a:prstGeom prst="roundRect">
            <a:avLst>
              <a:gd name="adj" fmla="val 0"/>
            </a:avLst>
          </a:prstGeom>
          <a:solidFill>
            <a:srgbClr val="00679A"/>
          </a:solidFill>
          <a:ln w="12700">
            <a:miter lim="400000"/>
          </a:ln>
        </p:spPr>
        <p:txBody>
          <a:bodyPr lIns="45719" rIns="45719" anchor="ctr"/>
          <a:lstStyle/>
          <a:p>
            <a:pPr algn="ctr">
              <a:defRPr>
                <a:solidFill>
                  <a:srgbClr val="FFFFFF"/>
                </a:solidFill>
              </a:defRPr>
            </a:pPr>
            <a:endParaRPr/>
          </a:p>
        </p:txBody>
      </p:sp>
      <p:pic>
        <p:nvPicPr>
          <p:cNvPr id="50" name="_First News_News Kids Can Trust.ai" descr="_First News_News Kids Can Trust.ai"/>
          <p:cNvPicPr>
            <a:picLocks noChangeAspect="1"/>
          </p:cNvPicPr>
          <p:nvPr/>
        </p:nvPicPr>
        <p:blipFill>
          <a:blip r:embed="rId4"/>
          <a:stretch>
            <a:fillRect/>
          </a:stretch>
        </p:blipFill>
        <p:spPr>
          <a:xfrm>
            <a:off x="252848" y="6134324"/>
            <a:ext cx="1831870" cy="484412"/>
          </a:xfrm>
          <a:prstGeom prst="rect">
            <a:avLst/>
          </a:prstGeom>
          <a:ln w="12700">
            <a:miter lim="400000"/>
          </a:ln>
        </p:spPr>
      </p:pic>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58" name="Rounded Rectangle 6"/>
          <p:cNvSpPr/>
          <p:nvPr/>
        </p:nvSpPr>
        <p:spPr>
          <a:xfrm>
            <a:off x="0" y="5763842"/>
            <a:ext cx="12192001" cy="1099813"/>
          </a:xfrm>
          <a:prstGeom prst="roundRect">
            <a:avLst>
              <a:gd name="adj" fmla="val 0"/>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59" name="Picture 18" descr="Picture 18"/>
          <p:cNvPicPr>
            <a:picLocks noChangeAspect="1"/>
          </p:cNvPicPr>
          <p:nvPr/>
        </p:nvPicPr>
        <p:blipFill>
          <a:blip r:embed="rId2"/>
          <a:stretch>
            <a:fillRect/>
          </a:stretch>
        </p:blipFill>
        <p:spPr>
          <a:xfrm>
            <a:off x="11250704" y="5937731"/>
            <a:ext cx="664667" cy="752036"/>
          </a:xfrm>
          <a:prstGeom prst="rect">
            <a:avLst/>
          </a:prstGeom>
          <a:ln w="12700">
            <a:miter lim="400000"/>
          </a:ln>
        </p:spPr>
      </p:pic>
      <p:pic>
        <p:nvPicPr>
          <p:cNvPr id="60" name="Picture 19" descr="Picture 19"/>
          <p:cNvPicPr>
            <a:picLocks noChangeAspect="1"/>
          </p:cNvPicPr>
          <p:nvPr/>
        </p:nvPicPr>
        <p:blipFill>
          <a:blip r:embed="rId3"/>
          <a:stretch>
            <a:fillRect/>
          </a:stretch>
        </p:blipFill>
        <p:spPr>
          <a:xfrm>
            <a:off x="10378748" y="5937731"/>
            <a:ext cx="714373" cy="728884"/>
          </a:xfrm>
          <a:prstGeom prst="rect">
            <a:avLst/>
          </a:prstGeom>
          <a:ln w="12700">
            <a:miter lim="400000"/>
          </a:ln>
        </p:spPr>
      </p:pic>
      <p:pic>
        <p:nvPicPr>
          <p:cNvPr id="61" name="_First News_News Kids Can Trust.ai" descr="_First News_News Kids Can Trust.ai"/>
          <p:cNvPicPr>
            <a:picLocks noChangeAspect="1"/>
          </p:cNvPicPr>
          <p:nvPr/>
        </p:nvPicPr>
        <p:blipFill>
          <a:blip r:embed="rId4"/>
          <a:stretch>
            <a:fillRect/>
          </a:stretch>
        </p:blipFill>
        <p:spPr>
          <a:xfrm>
            <a:off x="252848" y="6134324"/>
            <a:ext cx="1831870" cy="484412"/>
          </a:xfrm>
          <a:prstGeom prst="rect">
            <a:avLst/>
          </a:prstGeom>
          <a:ln w="12700">
            <a:miter lim="400000"/>
          </a:ln>
        </p:spPr>
      </p:pic>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pic>
        <p:nvPicPr>
          <p:cNvPr id="69" name="Picture 18" descr="Picture 18"/>
          <p:cNvPicPr>
            <a:picLocks noChangeAspect="1"/>
          </p:cNvPicPr>
          <p:nvPr/>
        </p:nvPicPr>
        <p:blipFill>
          <a:blip r:embed="rId2"/>
          <a:stretch>
            <a:fillRect/>
          </a:stretch>
        </p:blipFill>
        <p:spPr>
          <a:xfrm>
            <a:off x="11250704" y="5937731"/>
            <a:ext cx="664667" cy="752036"/>
          </a:xfrm>
          <a:prstGeom prst="rect">
            <a:avLst/>
          </a:prstGeom>
          <a:ln w="12700">
            <a:miter lim="400000"/>
          </a:ln>
        </p:spPr>
      </p:pic>
      <p:pic>
        <p:nvPicPr>
          <p:cNvPr id="70" name="Picture 19" descr="Picture 19"/>
          <p:cNvPicPr>
            <a:picLocks noChangeAspect="1"/>
          </p:cNvPicPr>
          <p:nvPr/>
        </p:nvPicPr>
        <p:blipFill>
          <a:blip r:embed="rId3"/>
          <a:stretch>
            <a:fillRect/>
          </a:stretch>
        </p:blipFill>
        <p:spPr>
          <a:xfrm>
            <a:off x="10378748" y="5937731"/>
            <a:ext cx="714373" cy="728884"/>
          </a:xfrm>
          <a:prstGeom prst="rect">
            <a:avLst/>
          </a:prstGeom>
          <a:ln w="12700">
            <a:miter lim="400000"/>
          </a:ln>
        </p:spPr>
      </p:pic>
      <p:pic>
        <p:nvPicPr>
          <p:cNvPr id="71" name="_First News_News Kids Can Trust.ai" descr="_First News_News Kids Can Trust.ai"/>
          <p:cNvPicPr>
            <a:picLocks noChangeAspect="1"/>
          </p:cNvPicPr>
          <p:nvPr/>
        </p:nvPicPr>
        <p:blipFill>
          <a:blip r:embed="rId4"/>
          <a:stretch>
            <a:fillRect/>
          </a:stretch>
        </p:blipFill>
        <p:spPr>
          <a:xfrm>
            <a:off x="252848" y="6134324"/>
            <a:ext cx="1831870" cy="484412"/>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79" name="Picture 18" descr="Picture 18"/>
          <p:cNvPicPr>
            <a:picLocks noChangeAspect="1"/>
          </p:cNvPicPr>
          <p:nvPr/>
        </p:nvPicPr>
        <p:blipFill>
          <a:blip r:embed="rId2"/>
          <a:stretch>
            <a:fillRect/>
          </a:stretch>
        </p:blipFill>
        <p:spPr>
          <a:xfrm>
            <a:off x="11250704" y="5937731"/>
            <a:ext cx="664667" cy="752036"/>
          </a:xfrm>
          <a:prstGeom prst="rect">
            <a:avLst/>
          </a:prstGeom>
          <a:ln w="12700">
            <a:miter lim="400000"/>
          </a:ln>
        </p:spPr>
      </p:pic>
      <p:pic>
        <p:nvPicPr>
          <p:cNvPr id="80" name="Picture 19" descr="Picture 19"/>
          <p:cNvPicPr>
            <a:picLocks noChangeAspect="1"/>
          </p:cNvPicPr>
          <p:nvPr/>
        </p:nvPicPr>
        <p:blipFill>
          <a:blip r:embed="rId3"/>
          <a:stretch>
            <a:fillRect/>
          </a:stretch>
        </p:blipFill>
        <p:spPr>
          <a:xfrm>
            <a:off x="10378748" y="5937731"/>
            <a:ext cx="714373" cy="728884"/>
          </a:xfrm>
          <a:prstGeom prst="rect">
            <a:avLst/>
          </a:prstGeom>
          <a:ln w="12700">
            <a:miter lim="400000"/>
          </a:ln>
        </p:spPr>
      </p:pic>
      <p:pic>
        <p:nvPicPr>
          <p:cNvPr id="81" name="_First News_News Kids Can Trust.ai" descr="_First News_News Kids Can Trust.ai"/>
          <p:cNvPicPr>
            <a:picLocks noChangeAspect="1"/>
          </p:cNvPicPr>
          <p:nvPr/>
        </p:nvPicPr>
        <p:blipFill>
          <a:blip r:embed="rId4"/>
          <a:stretch>
            <a:fillRect/>
          </a:stretch>
        </p:blipFill>
        <p:spPr>
          <a:xfrm>
            <a:off x="252848" y="6134324"/>
            <a:ext cx="1831870" cy="484412"/>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89" name="Picture 18" descr="Picture 18"/>
          <p:cNvPicPr>
            <a:picLocks noChangeAspect="1"/>
          </p:cNvPicPr>
          <p:nvPr/>
        </p:nvPicPr>
        <p:blipFill>
          <a:blip r:embed="rId2"/>
          <a:stretch>
            <a:fillRect/>
          </a:stretch>
        </p:blipFill>
        <p:spPr>
          <a:xfrm>
            <a:off x="11250704" y="5937731"/>
            <a:ext cx="664667" cy="752036"/>
          </a:xfrm>
          <a:prstGeom prst="rect">
            <a:avLst/>
          </a:prstGeom>
          <a:ln w="12700">
            <a:miter lim="400000"/>
          </a:ln>
        </p:spPr>
      </p:pic>
      <p:pic>
        <p:nvPicPr>
          <p:cNvPr id="90" name="Picture 19" descr="Picture 19"/>
          <p:cNvPicPr>
            <a:picLocks noChangeAspect="1"/>
          </p:cNvPicPr>
          <p:nvPr/>
        </p:nvPicPr>
        <p:blipFill>
          <a:blip r:embed="rId3"/>
          <a:stretch>
            <a:fillRect/>
          </a:stretch>
        </p:blipFill>
        <p:spPr>
          <a:xfrm>
            <a:off x="10378748" y="5937731"/>
            <a:ext cx="714373" cy="728884"/>
          </a:xfrm>
          <a:prstGeom prst="rect">
            <a:avLst/>
          </a:prstGeom>
          <a:ln w="12700">
            <a:miter lim="400000"/>
          </a:ln>
        </p:spPr>
      </p:pic>
      <p:pic>
        <p:nvPicPr>
          <p:cNvPr id="91" name="_First News_News Kids Can Trust.ai" descr="_First News_News Kids Can Trust.ai"/>
          <p:cNvPicPr>
            <a:picLocks noChangeAspect="1"/>
          </p:cNvPicPr>
          <p:nvPr/>
        </p:nvPicPr>
        <p:blipFill>
          <a:blip r:embed="rId4"/>
          <a:stretch>
            <a:fillRect/>
          </a:stretch>
        </p:blipFill>
        <p:spPr>
          <a:xfrm>
            <a:off x="252848" y="6134324"/>
            <a:ext cx="1831870" cy="484412"/>
          </a:xfrm>
          <a:prstGeom prst="rect">
            <a:avLst/>
          </a:prstGeom>
          <a:ln w="12700">
            <a:miter lim="400000"/>
          </a:ln>
        </p:spPr>
      </p:pic>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8" descr="Picture 18"/>
          <p:cNvPicPr>
            <a:picLocks noChangeAspect="1"/>
          </p:cNvPicPr>
          <p:nvPr/>
        </p:nvPicPr>
        <p:blipFill>
          <a:blip r:embed="rId11"/>
          <a:stretch>
            <a:fillRect/>
          </a:stretch>
        </p:blipFill>
        <p:spPr>
          <a:xfrm>
            <a:off x="11250704" y="267974"/>
            <a:ext cx="664667" cy="752037"/>
          </a:xfrm>
          <a:prstGeom prst="rect">
            <a:avLst/>
          </a:prstGeom>
          <a:ln w="12700">
            <a:miter lim="400000"/>
          </a:ln>
        </p:spPr>
      </p:pic>
      <p:pic>
        <p:nvPicPr>
          <p:cNvPr id="3" name="Picture 19" descr="Picture 19"/>
          <p:cNvPicPr>
            <a:picLocks noChangeAspect="1"/>
          </p:cNvPicPr>
          <p:nvPr/>
        </p:nvPicPr>
        <p:blipFill>
          <a:blip r:embed="rId12"/>
          <a:stretch>
            <a:fillRect/>
          </a:stretch>
        </p:blipFill>
        <p:spPr>
          <a:xfrm>
            <a:off x="10378748" y="267974"/>
            <a:ext cx="714373" cy="728884"/>
          </a:xfrm>
          <a:prstGeom prst="rect">
            <a:avLst/>
          </a:prstGeom>
          <a:ln w="12700">
            <a:miter lim="400000"/>
          </a:ln>
        </p:spPr>
      </p:pic>
      <p:pic>
        <p:nvPicPr>
          <p:cNvPr id="4" name="Picture 6" descr="Picture 6"/>
          <p:cNvPicPr>
            <a:picLocks noChangeAspect="1"/>
          </p:cNvPicPr>
          <p:nvPr/>
        </p:nvPicPr>
        <p:blipFill>
          <a:blip r:embed="rId13"/>
          <a:srcRect l="2763" t="1430" r="1435" b="1125"/>
          <a:stretch>
            <a:fillRect/>
          </a:stretch>
        </p:blipFill>
        <p:spPr>
          <a:xfrm>
            <a:off x="-1" y="-125508"/>
            <a:ext cx="12192002" cy="6983509"/>
          </a:xfrm>
          <a:prstGeom prst="rect">
            <a:avLst/>
          </a:prstGeom>
          <a:ln w="12700">
            <a:miter lim="400000"/>
          </a:ln>
        </p:spPr>
      </p:pic>
      <p:sp>
        <p:nvSpPr>
          <p:cNvPr id="5" name="Rectangle 7"/>
          <p:cNvSpPr/>
          <p:nvPr/>
        </p:nvSpPr>
        <p:spPr>
          <a:xfrm>
            <a:off x="0" y="-125508"/>
            <a:ext cx="12192000" cy="6983509"/>
          </a:xfrm>
          <a:prstGeom prst="rect">
            <a:avLst/>
          </a:prstGeom>
          <a:gradFill>
            <a:gsLst>
              <a:gs pos="0">
                <a:srgbClr val="FFFFFF">
                  <a:alpha val="0"/>
                </a:srgbClr>
              </a:gs>
              <a:gs pos="100000">
                <a:srgbClr val="00679A"/>
              </a:gs>
            </a:gsLst>
            <a:lin ang="5400000"/>
          </a:gradFill>
          <a:ln w="19050">
            <a:solidFill>
              <a:srgbClr val="092937"/>
            </a:solidFill>
            <a:miter/>
          </a:ln>
        </p:spPr>
        <p:txBody>
          <a:bodyPr lIns="45719" rIns="45719" anchor="ctr"/>
          <a:lstStyle/>
          <a:p>
            <a:pPr algn="ctr">
              <a:defRPr>
                <a:solidFill>
                  <a:srgbClr val="FFFFFF"/>
                </a:solidFill>
              </a:defRPr>
            </a:pPr>
            <a:endParaRPr/>
          </a:p>
        </p:txBody>
      </p:sp>
      <p:sp>
        <p:nvSpPr>
          <p:cNvPr id="6"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ounded Rectangle 21"/>
          <p:cNvSpPr/>
          <p:nvPr/>
        </p:nvSpPr>
        <p:spPr>
          <a:xfrm>
            <a:off x="-1" y="351"/>
            <a:ext cx="12192001" cy="5890955"/>
          </a:xfrm>
          <a:prstGeom prst="roundRect">
            <a:avLst>
              <a:gd name="adj" fmla="val 0"/>
            </a:avLst>
          </a:prstGeom>
          <a:solidFill>
            <a:srgbClr val="00679A"/>
          </a:solidFill>
          <a:ln w="12700">
            <a:miter lim="400000"/>
          </a:ln>
        </p:spPr>
        <p:txBody>
          <a:bodyPr lIns="45719" rIns="45719" anchor="ctr"/>
          <a:lstStyle/>
          <a:p>
            <a:pPr algn="ctr">
              <a:defRPr>
                <a:solidFill>
                  <a:srgbClr val="FFFFFF"/>
                </a:solidFill>
              </a:defRPr>
            </a:pPr>
            <a:endParaRPr/>
          </a:p>
        </p:txBody>
      </p:sp>
      <p:sp>
        <p:nvSpPr>
          <p:cNvPr id="109" name="Rounded Rectangle"/>
          <p:cNvSpPr/>
          <p:nvPr/>
        </p:nvSpPr>
        <p:spPr>
          <a:xfrm>
            <a:off x="5326479" y="1591858"/>
            <a:ext cx="4692165" cy="2516139"/>
          </a:xfrm>
          <a:prstGeom prst="roundRect">
            <a:avLst>
              <a:gd name="adj" fmla="val 7571"/>
            </a:avLst>
          </a:prstGeom>
          <a:solidFill>
            <a:srgbClr val="000000"/>
          </a:solidFill>
          <a:ln w="12700">
            <a:miter lim="400000"/>
          </a:ln>
        </p:spPr>
        <p:txBody>
          <a:bodyPr lIns="45719" rIns="45719" anchor="ctr"/>
          <a:lstStyle/>
          <a:p>
            <a:endParaRPr/>
          </a:p>
        </p:txBody>
      </p:sp>
      <p:sp>
        <p:nvSpPr>
          <p:cNvPr id="110" name="Happy…"/>
          <p:cNvSpPr txBox="1">
            <a:spLocks noGrp="1"/>
          </p:cNvSpPr>
          <p:nvPr>
            <p:ph type="title" idx="4294967295"/>
          </p:nvPr>
        </p:nvSpPr>
        <p:spPr>
          <a:xfrm>
            <a:off x="7293547" y="2008128"/>
            <a:ext cx="3516532" cy="1800155"/>
          </a:xfrm>
          <a:prstGeom prst="rect">
            <a:avLst/>
          </a:prstGeom>
        </p:spPr>
        <p:txBody>
          <a:bodyPr lIns="0" tIns="0" rIns="0" bIns="0" anchor="t"/>
          <a:lstStyle/>
          <a:p>
            <a:pPr>
              <a:lnSpc>
                <a:spcPts val="4400"/>
              </a:lnSpc>
              <a:defRPr sz="3500">
                <a:solidFill>
                  <a:srgbClr val="FFFFFF"/>
                </a:solidFill>
                <a:latin typeface="Poppins SemiBold"/>
                <a:ea typeface="Poppins SemiBold"/>
                <a:cs typeface="Poppins SemiBold"/>
                <a:sym typeface="Poppins SemiBold"/>
              </a:defRPr>
            </a:pPr>
            <a:r>
              <a:t>Happy</a:t>
            </a:r>
          </a:p>
          <a:p>
            <a:pPr>
              <a:lnSpc>
                <a:spcPts val="4400"/>
              </a:lnSpc>
              <a:defRPr sz="3500">
                <a:solidFill>
                  <a:srgbClr val="FFFFFF"/>
                </a:solidFill>
                <a:latin typeface="Poppins SemiBold"/>
                <a:ea typeface="Poppins SemiBold"/>
                <a:cs typeface="Poppins SemiBold"/>
                <a:sym typeface="Poppins SemiBold"/>
              </a:defRPr>
            </a:pPr>
            <a:r>
              <a:t>Birthday</a:t>
            </a:r>
          </a:p>
          <a:p>
            <a:pPr>
              <a:lnSpc>
                <a:spcPts val="4400"/>
              </a:lnSpc>
              <a:defRPr sz="3500">
                <a:solidFill>
                  <a:srgbClr val="FFFFFF"/>
                </a:solidFill>
                <a:latin typeface="Poppins SemiBold"/>
                <a:ea typeface="Poppins SemiBold"/>
                <a:cs typeface="Poppins SemiBold"/>
                <a:sym typeface="Poppins SemiBold"/>
              </a:defRPr>
            </a:pPr>
            <a:r>
              <a:t>Wikipedia</a:t>
            </a:r>
          </a:p>
        </p:txBody>
      </p:sp>
      <p:sp>
        <p:nvSpPr>
          <p:cNvPr id="111" name="Circle"/>
          <p:cNvSpPr/>
          <p:nvPr/>
        </p:nvSpPr>
        <p:spPr>
          <a:xfrm>
            <a:off x="2230506" y="531219"/>
            <a:ext cx="4753973" cy="4753973"/>
          </a:xfrm>
          <a:prstGeom prst="ellipse">
            <a:avLst/>
          </a:prstGeom>
          <a:solidFill>
            <a:srgbClr val="00A0D5"/>
          </a:solidFill>
          <a:ln w="114300">
            <a:solidFill>
              <a:srgbClr val="FFFFFF"/>
            </a:solidFill>
            <a:miter/>
          </a:ln>
        </p:spPr>
        <p:txBody>
          <a:bodyPr lIns="45719" rIns="45719" anchor="ctr"/>
          <a:lstStyle/>
          <a:p>
            <a:endParaRPr/>
          </a:p>
        </p:txBody>
      </p:sp>
      <p:sp>
        <p:nvSpPr>
          <p:cNvPr id="112" name="Circle"/>
          <p:cNvSpPr/>
          <p:nvPr/>
        </p:nvSpPr>
        <p:spPr>
          <a:xfrm>
            <a:off x="342286" y="321543"/>
            <a:ext cx="2401839" cy="2401839"/>
          </a:xfrm>
          <a:prstGeom prst="ellipse">
            <a:avLst/>
          </a:prstGeom>
          <a:solidFill>
            <a:srgbClr val="00A0D5"/>
          </a:solidFill>
          <a:ln w="114300">
            <a:solidFill>
              <a:srgbClr val="FFFFFF"/>
            </a:solidFill>
            <a:miter/>
          </a:ln>
        </p:spPr>
        <p:txBody>
          <a:bodyPr lIns="45719" rIns="45719" anchor="ctr"/>
          <a:lstStyle/>
          <a:p>
            <a:endParaRPr/>
          </a:p>
        </p:txBody>
      </p:sp>
      <p:sp>
        <p:nvSpPr>
          <p:cNvPr id="113" name="Circle"/>
          <p:cNvSpPr/>
          <p:nvPr/>
        </p:nvSpPr>
        <p:spPr>
          <a:xfrm>
            <a:off x="9984782" y="-282729"/>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114" name="Circle"/>
          <p:cNvSpPr/>
          <p:nvPr/>
        </p:nvSpPr>
        <p:spPr>
          <a:xfrm>
            <a:off x="7097304" y="5180600"/>
            <a:ext cx="484412" cy="484412"/>
          </a:xfrm>
          <a:prstGeom prst="ellipse">
            <a:avLst/>
          </a:prstGeom>
          <a:solidFill>
            <a:srgbClr val="00A0D5">
              <a:alpha val="50000"/>
            </a:srgbClr>
          </a:solidFill>
          <a:ln w="12700">
            <a:miter lim="400000"/>
          </a:ln>
        </p:spPr>
        <p:txBody>
          <a:bodyPr lIns="45719" rIns="45719" anchor="ctr"/>
          <a:lstStyle/>
          <a:p>
            <a:endParaRPr/>
          </a:p>
        </p:txBody>
      </p:sp>
      <p:pic>
        <p:nvPicPr>
          <p:cNvPr id="115" name="Picture 12" descr="Picture 12"/>
          <p:cNvPicPr>
            <a:picLocks noChangeAspect="1"/>
          </p:cNvPicPr>
          <p:nvPr/>
        </p:nvPicPr>
        <p:blipFill>
          <a:blip r:embed="rId2"/>
          <a:srcRect b="28495"/>
          <a:stretch>
            <a:fillRect/>
          </a:stretch>
        </p:blipFill>
        <p:spPr>
          <a:xfrm>
            <a:off x="471169" y="726494"/>
            <a:ext cx="2093461" cy="1693692"/>
          </a:xfrm>
          <a:prstGeom prst="rect">
            <a:avLst/>
          </a:prstGeom>
          <a:ln w="12700">
            <a:miter lim="400000"/>
          </a:ln>
        </p:spPr>
      </p:pic>
      <p:pic>
        <p:nvPicPr>
          <p:cNvPr id="116" name="iStock-2218322234.jpg" descr="iStock-2218322234.jpg"/>
          <p:cNvPicPr>
            <a:picLocks noChangeAspect="1"/>
          </p:cNvPicPr>
          <p:nvPr/>
        </p:nvPicPr>
        <p:blipFill>
          <a:blip r:embed="rId3"/>
          <a:srcRect l="41679" t="1161" r="1452" b="13093"/>
          <a:stretch>
            <a:fillRect/>
          </a:stretch>
        </p:blipFill>
        <p:spPr>
          <a:xfrm rot="21240000">
            <a:off x="10017284" y="238147"/>
            <a:ext cx="1919287" cy="1930138"/>
          </a:xfrm>
          <a:custGeom>
            <a:avLst/>
            <a:gdLst/>
            <a:ahLst/>
            <a:cxnLst>
              <a:cxn ang="0">
                <a:pos x="wd2" y="hd2"/>
              </a:cxn>
              <a:cxn ang="5400000">
                <a:pos x="wd2" y="hd2"/>
              </a:cxn>
              <a:cxn ang="10800000">
                <a:pos x="wd2" y="hd2"/>
              </a:cxn>
              <a:cxn ang="16200000">
                <a:pos x="wd2" y="hd2"/>
              </a:cxn>
            </a:cxnLst>
            <a:rect l="0" t="0" r="r" b="b"/>
            <a:pathLst>
              <a:path w="21356" h="21357" extrusionOk="0">
                <a:moveTo>
                  <a:pt x="416" y="2892"/>
                </a:moveTo>
                <a:cubicBezTo>
                  <a:pt x="133" y="2952"/>
                  <a:pt x="-49" y="3231"/>
                  <a:pt x="11" y="3512"/>
                </a:cubicBezTo>
                <a:lnTo>
                  <a:pt x="2925" y="17146"/>
                </a:lnTo>
                <a:cubicBezTo>
                  <a:pt x="2985" y="17428"/>
                  <a:pt x="3266" y="17609"/>
                  <a:pt x="3549" y="17549"/>
                </a:cubicBezTo>
                <a:lnTo>
                  <a:pt x="8278" y="16549"/>
                </a:lnTo>
                <a:cubicBezTo>
                  <a:pt x="9017" y="16661"/>
                  <a:pt x="9253" y="17308"/>
                  <a:pt x="9253" y="17308"/>
                </a:cubicBezTo>
                <a:cubicBezTo>
                  <a:pt x="9367" y="17641"/>
                  <a:pt x="9138" y="18216"/>
                  <a:pt x="9042" y="18430"/>
                </a:cubicBezTo>
                <a:cubicBezTo>
                  <a:pt x="8814" y="18834"/>
                  <a:pt x="8724" y="19310"/>
                  <a:pt x="8826" y="19787"/>
                </a:cubicBezTo>
                <a:cubicBezTo>
                  <a:pt x="9058" y="20872"/>
                  <a:pt x="10183" y="21552"/>
                  <a:pt x="11336" y="21308"/>
                </a:cubicBezTo>
                <a:cubicBezTo>
                  <a:pt x="12490" y="21064"/>
                  <a:pt x="13239" y="19989"/>
                  <a:pt x="13007" y="18903"/>
                </a:cubicBezTo>
                <a:cubicBezTo>
                  <a:pt x="12912" y="18459"/>
                  <a:pt x="12665" y="18080"/>
                  <a:pt x="12331" y="17807"/>
                </a:cubicBezTo>
                <a:cubicBezTo>
                  <a:pt x="12296" y="17779"/>
                  <a:pt x="11646" y="17235"/>
                  <a:pt x="11607" y="16811"/>
                </a:cubicBezTo>
                <a:cubicBezTo>
                  <a:pt x="11607" y="16811"/>
                  <a:pt x="11563" y="16123"/>
                  <a:pt x="12192" y="15722"/>
                </a:cubicBezTo>
                <a:lnTo>
                  <a:pt x="17177" y="14668"/>
                </a:lnTo>
                <a:cubicBezTo>
                  <a:pt x="17459" y="14608"/>
                  <a:pt x="17641" y="14330"/>
                  <a:pt x="17581" y="14048"/>
                </a:cubicBezTo>
                <a:lnTo>
                  <a:pt x="16516" y="9065"/>
                </a:lnTo>
                <a:cubicBezTo>
                  <a:pt x="16611" y="8299"/>
                  <a:pt x="17279" y="8051"/>
                  <a:pt x="17279" y="8051"/>
                </a:cubicBezTo>
                <a:cubicBezTo>
                  <a:pt x="17614" y="7938"/>
                  <a:pt x="18193" y="8170"/>
                  <a:pt x="18409" y="8266"/>
                </a:cubicBezTo>
                <a:cubicBezTo>
                  <a:pt x="18815" y="8492"/>
                  <a:pt x="19292" y="8578"/>
                  <a:pt x="19772" y="8476"/>
                </a:cubicBezTo>
                <a:cubicBezTo>
                  <a:pt x="20863" y="8245"/>
                  <a:pt x="21551" y="7126"/>
                  <a:pt x="21306" y="5979"/>
                </a:cubicBezTo>
                <a:cubicBezTo>
                  <a:pt x="21061" y="4832"/>
                  <a:pt x="19976" y="4092"/>
                  <a:pt x="18884" y="4322"/>
                </a:cubicBezTo>
                <a:cubicBezTo>
                  <a:pt x="18437" y="4417"/>
                  <a:pt x="18061" y="4661"/>
                  <a:pt x="17786" y="4994"/>
                </a:cubicBezTo>
                <a:lnTo>
                  <a:pt x="17785" y="4990"/>
                </a:lnTo>
                <a:cubicBezTo>
                  <a:pt x="17760" y="5021"/>
                  <a:pt x="17208" y="5676"/>
                  <a:pt x="16780" y="5714"/>
                </a:cubicBezTo>
                <a:cubicBezTo>
                  <a:pt x="16780" y="5714"/>
                  <a:pt x="16068" y="5758"/>
                  <a:pt x="15668" y="5096"/>
                </a:cubicBezTo>
                <a:lnTo>
                  <a:pt x="15546" y="4525"/>
                </a:lnTo>
                <a:lnTo>
                  <a:pt x="14667" y="414"/>
                </a:lnTo>
                <a:cubicBezTo>
                  <a:pt x="14607" y="133"/>
                  <a:pt x="14327" y="-48"/>
                  <a:pt x="14044" y="12"/>
                </a:cubicBezTo>
                <a:lnTo>
                  <a:pt x="8727" y="1136"/>
                </a:lnTo>
                <a:cubicBezTo>
                  <a:pt x="8407" y="1519"/>
                  <a:pt x="8434" y="1965"/>
                  <a:pt x="8434" y="1965"/>
                </a:cubicBezTo>
                <a:cubicBezTo>
                  <a:pt x="8473" y="2391"/>
                  <a:pt x="9128" y="2941"/>
                  <a:pt x="9158" y="2966"/>
                </a:cubicBezTo>
                <a:cubicBezTo>
                  <a:pt x="9494" y="3239"/>
                  <a:pt x="9739" y="3613"/>
                  <a:pt x="9834" y="4058"/>
                </a:cubicBezTo>
                <a:cubicBezTo>
                  <a:pt x="10066" y="5143"/>
                  <a:pt x="9318" y="6223"/>
                  <a:pt x="8164" y="6467"/>
                </a:cubicBezTo>
                <a:cubicBezTo>
                  <a:pt x="7010" y="6711"/>
                  <a:pt x="5885" y="6027"/>
                  <a:pt x="5653" y="4942"/>
                </a:cubicBezTo>
                <a:cubicBezTo>
                  <a:pt x="5551" y="4465"/>
                  <a:pt x="5641" y="3989"/>
                  <a:pt x="5869" y="3585"/>
                </a:cubicBezTo>
                <a:cubicBezTo>
                  <a:pt x="5965" y="3371"/>
                  <a:pt x="6194" y="2795"/>
                  <a:pt x="6080" y="2463"/>
                </a:cubicBezTo>
                <a:cubicBezTo>
                  <a:pt x="6080" y="2463"/>
                  <a:pt x="5927" y="2043"/>
                  <a:pt x="5478" y="1822"/>
                </a:cubicBezTo>
                <a:lnTo>
                  <a:pt x="416" y="2892"/>
                </a:lnTo>
                <a:close/>
              </a:path>
            </a:pathLst>
          </a:custGeom>
          <a:ln w="19050">
            <a:solidFill>
              <a:srgbClr val="FFFFFF"/>
            </a:solidFill>
            <a:miter/>
          </a:ln>
        </p:spPr>
      </p:pic>
      <p:pic>
        <p:nvPicPr>
          <p:cNvPr id="117" name="iStock-865589010.jpg" descr="iStock-865589010.jpg"/>
          <p:cNvPicPr>
            <a:picLocks noChangeAspect="1"/>
          </p:cNvPicPr>
          <p:nvPr/>
        </p:nvPicPr>
        <p:blipFill>
          <a:blip r:embed="rId4"/>
          <a:srcRect l="100" t="10672" r="11471" b="10370"/>
          <a:stretch>
            <a:fillRect/>
          </a:stretch>
        </p:blipFill>
        <p:spPr>
          <a:xfrm rot="720000">
            <a:off x="7482150" y="4337768"/>
            <a:ext cx="2261654" cy="1347572"/>
          </a:xfrm>
          <a:custGeom>
            <a:avLst/>
            <a:gdLst/>
            <a:ahLst/>
            <a:cxnLst>
              <a:cxn ang="0">
                <a:pos x="wd2" y="hd2"/>
              </a:cxn>
              <a:cxn ang="5400000">
                <a:pos x="wd2" y="hd2"/>
              </a:cxn>
              <a:cxn ang="10800000">
                <a:pos x="wd2" y="hd2"/>
              </a:cxn>
              <a:cxn ang="16200000">
                <a:pos x="wd2" y="hd2"/>
              </a:cxn>
            </a:cxnLst>
            <a:rect l="0" t="0" r="r" b="b"/>
            <a:pathLst>
              <a:path w="21566" h="21586" extrusionOk="0">
                <a:moveTo>
                  <a:pt x="5070" y="0"/>
                </a:moveTo>
                <a:cubicBezTo>
                  <a:pt x="4828" y="-7"/>
                  <a:pt x="4628" y="323"/>
                  <a:pt x="4624" y="731"/>
                </a:cubicBezTo>
                <a:lnTo>
                  <a:pt x="4555" y="7354"/>
                </a:lnTo>
                <a:cubicBezTo>
                  <a:pt x="4394" y="8662"/>
                  <a:pt x="3684" y="8810"/>
                  <a:pt x="3684" y="8810"/>
                </a:cubicBezTo>
                <a:cubicBezTo>
                  <a:pt x="3389" y="8861"/>
                  <a:pt x="2960" y="8362"/>
                  <a:pt x="2802" y="8161"/>
                </a:cubicBezTo>
                <a:cubicBezTo>
                  <a:pt x="2513" y="7720"/>
                  <a:pt x="2138" y="7449"/>
                  <a:pt x="1727" y="7437"/>
                </a:cubicBezTo>
                <a:cubicBezTo>
                  <a:pt x="790" y="7409"/>
                  <a:pt x="18" y="8731"/>
                  <a:pt x="0" y="10393"/>
                </a:cubicBezTo>
                <a:cubicBezTo>
                  <a:pt x="-17" y="12056"/>
                  <a:pt x="728" y="13429"/>
                  <a:pt x="1664" y="13456"/>
                </a:cubicBezTo>
                <a:cubicBezTo>
                  <a:pt x="2048" y="13467"/>
                  <a:pt x="2404" y="13249"/>
                  <a:pt x="2692" y="12876"/>
                </a:cubicBezTo>
                <a:cubicBezTo>
                  <a:pt x="2718" y="12841"/>
                  <a:pt x="3292" y="12116"/>
                  <a:pt x="3649" y="12198"/>
                </a:cubicBezTo>
                <a:cubicBezTo>
                  <a:pt x="3649" y="12198"/>
                  <a:pt x="4356" y="12388"/>
                  <a:pt x="4489" y="13704"/>
                </a:cubicBezTo>
                <a:lnTo>
                  <a:pt x="4418" y="20486"/>
                </a:lnTo>
                <a:cubicBezTo>
                  <a:pt x="4414" y="20894"/>
                  <a:pt x="4607" y="21236"/>
                  <a:pt x="4850" y="21243"/>
                </a:cubicBezTo>
                <a:lnTo>
                  <a:pt x="9194" y="21370"/>
                </a:lnTo>
                <a:cubicBezTo>
                  <a:pt x="9624" y="20952"/>
                  <a:pt x="9698" y="20190"/>
                  <a:pt x="9698" y="20190"/>
                </a:cubicBezTo>
                <a:cubicBezTo>
                  <a:pt x="9747" y="19591"/>
                  <a:pt x="9321" y="18631"/>
                  <a:pt x="9298" y="18582"/>
                </a:cubicBezTo>
                <a:cubicBezTo>
                  <a:pt x="9077" y="18099"/>
                  <a:pt x="8946" y="17499"/>
                  <a:pt x="8953" y="16855"/>
                </a:cubicBezTo>
                <a:cubicBezTo>
                  <a:pt x="8969" y="15282"/>
                  <a:pt x="9786" y="14031"/>
                  <a:pt x="10776" y="14060"/>
                </a:cubicBezTo>
                <a:cubicBezTo>
                  <a:pt x="11766" y="14089"/>
                  <a:pt x="12552" y="15387"/>
                  <a:pt x="12536" y="16960"/>
                </a:cubicBezTo>
                <a:cubicBezTo>
                  <a:pt x="12529" y="17652"/>
                  <a:pt x="12367" y="18281"/>
                  <a:pt x="12105" y="18766"/>
                </a:cubicBezTo>
                <a:cubicBezTo>
                  <a:pt x="11985" y="19032"/>
                  <a:pt x="11685" y="19753"/>
                  <a:pt x="11715" y="20249"/>
                </a:cubicBezTo>
                <a:cubicBezTo>
                  <a:pt x="11715" y="20249"/>
                  <a:pt x="11772" y="21015"/>
                  <a:pt x="12194" y="21458"/>
                </a:cubicBezTo>
                <a:lnTo>
                  <a:pt x="16542" y="21586"/>
                </a:lnTo>
                <a:cubicBezTo>
                  <a:pt x="16784" y="21593"/>
                  <a:pt x="16984" y="21263"/>
                  <a:pt x="16988" y="20855"/>
                </a:cubicBezTo>
                <a:lnTo>
                  <a:pt x="17063" y="13634"/>
                </a:lnTo>
                <a:cubicBezTo>
                  <a:pt x="17286" y="12606"/>
                  <a:pt x="17882" y="12476"/>
                  <a:pt x="17882" y="12476"/>
                </a:cubicBezTo>
                <a:cubicBezTo>
                  <a:pt x="18177" y="12425"/>
                  <a:pt x="18606" y="12924"/>
                  <a:pt x="18764" y="13125"/>
                </a:cubicBezTo>
                <a:cubicBezTo>
                  <a:pt x="19054" y="13566"/>
                  <a:pt x="19428" y="13837"/>
                  <a:pt x="19839" y="13849"/>
                </a:cubicBezTo>
                <a:cubicBezTo>
                  <a:pt x="20776" y="13877"/>
                  <a:pt x="21549" y="12555"/>
                  <a:pt x="21566" y="10892"/>
                </a:cubicBezTo>
                <a:cubicBezTo>
                  <a:pt x="21583" y="9230"/>
                  <a:pt x="20838" y="7857"/>
                  <a:pt x="19902" y="7830"/>
                </a:cubicBezTo>
                <a:cubicBezTo>
                  <a:pt x="19518" y="7818"/>
                  <a:pt x="19162" y="8043"/>
                  <a:pt x="18874" y="8416"/>
                </a:cubicBezTo>
                <a:lnTo>
                  <a:pt x="18874" y="8410"/>
                </a:lnTo>
                <a:cubicBezTo>
                  <a:pt x="18848" y="8444"/>
                  <a:pt x="18275" y="9170"/>
                  <a:pt x="17917" y="9088"/>
                </a:cubicBezTo>
                <a:cubicBezTo>
                  <a:pt x="17917" y="9088"/>
                  <a:pt x="17325" y="8923"/>
                  <a:pt x="17123" y="7882"/>
                </a:cubicBezTo>
                <a:lnTo>
                  <a:pt x="17132" y="7055"/>
                </a:lnTo>
                <a:lnTo>
                  <a:pt x="17194" y="1100"/>
                </a:lnTo>
                <a:cubicBezTo>
                  <a:pt x="17198" y="692"/>
                  <a:pt x="17001" y="350"/>
                  <a:pt x="16759" y="343"/>
                </a:cubicBezTo>
                <a:lnTo>
                  <a:pt x="12199" y="209"/>
                </a:lnTo>
                <a:cubicBezTo>
                  <a:pt x="11865" y="637"/>
                  <a:pt x="11802" y="1266"/>
                  <a:pt x="11802" y="1266"/>
                </a:cubicBezTo>
                <a:cubicBezTo>
                  <a:pt x="11753" y="1866"/>
                  <a:pt x="12185" y="2830"/>
                  <a:pt x="12206" y="2873"/>
                </a:cubicBezTo>
                <a:lnTo>
                  <a:pt x="12202" y="2873"/>
                </a:lnTo>
                <a:cubicBezTo>
                  <a:pt x="12424" y="3357"/>
                  <a:pt x="12558" y="3956"/>
                  <a:pt x="12551" y="4600"/>
                </a:cubicBezTo>
                <a:cubicBezTo>
                  <a:pt x="12535" y="6173"/>
                  <a:pt x="11717" y="7424"/>
                  <a:pt x="10728" y="7395"/>
                </a:cubicBezTo>
                <a:cubicBezTo>
                  <a:pt x="9738" y="7366"/>
                  <a:pt x="8951" y="6068"/>
                  <a:pt x="8968" y="4495"/>
                </a:cubicBezTo>
                <a:cubicBezTo>
                  <a:pt x="8975" y="3804"/>
                  <a:pt x="9136" y="3169"/>
                  <a:pt x="9399" y="2683"/>
                </a:cubicBezTo>
                <a:cubicBezTo>
                  <a:pt x="9519" y="2418"/>
                  <a:pt x="9815" y="1702"/>
                  <a:pt x="9785" y="1207"/>
                </a:cubicBezTo>
                <a:cubicBezTo>
                  <a:pt x="9785" y="1207"/>
                  <a:pt x="9739" y="575"/>
                  <a:pt x="9414" y="127"/>
                </a:cubicBezTo>
                <a:lnTo>
                  <a:pt x="5070" y="0"/>
                </a:lnTo>
                <a:close/>
              </a:path>
            </a:pathLst>
          </a:custGeom>
          <a:ln w="19050">
            <a:solidFill>
              <a:srgbClr val="FFFFFF"/>
            </a:solidFill>
            <a:miter/>
          </a:ln>
        </p:spPr>
      </p:pic>
      <p:pic>
        <p:nvPicPr>
          <p:cNvPr id="118" name="iStock-1438316744.jpg" descr="iStock-1438316744.jpg"/>
          <p:cNvPicPr>
            <a:picLocks noChangeAspect="1"/>
          </p:cNvPicPr>
          <p:nvPr/>
        </p:nvPicPr>
        <p:blipFill>
          <a:blip r:embed="rId5"/>
          <a:srcRect l="14261" t="24" r="22345" b="4646"/>
          <a:stretch>
            <a:fillRect/>
          </a:stretch>
        </p:blipFill>
        <p:spPr>
          <a:xfrm rot="19860000">
            <a:off x="430102" y="3480698"/>
            <a:ext cx="1853287" cy="1846165"/>
          </a:xfrm>
          <a:custGeom>
            <a:avLst/>
            <a:gdLst/>
            <a:ahLst/>
            <a:cxnLst>
              <a:cxn ang="0">
                <a:pos x="wd2" y="hd2"/>
              </a:cxn>
              <a:cxn ang="5400000">
                <a:pos x="wd2" y="hd2"/>
              </a:cxn>
              <a:cxn ang="10800000">
                <a:pos x="wd2" y="hd2"/>
              </a:cxn>
              <a:cxn ang="16200000">
                <a:pos x="wd2" y="hd2"/>
              </a:cxn>
            </a:cxnLst>
            <a:rect l="0" t="0" r="r" b="b"/>
            <a:pathLst>
              <a:path w="21548" h="21548" extrusionOk="0">
                <a:moveTo>
                  <a:pt x="509" y="21016"/>
                </a:moveTo>
                <a:cubicBezTo>
                  <a:pt x="519" y="21319"/>
                  <a:pt x="775" y="21558"/>
                  <a:pt x="1077" y="21547"/>
                </a:cubicBezTo>
                <a:lnTo>
                  <a:pt x="15714" y="21034"/>
                </a:lnTo>
                <a:cubicBezTo>
                  <a:pt x="16016" y="21024"/>
                  <a:pt x="16254" y="20767"/>
                  <a:pt x="16244" y="20464"/>
                </a:cubicBezTo>
                <a:lnTo>
                  <a:pt x="16067" y="15395"/>
                </a:lnTo>
                <a:cubicBezTo>
                  <a:pt x="16318" y="14652"/>
                  <a:pt x="17030" y="14527"/>
                  <a:pt x="17030" y="14527"/>
                </a:cubicBezTo>
                <a:cubicBezTo>
                  <a:pt x="17395" y="14470"/>
                  <a:pt x="17948" y="14812"/>
                  <a:pt x="18153" y="14951"/>
                </a:cubicBezTo>
                <a:cubicBezTo>
                  <a:pt x="18529" y="15260"/>
                  <a:pt x="19005" y="15440"/>
                  <a:pt x="19517" y="15422"/>
                </a:cubicBezTo>
                <a:cubicBezTo>
                  <a:pt x="20683" y="15381"/>
                  <a:pt x="21590" y="14344"/>
                  <a:pt x="21547" y="13108"/>
                </a:cubicBezTo>
                <a:cubicBezTo>
                  <a:pt x="21504" y="11871"/>
                  <a:pt x="20527" y="10900"/>
                  <a:pt x="19362" y="10941"/>
                </a:cubicBezTo>
                <a:cubicBezTo>
                  <a:pt x="18885" y="10958"/>
                  <a:pt x="18448" y="11144"/>
                  <a:pt x="18104" y="11439"/>
                </a:cubicBezTo>
                <a:cubicBezTo>
                  <a:pt x="18069" y="11470"/>
                  <a:pt x="17388" y="12042"/>
                  <a:pt x="16942" y="12004"/>
                </a:cubicBezTo>
                <a:cubicBezTo>
                  <a:pt x="16942" y="12004"/>
                  <a:pt x="16223" y="11924"/>
                  <a:pt x="15921" y="11201"/>
                </a:cubicBezTo>
                <a:lnTo>
                  <a:pt x="15736" y="5858"/>
                </a:lnTo>
                <a:cubicBezTo>
                  <a:pt x="15725" y="5555"/>
                  <a:pt x="15470" y="5316"/>
                  <a:pt x="15168" y="5327"/>
                </a:cubicBezTo>
                <a:lnTo>
                  <a:pt x="9818" y="5514"/>
                </a:lnTo>
                <a:cubicBezTo>
                  <a:pt x="9042" y="5276"/>
                  <a:pt x="8907" y="4540"/>
                  <a:pt x="8907" y="4540"/>
                </a:cubicBezTo>
                <a:cubicBezTo>
                  <a:pt x="8850" y="4174"/>
                  <a:pt x="9196" y="3618"/>
                  <a:pt x="9334" y="3413"/>
                </a:cubicBezTo>
                <a:cubicBezTo>
                  <a:pt x="9642" y="3035"/>
                  <a:pt x="9817" y="2557"/>
                  <a:pt x="9799" y="2043"/>
                </a:cubicBezTo>
                <a:cubicBezTo>
                  <a:pt x="9758" y="873"/>
                  <a:pt x="8725" y="-42"/>
                  <a:pt x="7493" y="1"/>
                </a:cubicBezTo>
                <a:cubicBezTo>
                  <a:pt x="6261" y="44"/>
                  <a:pt x="5299" y="1030"/>
                  <a:pt x="5339" y="2200"/>
                </a:cubicBezTo>
                <a:cubicBezTo>
                  <a:pt x="5356" y="2679"/>
                  <a:pt x="5540" y="3112"/>
                  <a:pt x="5836" y="3457"/>
                </a:cubicBezTo>
                <a:lnTo>
                  <a:pt x="5831" y="3457"/>
                </a:lnTo>
                <a:cubicBezTo>
                  <a:pt x="5858" y="3488"/>
                  <a:pt x="6436" y="4179"/>
                  <a:pt x="6398" y="4628"/>
                </a:cubicBezTo>
                <a:cubicBezTo>
                  <a:pt x="6398" y="4628"/>
                  <a:pt x="6314" y="5372"/>
                  <a:pt x="5557" y="5664"/>
                </a:cubicBezTo>
                <a:lnTo>
                  <a:pt x="4944" y="5685"/>
                </a:lnTo>
                <a:lnTo>
                  <a:pt x="530" y="5840"/>
                </a:lnTo>
                <a:cubicBezTo>
                  <a:pt x="228" y="5850"/>
                  <a:pt x="-10" y="6107"/>
                  <a:pt x="1" y="6410"/>
                </a:cubicBezTo>
                <a:lnTo>
                  <a:pt x="199" y="12109"/>
                </a:lnTo>
                <a:cubicBezTo>
                  <a:pt x="538" y="12509"/>
                  <a:pt x="1004" y="12563"/>
                  <a:pt x="1004" y="12563"/>
                </a:cubicBezTo>
                <a:cubicBezTo>
                  <a:pt x="1452" y="12600"/>
                  <a:pt x="2140" y="12025"/>
                  <a:pt x="2171" y="11998"/>
                </a:cubicBezTo>
                <a:cubicBezTo>
                  <a:pt x="2515" y="11702"/>
                  <a:pt x="2946" y="11516"/>
                  <a:pt x="3424" y="11500"/>
                </a:cubicBezTo>
                <a:cubicBezTo>
                  <a:pt x="4589" y="11459"/>
                  <a:pt x="5571" y="12430"/>
                  <a:pt x="5614" y="13666"/>
                </a:cubicBezTo>
                <a:cubicBezTo>
                  <a:pt x="5657" y="14903"/>
                  <a:pt x="4745" y="15940"/>
                  <a:pt x="3579" y="15981"/>
                </a:cubicBezTo>
                <a:cubicBezTo>
                  <a:pt x="3067" y="15999"/>
                  <a:pt x="2591" y="15819"/>
                  <a:pt x="2215" y="15510"/>
                </a:cubicBezTo>
                <a:cubicBezTo>
                  <a:pt x="2010" y="15371"/>
                  <a:pt x="1457" y="15029"/>
                  <a:pt x="1092" y="15086"/>
                </a:cubicBezTo>
                <a:cubicBezTo>
                  <a:pt x="1092" y="15086"/>
                  <a:pt x="630" y="15167"/>
                  <a:pt x="320" y="15590"/>
                </a:cubicBezTo>
                <a:lnTo>
                  <a:pt x="509" y="21016"/>
                </a:lnTo>
                <a:close/>
              </a:path>
            </a:pathLst>
          </a:custGeom>
          <a:ln w="19050">
            <a:solidFill>
              <a:srgbClr val="FFFFFF"/>
            </a:solidFill>
            <a:miter/>
          </a:ln>
        </p:spPr>
      </p:pic>
      <p:sp>
        <p:nvSpPr>
          <p:cNvPr id="119" name="Circle"/>
          <p:cNvSpPr/>
          <p:nvPr/>
        </p:nvSpPr>
        <p:spPr>
          <a:xfrm>
            <a:off x="11290556" y="2056729"/>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120" name="Circle"/>
          <p:cNvSpPr/>
          <p:nvPr/>
        </p:nvSpPr>
        <p:spPr>
          <a:xfrm>
            <a:off x="10639281" y="2607721"/>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121" name="Circle"/>
          <p:cNvSpPr/>
          <p:nvPr/>
        </p:nvSpPr>
        <p:spPr>
          <a:xfrm>
            <a:off x="6926124" y="5004546"/>
            <a:ext cx="211864" cy="211864"/>
          </a:xfrm>
          <a:prstGeom prst="ellipse">
            <a:avLst/>
          </a:prstGeom>
          <a:solidFill>
            <a:srgbClr val="00A0D5">
              <a:alpha val="50000"/>
            </a:srgbClr>
          </a:solidFill>
          <a:ln w="12700">
            <a:miter lim="400000"/>
          </a:ln>
        </p:spPr>
        <p:txBody>
          <a:bodyPr lIns="45719" rIns="45719" anchor="ctr"/>
          <a:lstStyle/>
          <a:p>
            <a:endParaRPr/>
          </a:p>
        </p:txBody>
      </p:sp>
      <p:sp>
        <p:nvSpPr>
          <p:cNvPr id="122" name="Circle"/>
          <p:cNvSpPr/>
          <p:nvPr/>
        </p:nvSpPr>
        <p:spPr>
          <a:xfrm>
            <a:off x="4934155" y="-1182484"/>
            <a:ext cx="1586397" cy="1586397"/>
          </a:xfrm>
          <a:prstGeom prst="ellipse">
            <a:avLst/>
          </a:prstGeom>
          <a:solidFill>
            <a:srgbClr val="00A0D5">
              <a:alpha val="50000"/>
            </a:srgbClr>
          </a:solidFill>
          <a:ln w="12700">
            <a:miter lim="400000"/>
          </a:ln>
        </p:spPr>
        <p:txBody>
          <a:bodyPr lIns="45719" rIns="45719" anchor="ctr"/>
          <a:lstStyle/>
          <a:p>
            <a:endParaRPr/>
          </a:p>
        </p:txBody>
      </p:sp>
      <p:pic>
        <p:nvPicPr>
          <p:cNvPr id="123" name="Image" descr="Image"/>
          <p:cNvPicPr>
            <a:picLocks noChangeAspect="1"/>
          </p:cNvPicPr>
          <p:nvPr/>
        </p:nvPicPr>
        <p:blipFill>
          <a:blip r:embed="rId6"/>
          <a:stretch>
            <a:fillRect/>
          </a:stretch>
        </p:blipFill>
        <p:spPr>
          <a:xfrm>
            <a:off x="2882586" y="1410730"/>
            <a:ext cx="3526013" cy="3111800"/>
          </a:xfrm>
          <a:prstGeom prst="rect">
            <a:avLst/>
          </a:prstGeom>
          <a:ln w="12700">
            <a:miter lim="400000"/>
          </a:ln>
        </p:spPr>
      </p:pic>
      <p:pic>
        <p:nvPicPr>
          <p:cNvPr id="124" name="Image" descr="Image"/>
          <p:cNvPicPr>
            <a:picLocks noChangeAspect="1"/>
          </p:cNvPicPr>
          <p:nvPr/>
        </p:nvPicPr>
        <p:blipFill>
          <a:blip r:embed="rId7"/>
          <a:srcRect b="32682"/>
          <a:stretch>
            <a:fillRect/>
          </a:stretch>
        </p:blipFill>
        <p:spPr>
          <a:xfrm rot="21060000">
            <a:off x="8372399" y="570345"/>
            <a:ext cx="1021078" cy="1994474"/>
          </a:xfrm>
          <a:prstGeom prst="rect">
            <a:avLst/>
          </a:prstGeom>
          <a:ln w="12700">
            <a:miter lim="400000"/>
          </a:ln>
        </p:spPr>
      </p:pic>
      <p:pic>
        <p:nvPicPr>
          <p:cNvPr id="125" name="Image" descr="Image"/>
          <p:cNvPicPr>
            <a:picLocks noChangeAspect="1"/>
          </p:cNvPicPr>
          <p:nvPr/>
        </p:nvPicPr>
        <p:blipFill>
          <a:blip r:embed="rId8"/>
          <a:srcRect b="22020"/>
          <a:stretch>
            <a:fillRect/>
          </a:stretch>
        </p:blipFill>
        <p:spPr>
          <a:xfrm>
            <a:off x="9389158" y="1958458"/>
            <a:ext cx="947277" cy="214338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ounded Rectangle 1"/>
          <p:cNvSpPr/>
          <p:nvPr/>
        </p:nvSpPr>
        <p:spPr>
          <a:xfrm>
            <a:off x="0" y="0"/>
            <a:ext cx="4391246" cy="5891658"/>
          </a:xfrm>
          <a:prstGeom prst="roundRect">
            <a:avLst>
              <a:gd name="adj" fmla="val 0"/>
            </a:avLst>
          </a:prstGeom>
          <a:solidFill>
            <a:srgbClr val="00A0D5"/>
          </a:solidFill>
          <a:ln w="12700">
            <a:miter lim="400000"/>
          </a:ln>
        </p:spPr>
        <p:txBody>
          <a:bodyPr lIns="45719" rIns="45719" anchor="ctr"/>
          <a:lstStyle/>
          <a:p>
            <a:pPr algn="ctr">
              <a:defRPr>
                <a:solidFill>
                  <a:srgbClr val="FFFFFF"/>
                </a:solidFill>
              </a:defRPr>
            </a:pPr>
            <a:endParaRPr/>
          </a:p>
        </p:txBody>
      </p:sp>
      <p:sp>
        <p:nvSpPr>
          <p:cNvPr id="235" name="Google Shape;61;p14"/>
          <p:cNvSpPr txBox="1"/>
          <p:nvPr/>
        </p:nvSpPr>
        <p:spPr>
          <a:xfrm>
            <a:off x="5721391" y="1163918"/>
            <a:ext cx="5764961" cy="4185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700">
                <a:solidFill>
                  <a:srgbClr val="CD5046"/>
                </a:solidFill>
                <a:latin typeface="Poppins Bold"/>
                <a:ea typeface="Poppins Bold"/>
                <a:cs typeface="Poppins Bold"/>
                <a:sym typeface="Poppins Bold"/>
              </a:defRPr>
            </a:pPr>
            <a:r>
              <a:rPr dirty="0"/>
              <a:t>Rewrite the following paragraph leaving only </a:t>
            </a:r>
            <a:br>
              <a:rPr dirty="0"/>
            </a:br>
            <a:r>
              <a:rPr dirty="0"/>
              <a:t>a neutral point of view.</a:t>
            </a:r>
          </a:p>
          <a:p>
            <a:pPr>
              <a:defRPr sz="1700">
                <a:latin typeface="Poppins Bold"/>
                <a:ea typeface="Poppins Bold"/>
                <a:cs typeface="Poppins Bold"/>
                <a:sym typeface="Poppins Bold"/>
              </a:defRPr>
            </a:pPr>
            <a:endParaRPr dirty="0"/>
          </a:p>
          <a:p>
            <a:pPr>
              <a:defRPr sz="1700">
                <a:solidFill>
                  <a:srgbClr val="2B6596"/>
                </a:solidFill>
                <a:latin typeface="Poppins Regular"/>
                <a:ea typeface="Poppins Regular"/>
                <a:cs typeface="Poppins Regular"/>
                <a:sym typeface="Poppins Regular"/>
              </a:defRPr>
            </a:pPr>
            <a:r>
              <a:rPr dirty="0"/>
              <a:t>Polar bears are the largest living species of bear, even though they are not the scariest. They are native to the Arctic and surrounding areas. They have odd-looking paws, which are large for paddling in water and walking on ice. Polar bears are carnivorous, feeding largely on seals, and their hunts are ruthless and upsetting to watch. They are a vulnerable species, with one of the biggest threats to their existence being climate change, which causes ice to melt, destroying their habitat.  Polar bears typically give birth to two cubs per litter, and polar bear cubs are helpless at birth, known as altricial. They are also incredibly cute. </a:t>
            </a:r>
          </a:p>
        </p:txBody>
      </p:sp>
      <p:pic>
        <p:nvPicPr>
          <p:cNvPr id="236" name="Picture 7" descr="Picture 7"/>
          <p:cNvPicPr>
            <a:picLocks noChangeAspect="1"/>
          </p:cNvPicPr>
          <p:nvPr/>
        </p:nvPicPr>
        <p:blipFill>
          <a:blip r:embed="rId2"/>
          <a:stretch>
            <a:fillRect/>
          </a:stretch>
        </p:blipFill>
        <p:spPr>
          <a:xfrm>
            <a:off x="1202824" y="3383993"/>
            <a:ext cx="4267334" cy="2699128"/>
          </a:xfrm>
          <a:prstGeom prst="rect">
            <a:avLst/>
          </a:prstGeom>
          <a:ln w="12700">
            <a:miter lim="400000"/>
          </a:ln>
        </p:spPr>
      </p:pic>
      <p:pic>
        <p:nvPicPr>
          <p:cNvPr id="237" name="Picture 5" descr="Picture 5"/>
          <p:cNvPicPr>
            <a:picLocks noChangeAspect="1"/>
          </p:cNvPicPr>
          <p:nvPr/>
        </p:nvPicPr>
        <p:blipFill>
          <a:blip r:embed="rId3"/>
          <a:stretch>
            <a:fillRect/>
          </a:stretch>
        </p:blipFill>
        <p:spPr>
          <a:xfrm>
            <a:off x="344775" y="306523"/>
            <a:ext cx="861006" cy="861007"/>
          </a:xfrm>
          <a:prstGeom prst="rect">
            <a:avLst/>
          </a:prstGeom>
          <a:ln w="12700">
            <a:miter lim="400000"/>
          </a:ln>
        </p:spPr>
      </p:pic>
      <p:sp>
        <p:nvSpPr>
          <p:cNvPr id="238"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239"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Apply…</a:t>
            </a:r>
          </a:p>
        </p:txBody>
      </p:sp>
      <p:sp>
        <p:nvSpPr>
          <p:cNvPr id="240" name="What is a neutral point of view?"/>
          <p:cNvSpPr txBox="1">
            <a:spLocks noGrp="1"/>
          </p:cNvSpPr>
          <p:nvPr>
            <p:ph type="title" idx="4294967295"/>
          </p:nvPr>
        </p:nvSpPr>
        <p:spPr>
          <a:xfrm>
            <a:off x="559978" y="1667591"/>
            <a:ext cx="3271290" cy="1800155"/>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What is a neutral point of view?</a:t>
            </a:r>
          </a:p>
        </p:txBody>
      </p:sp>
      <p:sp>
        <p:nvSpPr>
          <p:cNvPr id="241" name="Circle"/>
          <p:cNvSpPr/>
          <p:nvPr/>
        </p:nvSpPr>
        <p:spPr>
          <a:xfrm>
            <a:off x="11737584" y="3111193"/>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242" name="Circle"/>
          <p:cNvSpPr/>
          <p:nvPr/>
        </p:nvSpPr>
        <p:spPr>
          <a:xfrm>
            <a:off x="11965998" y="4796600"/>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243" name="Circle"/>
          <p:cNvSpPr/>
          <p:nvPr/>
        </p:nvSpPr>
        <p:spPr>
          <a:xfrm>
            <a:off x="11737584" y="4588157"/>
            <a:ext cx="211864" cy="211864"/>
          </a:xfrm>
          <a:prstGeom prst="ellipse">
            <a:avLst/>
          </a:prstGeom>
          <a:solidFill>
            <a:srgbClr val="00A0D5">
              <a:alpha val="50000"/>
            </a:srgbClr>
          </a:solidFill>
          <a:ln w="12700">
            <a:miter lim="400000"/>
          </a:ln>
        </p:spPr>
        <p:txBody>
          <a:bodyPr lIns="45719" rIns="45719" anchor="ctr"/>
          <a:lstStyle/>
          <a:p>
            <a:endParaRPr/>
          </a:p>
        </p:txBody>
      </p:sp>
      <p:sp>
        <p:nvSpPr>
          <p:cNvPr id="244" name="Circle"/>
          <p:cNvSpPr/>
          <p:nvPr/>
        </p:nvSpPr>
        <p:spPr>
          <a:xfrm>
            <a:off x="3438877" y="678847"/>
            <a:ext cx="1376398" cy="1376398"/>
          </a:xfrm>
          <a:prstGeom prst="ellipse">
            <a:avLst/>
          </a:prstGeom>
          <a:solidFill>
            <a:srgbClr val="00A0D5"/>
          </a:solidFill>
          <a:ln w="114300">
            <a:solidFill>
              <a:srgbClr val="FFFFFF"/>
            </a:solidFill>
            <a:miter/>
          </a:ln>
        </p:spPr>
        <p:txBody>
          <a:bodyPr lIns="45719" rIns="45719" anchor="ctr"/>
          <a:lstStyle/>
          <a:p>
            <a:endParaRPr/>
          </a:p>
        </p:txBody>
      </p:sp>
      <p:sp>
        <p:nvSpPr>
          <p:cNvPr id="245" name="Circle"/>
          <p:cNvSpPr/>
          <p:nvPr/>
        </p:nvSpPr>
        <p:spPr>
          <a:xfrm>
            <a:off x="4492681" y="2782083"/>
            <a:ext cx="327492" cy="327492"/>
          </a:xfrm>
          <a:prstGeom prst="ellipse">
            <a:avLst/>
          </a:prstGeom>
          <a:solidFill>
            <a:srgbClr val="00A0D5"/>
          </a:solidFill>
          <a:ln w="12700">
            <a:miter lim="400000"/>
          </a:ln>
        </p:spPr>
        <p:txBody>
          <a:bodyPr lIns="45719" rIns="45719" anchor="ctr"/>
          <a:lstStyle/>
          <a:p>
            <a:endParaRPr/>
          </a:p>
        </p:txBody>
      </p:sp>
      <p:sp>
        <p:nvSpPr>
          <p:cNvPr id="246" name="Circle"/>
          <p:cNvSpPr/>
          <p:nvPr/>
        </p:nvSpPr>
        <p:spPr>
          <a:xfrm>
            <a:off x="4535400" y="1980261"/>
            <a:ext cx="628648" cy="628648"/>
          </a:xfrm>
          <a:prstGeom prst="ellipse">
            <a:avLst/>
          </a:prstGeom>
          <a:solidFill>
            <a:srgbClr val="00A0D5"/>
          </a:solidFill>
          <a:ln w="12700">
            <a:miter lim="400000"/>
          </a:ln>
        </p:spPr>
        <p:txBody>
          <a:bodyPr lIns="45719" rIns="45719" anchor="ctr"/>
          <a:lstStyle/>
          <a:p>
            <a:endParaRPr/>
          </a:p>
        </p:txBody>
      </p:sp>
      <p:sp>
        <p:nvSpPr>
          <p:cNvPr id="247" name="Jigsaw Piece"/>
          <p:cNvSpPr/>
          <p:nvPr/>
        </p:nvSpPr>
        <p:spPr>
          <a:xfrm rot="1080000">
            <a:off x="3645090" y="1084784"/>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w="12700">
            <a:miter lim="400000"/>
          </a:ln>
        </p:spPr>
        <p:txBody>
          <a:bodyPr lIns="45719" rIns="45719" anchor="ct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ounded Rectangle 5"/>
          <p:cNvSpPr/>
          <p:nvPr/>
        </p:nvSpPr>
        <p:spPr>
          <a:xfrm>
            <a:off x="0" y="0"/>
            <a:ext cx="4391246" cy="5891658"/>
          </a:xfrm>
          <a:prstGeom prst="roundRect">
            <a:avLst>
              <a:gd name="adj" fmla="val 0"/>
            </a:avLst>
          </a:prstGeom>
          <a:solidFill>
            <a:srgbClr val="4F9D72"/>
          </a:solidFill>
          <a:ln w="12700">
            <a:miter lim="400000"/>
          </a:ln>
        </p:spPr>
        <p:txBody>
          <a:bodyPr lIns="45719" rIns="45719" anchor="ctr"/>
          <a:lstStyle/>
          <a:p>
            <a:pPr algn="ctr">
              <a:defRPr>
                <a:solidFill>
                  <a:srgbClr val="FFFFFF"/>
                </a:solidFill>
                <a:latin typeface="Poppins Regular"/>
                <a:ea typeface="Poppins Regular"/>
                <a:cs typeface="Poppins Regular"/>
                <a:sym typeface="Poppins Regular"/>
              </a:defRPr>
            </a:pPr>
            <a:endParaRPr/>
          </a:p>
        </p:txBody>
      </p:sp>
      <p:sp>
        <p:nvSpPr>
          <p:cNvPr id="250" name="Circle"/>
          <p:cNvSpPr/>
          <p:nvPr/>
        </p:nvSpPr>
        <p:spPr>
          <a:xfrm>
            <a:off x="2582619" y="2977068"/>
            <a:ext cx="3080187" cy="3080187"/>
          </a:xfrm>
          <a:prstGeom prst="ellipse">
            <a:avLst/>
          </a:prstGeom>
          <a:solidFill>
            <a:srgbClr val="4F9D72"/>
          </a:solidFill>
          <a:ln w="114300">
            <a:solidFill>
              <a:srgbClr val="FFFFFF"/>
            </a:solidFill>
            <a:miter/>
          </a:ln>
        </p:spPr>
        <p:txBody>
          <a:bodyPr lIns="45719" rIns="45719" anchor="ctr"/>
          <a:lstStyle/>
          <a:p>
            <a:endParaRPr/>
          </a:p>
        </p:txBody>
      </p:sp>
      <p:sp>
        <p:nvSpPr>
          <p:cNvPr id="251" name="Circle"/>
          <p:cNvSpPr/>
          <p:nvPr/>
        </p:nvSpPr>
        <p:spPr>
          <a:xfrm>
            <a:off x="4748355" y="2563036"/>
            <a:ext cx="484412" cy="484412"/>
          </a:xfrm>
          <a:prstGeom prst="ellipse">
            <a:avLst/>
          </a:prstGeom>
          <a:solidFill>
            <a:srgbClr val="4F9D72"/>
          </a:solidFill>
          <a:ln w="12700">
            <a:miter lim="400000"/>
          </a:ln>
        </p:spPr>
        <p:txBody>
          <a:bodyPr lIns="45719" rIns="45719" anchor="ctr"/>
          <a:lstStyle/>
          <a:p>
            <a:endParaRPr/>
          </a:p>
        </p:txBody>
      </p:sp>
      <p:sp>
        <p:nvSpPr>
          <p:cNvPr id="252" name="Google Shape;61;p14"/>
          <p:cNvSpPr txBox="1"/>
          <p:nvPr/>
        </p:nvSpPr>
        <p:spPr>
          <a:xfrm>
            <a:off x="5990136" y="1927669"/>
            <a:ext cx="4203886" cy="2354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700">
                <a:solidFill>
                  <a:srgbClr val="CD5046"/>
                </a:solidFill>
                <a:latin typeface="Poppins Bold"/>
                <a:ea typeface="Poppins Bold"/>
                <a:cs typeface="Poppins Bold"/>
                <a:sym typeface="Poppins Bold"/>
              </a:defRPr>
            </a:pPr>
            <a:r>
              <a:rPr dirty="0"/>
              <a:t>Reliable Sources:</a:t>
            </a:r>
          </a:p>
          <a:p>
            <a:pPr>
              <a:defRPr sz="1700">
                <a:latin typeface="Poppins Regular"/>
                <a:ea typeface="Poppins Regular"/>
                <a:cs typeface="Poppins Regular"/>
                <a:sym typeface="Poppins Regular"/>
              </a:defRPr>
            </a:pPr>
            <a:endParaRPr dirty="0"/>
          </a:p>
          <a:p>
            <a:pPr>
              <a:defRPr sz="1700">
                <a:solidFill>
                  <a:srgbClr val="2B6596"/>
                </a:solidFill>
                <a:latin typeface="Poppins Regular"/>
                <a:ea typeface="Poppins Regular"/>
                <a:cs typeface="Poppins Regular"/>
                <a:sym typeface="Poppins Regular"/>
              </a:defRPr>
            </a:pPr>
            <a:r>
              <a:rPr dirty="0"/>
              <a:t>Wikipedia pages strive for reliable sources. This allows others to verify the information you are including, as they can find the sources for themselves.</a:t>
            </a:r>
          </a:p>
          <a:p>
            <a:pPr>
              <a:defRPr sz="1700">
                <a:solidFill>
                  <a:srgbClr val="2B6596"/>
                </a:solidFill>
                <a:latin typeface="Poppins Regular"/>
                <a:ea typeface="Poppins Regular"/>
                <a:cs typeface="Poppins Regular"/>
                <a:sym typeface="Poppins Regular"/>
              </a:defRPr>
            </a:pPr>
            <a:endParaRPr dirty="0"/>
          </a:p>
          <a:p>
            <a:pPr>
              <a:defRPr sz="1700">
                <a:solidFill>
                  <a:srgbClr val="2B6596"/>
                </a:solidFill>
                <a:latin typeface="Poppins Regular"/>
                <a:ea typeface="Poppins Regular"/>
                <a:cs typeface="Poppins Regular"/>
                <a:sym typeface="Poppins Regular"/>
              </a:defRPr>
            </a:pPr>
            <a:r>
              <a:rPr dirty="0"/>
              <a:t>Good sources are independent, known for neutrality and fact-checking.</a:t>
            </a:r>
          </a:p>
        </p:txBody>
      </p:sp>
      <p:pic>
        <p:nvPicPr>
          <p:cNvPr id="253" name="Picture 8" descr="Picture 8"/>
          <p:cNvPicPr>
            <a:picLocks noChangeAspect="1"/>
          </p:cNvPicPr>
          <p:nvPr/>
        </p:nvPicPr>
        <p:blipFill>
          <a:blip r:embed="rId2"/>
          <a:stretch>
            <a:fillRect/>
          </a:stretch>
        </p:blipFill>
        <p:spPr>
          <a:xfrm>
            <a:off x="351016" y="306523"/>
            <a:ext cx="854765" cy="854766"/>
          </a:xfrm>
          <a:prstGeom prst="rect">
            <a:avLst/>
          </a:prstGeom>
          <a:ln w="12700">
            <a:miter lim="400000"/>
          </a:ln>
        </p:spPr>
      </p:pic>
      <p:sp>
        <p:nvSpPr>
          <p:cNvPr id="254"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255"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a:t>
            </a:r>
          </a:p>
        </p:txBody>
      </p:sp>
      <p:sp>
        <p:nvSpPr>
          <p:cNvPr id="256" name="What principles does Wikipedia follow?"/>
          <p:cNvSpPr txBox="1">
            <a:spLocks noGrp="1"/>
          </p:cNvSpPr>
          <p:nvPr>
            <p:ph type="title" idx="4294967295"/>
          </p:nvPr>
        </p:nvSpPr>
        <p:spPr>
          <a:xfrm>
            <a:off x="559978" y="1667591"/>
            <a:ext cx="3739934" cy="2848229"/>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What principles does Wikipedia follow?</a:t>
            </a:r>
          </a:p>
        </p:txBody>
      </p:sp>
      <p:pic>
        <p:nvPicPr>
          <p:cNvPr id="257" name="Image" descr="Image"/>
          <p:cNvPicPr>
            <a:picLocks noChangeAspect="1"/>
          </p:cNvPicPr>
          <p:nvPr/>
        </p:nvPicPr>
        <p:blipFill>
          <a:blip r:embed="rId3"/>
          <a:stretch>
            <a:fillRect/>
          </a:stretch>
        </p:blipFill>
        <p:spPr>
          <a:xfrm rot="300000">
            <a:off x="2132085" y="3524676"/>
            <a:ext cx="3271291" cy="2301657"/>
          </a:xfrm>
          <a:prstGeom prst="rect">
            <a:avLst/>
          </a:prstGeom>
          <a:ln w="12700">
            <a:miter lim="400000"/>
          </a:ln>
        </p:spPr>
      </p:pic>
      <p:pic>
        <p:nvPicPr>
          <p:cNvPr id="258" name="Image" descr="Image"/>
          <p:cNvPicPr>
            <a:picLocks noChangeAspect="1"/>
          </p:cNvPicPr>
          <p:nvPr/>
        </p:nvPicPr>
        <p:blipFill>
          <a:blip r:embed="rId4"/>
          <a:stretch>
            <a:fillRect/>
          </a:stretch>
        </p:blipFill>
        <p:spPr>
          <a:xfrm>
            <a:off x="9859298" y="772679"/>
            <a:ext cx="1352929" cy="1593462"/>
          </a:xfrm>
          <a:prstGeom prst="rect">
            <a:avLst/>
          </a:prstGeom>
          <a:ln w="12700">
            <a:miter lim="400000"/>
          </a:ln>
        </p:spPr>
      </p:pic>
      <p:sp>
        <p:nvSpPr>
          <p:cNvPr id="259" name="Circle"/>
          <p:cNvSpPr/>
          <p:nvPr/>
        </p:nvSpPr>
        <p:spPr>
          <a:xfrm>
            <a:off x="11115477" y="3712208"/>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260" name="Circle"/>
          <p:cNvSpPr/>
          <p:nvPr/>
        </p:nvSpPr>
        <p:spPr>
          <a:xfrm>
            <a:off x="10464202" y="4263201"/>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261" name="Circle"/>
          <p:cNvSpPr/>
          <p:nvPr/>
        </p:nvSpPr>
        <p:spPr>
          <a:xfrm>
            <a:off x="10833341" y="4962766"/>
            <a:ext cx="211864" cy="211864"/>
          </a:xfrm>
          <a:prstGeom prst="ellipse">
            <a:avLst/>
          </a:prstGeom>
          <a:solidFill>
            <a:srgbClr val="00A0D5">
              <a:alpha val="50000"/>
            </a:srgbClr>
          </a:solidFill>
          <a:ln w="12700">
            <a:miter lim="400000"/>
          </a:ln>
        </p:spPr>
        <p:txBody>
          <a:bodyPr lIns="45719" rIns="45719" anchor="ctr"/>
          <a:lstStyle/>
          <a:p>
            <a:endParaRPr/>
          </a:p>
        </p:txBody>
      </p:sp>
      <p:sp>
        <p:nvSpPr>
          <p:cNvPr id="262" name="Jigsaw Piece"/>
          <p:cNvSpPr/>
          <p:nvPr/>
        </p:nvSpPr>
        <p:spPr>
          <a:xfrm rot="3180000">
            <a:off x="4859391" y="834841"/>
            <a:ext cx="802649" cy="805533"/>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4F9D72"/>
          </a:solidFill>
          <a:ln w="12700">
            <a:miter lim="400000"/>
          </a:ln>
        </p:spPr>
        <p:txBody>
          <a:bodyPr lIns="45719" rIns="45719" anchor="ctr"/>
          <a:lstStyle/>
          <a:p>
            <a:endParaRPr/>
          </a:p>
        </p:txBody>
      </p:sp>
      <p:sp>
        <p:nvSpPr>
          <p:cNvPr id="263" name="Jigsaw Piece"/>
          <p:cNvSpPr/>
          <p:nvPr/>
        </p:nvSpPr>
        <p:spPr>
          <a:xfrm rot="1080000">
            <a:off x="10931332" y="2809443"/>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4F9D72"/>
          </a:solidFill>
          <a:ln w="12700">
            <a:miter lim="400000"/>
          </a:ln>
        </p:spPr>
        <p:txBody>
          <a:bodyPr lIns="45719" rIns="45719"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Google Shape;61;p14"/>
          <p:cNvSpPr txBox="1"/>
          <p:nvPr/>
        </p:nvSpPr>
        <p:spPr>
          <a:xfrm>
            <a:off x="5393478" y="791301"/>
            <a:ext cx="6181974"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700">
                <a:solidFill>
                  <a:srgbClr val="CD5046"/>
                </a:solidFill>
                <a:latin typeface="Poppins Bold"/>
                <a:ea typeface="Poppins Bold"/>
                <a:cs typeface="Poppins Bold"/>
                <a:sym typeface="Poppins Bold"/>
              </a:defRPr>
            </a:pPr>
            <a:r>
              <a:rPr dirty="0"/>
              <a:t>Would the following be a reliable source for an article on Covid-19?</a:t>
            </a:r>
          </a:p>
          <a:p>
            <a:pPr>
              <a:defRPr sz="1700">
                <a:solidFill>
                  <a:srgbClr val="2B6596"/>
                </a:solidFill>
                <a:latin typeface="Poppins Regular"/>
                <a:ea typeface="Poppins Regular"/>
                <a:cs typeface="Poppins Regular"/>
                <a:sym typeface="Poppins Regular"/>
              </a:defRPr>
            </a:pPr>
            <a:endParaRPr dirty="0"/>
          </a:p>
          <a:p>
            <a:pPr>
              <a:defRPr sz="1700">
                <a:solidFill>
                  <a:srgbClr val="2B6596"/>
                </a:solidFill>
                <a:latin typeface="Poppins Bold"/>
                <a:ea typeface="Poppins Bold"/>
                <a:cs typeface="Poppins Bold"/>
                <a:sym typeface="Poppins Bold"/>
              </a:defRPr>
            </a:pPr>
            <a:r>
              <a:rPr dirty="0"/>
              <a:t>Think</a:t>
            </a:r>
            <a:r>
              <a:rPr dirty="0">
                <a:latin typeface="Poppins Regular"/>
                <a:ea typeface="Poppins Regular"/>
                <a:cs typeface="Poppins Regular"/>
                <a:sym typeface="Poppins Regular"/>
              </a:rPr>
              <a:t> about this on your own first.</a:t>
            </a:r>
          </a:p>
          <a:p>
            <a:pPr>
              <a:defRPr sz="1700">
                <a:solidFill>
                  <a:srgbClr val="2B6596"/>
                </a:solidFill>
                <a:latin typeface="Poppins Regular"/>
                <a:ea typeface="Poppins Regular"/>
                <a:cs typeface="Poppins Regular"/>
                <a:sym typeface="Poppins Regular"/>
              </a:defRPr>
            </a:pPr>
            <a:endParaRPr dirty="0">
              <a:latin typeface="Poppins Regular"/>
              <a:ea typeface="Poppins Regular"/>
              <a:cs typeface="Poppins Regular"/>
              <a:sym typeface="Poppins Regular"/>
            </a:endParaRPr>
          </a:p>
          <a:p>
            <a:pPr>
              <a:defRPr sz="1700">
                <a:solidFill>
                  <a:srgbClr val="2B6596"/>
                </a:solidFill>
                <a:latin typeface="Poppins Bold"/>
                <a:ea typeface="Poppins Bold"/>
                <a:cs typeface="Poppins Bold"/>
                <a:sym typeface="Poppins Bold"/>
              </a:defRPr>
            </a:pPr>
            <a:r>
              <a:rPr dirty="0"/>
              <a:t>Pair</a:t>
            </a:r>
            <a:r>
              <a:rPr dirty="0">
                <a:latin typeface="Poppins Regular"/>
                <a:ea typeface="Poppins Regular"/>
                <a:cs typeface="Poppins Regular"/>
                <a:sym typeface="Poppins Regular"/>
              </a:rPr>
              <a:t> with another student and talk about your answers.</a:t>
            </a:r>
          </a:p>
          <a:p>
            <a:pPr>
              <a:defRPr sz="1700">
                <a:solidFill>
                  <a:srgbClr val="2B6596"/>
                </a:solidFill>
                <a:latin typeface="Poppins Regular"/>
                <a:ea typeface="Poppins Regular"/>
                <a:cs typeface="Poppins Regular"/>
                <a:sym typeface="Poppins Regular"/>
              </a:defRPr>
            </a:pPr>
            <a:endParaRPr dirty="0">
              <a:latin typeface="Poppins Regular"/>
              <a:ea typeface="Poppins Regular"/>
              <a:cs typeface="Poppins Regular"/>
              <a:sym typeface="Poppins Regular"/>
            </a:endParaRPr>
          </a:p>
          <a:p>
            <a:pPr>
              <a:defRPr sz="1700">
                <a:solidFill>
                  <a:srgbClr val="2B6596"/>
                </a:solidFill>
                <a:latin typeface="Poppins Bold"/>
                <a:ea typeface="Poppins Bold"/>
                <a:cs typeface="Poppins Bold"/>
                <a:sym typeface="Poppins Bold"/>
              </a:defRPr>
            </a:pPr>
            <a:r>
              <a:rPr dirty="0"/>
              <a:t>Share</a:t>
            </a:r>
            <a:r>
              <a:rPr dirty="0">
                <a:latin typeface="Poppins Regular"/>
                <a:ea typeface="Poppins Regular"/>
                <a:cs typeface="Poppins Regular"/>
                <a:sym typeface="Poppins Regular"/>
              </a:rPr>
              <a:t> as a whole class.</a:t>
            </a:r>
          </a:p>
          <a:p>
            <a:pPr>
              <a:defRPr sz="1700">
                <a:solidFill>
                  <a:srgbClr val="2B6596"/>
                </a:solidFill>
                <a:latin typeface="Poppins Regular"/>
                <a:ea typeface="Poppins Regular"/>
                <a:cs typeface="Poppins Regular"/>
                <a:sym typeface="Poppins Regular"/>
              </a:defRPr>
            </a:pPr>
            <a:endParaRPr dirty="0">
              <a:latin typeface="Poppins Regular"/>
              <a:ea typeface="Poppins Regular"/>
              <a:cs typeface="Poppins Regular"/>
              <a:sym typeface="Poppins Regular"/>
            </a:endParaRPr>
          </a:p>
          <a:p>
            <a:pPr marL="231775" indent="-231775">
              <a:buClr>
                <a:srgbClr val="CD5046"/>
              </a:buClr>
              <a:buSzPct val="120000"/>
              <a:buFont typeface="Arial"/>
              <a:buChar char="•"/>
              <a:defRPr sz="1700">
                <a:solidFill>
                  <a:srgbClr val="2B6596"/>
                </a:solidFill>
                <a:latin typeface="Poppins Regular"/>
                <a:ea typeface="Poppins Regular"/>
                <a:cs typeface="Poppins Regular"/>
                <a:sym typeface="Poppins Regular"/>
              </a:defRPr>
            </a:pPr>
            <a:r>
              <a:rPr dirty="0"/>
              <a:t>A paper from The British Medical Journal</a:t>
            </a:r>
          </a:p>
          <a:p>
            <a:pPr marL="231775" indent="-231775">
              <a:buClr>
                <a:srgbClr val="CD5046"/>
              </a:buClr>
              <a:buSzPct val="120000"/>
              <a:buFont typeface="Arial"/>
              <a:buChar char="•"/>
              <a:defRPr sz="1700">
                <a:solidFill>
                  <a:srgbClr val="2B6596"/>
                </a:solidFill>
                <a:latin typeface="Poppins Regular"/>
                <a:ea typeface="Poppins Regular"/>
                <a:cs typeface="Poppins Regular"/>
                <a:sym typeface="Poppins Regular"/>
              </a:defRPr>
            </a:pPr>
            <a:endParaRPr dirty="0"/>
          </a:p>
          <a:p>
            <a:pPr marL="231775" indent="-231775">
              <a:buClr>
                <a:srgbClr val="CD5046"/>
              </a:buClr>
              <a:buSzPct val="120000"/>
              <a:buFont typeface="Arial"/>
              <a:buChar char="•"/>
              <a:defRPr sz="1700">
                <a:solidFill>
                  <a:srgbClr val="2B6596"/>
                </a:solidFill>
                <a:latin typeface="Poppins Regular"/>
                <a:ea typeface="Poppins Regular"/>
                <a:cs typeface="Poppins Regular"/>
                <a:sym typeface="Poppins Regular"/>
              </a:defRPr>
            </a:pPr>
            <a:r>
              <a:rPr dirty="0"/>
              <a:t>A personal blog from a first-year</a:t>
            </a:r>
            <a:br>
              <a:rPr dirty="0"/>
            </a:br>
            <a:r>
              <a:rPr dirty="0"/>
              <a:t>medical student</a:t>
            </a:r>
          </a:p>
          <a:p>
            <a:pPr marL="231775" indent="-231775">
              <a:buClr>
                <a:srgbClr val="CD5046"/>
              </a:buClr>
              <a:buSzPct val="120000"/>
              <a:buFont typeface="Arial"/>
              <a:buChar char="•"/>
              <a:defRPr sz="1700">
                <a:solidFill>
                  <a:srgbClr val="2B6596"/>
                </a:solidFill>
                <a:latin typeface="Poppins Regular"/>
                <a:ea typeface="Poppins Regular"/>
                <a:cs typeface="Poppins Regular"/>
                <a:sym typeface="Poppins Regular"/>
              </a:defRPr>
            </a:pPr>
            <a:endParaRPr dirty="0"/>
          </a:p>
          <a:p>
            <a:pPr marL="231775" indent="-231775">
              <a:buClr>
                <a:srgbClr val="CD5046"/>
              </a:buClr>
              <a:buSzPct val="120000"/>
              <a:buFont typeface="Arial"/>
              <a:buChar char="•"/>
              <a:defRPr sz="1700">
                <a:solidFill>
                  <a:srgbClr val="2B6596"/>
                </a:solidFill>
                <a:latin typeface="Poppins Regular"/>
                <a:ea typeface="Poppins Regular"/>
                <a:cs typeface="Poppins Regular"/>
                <a:sym typeface="Poppins Regular"/>
              </a:defRPr>
            </a:pPr>
            <a:r>
              <a:rPr dirty="0"/>
              <a:t>A tik-</a:t>
            </a:r>
            <a:r>
              <a:rPr dirty="0" err="1"/>
              <a:t>tok</a:t>
            </a:r>
            <a:r>
              <a:rPr dirty="0"/>
              <a:t> video from a health</a:t>
            </a:r>
            <a:br>
              <a:rPr dirty="0"/>
            </a:br>
            <a:r>
              <a:rPr dirty="0"/>
              <a:t>and wellbeing influencer</a:t>
            </a:r>
          </a:p>
          <a:p>
            <a:pPr marL="231775" indent="-231775">
              <a:buClr>
                <a:srgbClr val="CD5046"/>
              </a:buClr>
              <a:buSzPct val="120000"/>
              <a:buFont typeface="Arial"/>
              <a:buChar char="•"/>
              <a:defRPr sz="1700">
                <a:solidFill>
                  <a:srgbClr val="2B6596"/>
                </a:solidFill>
                <a:latin typeface="Poppins Regular"/>
                <a:ea typeface="Poppins Regular"/>
                <a:cs typeface="Poppins Regular"/>
                <a:sym typeface="Poppins Regular"/>
              </a:defRPr>
            </a:pPr>
            <a:endParaRPr dirty="0"/>
          </a:p>
          <a:p>
            <a:pPr marL="231775" indent="-231775">
              <a:buClr>
                <a:srgbClr val="CD5046"/>
              </a:buClr>
              <a:buSzPct val="120000"/>
              <a:buFont typeface="Arial"/>
              <a:buChar char="•"/>
              <a:defRPr sz="1700">
                <a:solidFill>
                  <a:srgbClr val="2B6596"/>
                </a:solidFill>
                <a:latin typeface="Poppins Regular"/>
                <a:ea typeface="Poppins Regular"/>
                <a:cs typeface="Poppins Regular"/>
                <a:sym typeface="Poppins Regular"/>
              </a:defRPr>
            </a:pPr>
            <a:r>
              <a:rPr dirty="0"/>
              <a:t>Statistics from the NHS website</a:t>
            </a:r>
          </a:p>
        </p:txBody>
      </p:sp>
      <p:pic>
        <p:nvPicPr>
          <p:cNvPr id="266" name="Picture 7" descr="Picture 7"/>
          <p:cNvPicPr>
            <a:picLocks noChangeAspect="1"/>
          </p:cNvPicPr>
          <p:nvPr/>
        </p:nvPicPr>
        <p:blipFill>
          <a:blip r:embed="rId2"/>
          <a:srcRect l="18284" t="625" r="16322" b="625"/>
          <a:stretch>
            <a:fillRect/>
          </a:stretch>
        </p:blipFill>
        <p:spPr>
          <a:xfrm>
            <a:off x="2439459" y="2825581"/>
            <a:ext cx="2767014" cy="2783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14300">
            <a:solidFill>
              <a:srgbClr val="FFFFFF"/>
            </a:solidFill>
            <a:miter/>
          </a:ln>
        </p:spPr>
      </p:pic>
      <p:pic>
        <p:nvPicPr>
          <p:cNvPr id="267" name="Picture 8" descr="Picture 8"/>
          <p:cNvPicPr>
            <a:picLocks noChangeAspect="1"/>
          </p:cNvPicPr>
          <p:nvPr/>
        </p:nvPicPr>
        <p:blipFill>
          <a:blip r:embed="rId3"/>
          <a:stretch>
            <a:fillRect/>
          </a:stretch>
        </p:blipFill>
        <p:spPr>
          <a:xfrm>
            <a:off x="351016" y="306523"/>
            <a:ext cx="854765" cy="854766"/>
          </a:xfrm>
          <a:prstGeom prst="rect">
            <a:avLst/>
          </a:prstGeom>
          <a:ln w="12700">
            <a:miter lim="400000"/>
          </a:ln>
        </p:spPr>
      </p:pic>
      <p:sp>
        <p:nvSpPr>
          <p:cNvPr id="268"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269"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a:t>
            </a:r>
          </a:p>
        </p:txBody>
      </p:sp>
      <p:sp>
        <p:nvSpPr>
          <p:cNvPr id="270" name="What is a reliable source?"/>
          <p:cNvSpPr txBox="1">
            <a:spLocks noGrp="1"/>
          </p:cNvSpPr>
          <p:nvPr>
            <p:ph type="title" idx="4294967295"/>
          </p:nvPr>
        </p:nvSpPr>
        <p:spPr>
          <a:xfrm>
            <a:off x="559978" y="1667591"/>
            <a:ext cx="3271290" cy="1707831"/>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What is a reliable source?</a:t>
            </a:r>
          </a:p>
        </p:txBody>
      </p:sp>
      <p:sp>
        <p:nvSpPr>
          <p:cNvPr id="271" name="Circle"/>
          <p:cNvSpPr/>
          <p:nvPr/>
        </p:nvSpPr>
        <p:spPr>
          <a:xfrm>
            <a:off x="4044563" y="1942118"/>
            <a:ext cx="728884" cy="728884"/>
          </a:xfrm>
          <a:prstGeom prst="ellipse">
            <a:avLst/>
          </a:prstGeom>
          <a:solidFill>
            <a:srgbClr val="2B6596"/>
          </a:solidFill>
          <a:ln w="114300">
            <a:solidFill>
              <a:srgbClr val="FFFFFF"/>
            </a:solidFill>
            <a:miter/>
          </a:ln>
        </p:spPr>
        <p:txBody>
          <a:bodyPr lIns="45719" rIns="45719" anchor="ctr"/>
          <a:lstStyle/>
          <a:p>
            <a:endParaRPr/>
          </a:p>
        </p:txBody>
      </p:sp>
      <p:sp>
        <p:nvSpPr>
          <p:cNvPr id="272" name="Circle"/>
          <p:cNvSpPr/>
          <p:nvPr/>
        </p:nvSpPr>
        <p:spPr>
          <a:xfrm>
            <a:off x="4540667" y="2706223"/>
            <a:ext cx="309209" cy="309209"/>
          </a:xfrm>
          <a:prstGeom prst="ellipse">
            <a:avLst/>
          </a:prstGeom>
          <a:solidFill>
            <a:srgbClr val="2B6596"/>
          </a:solidFill>
          <a:ln w="12700">
            <a:miter lim="400000"/>
          </a:ln>
        </p:spPr>
        <p:txBody>
          <a:bodyPr lIns="45719" rIns="45719" anchor="ctr"/>
          <a:lstStyle/>
          <a:p>
            <a:endParaRPr/>
          </a:p>
        </p:txBody>
      </p:sp>
      <p:sp>
        <p:nvSpPr>
          <p:cNvPr id="273" name="Circle"/>
          <p:cNvSpPr/>
          <p:nvPr/>
        </p:nvSpPr>
        <p:spPr>
          <a:xfrm>
            <a:off x="11115477" y="3712208"/>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274" name="Circle"/>
          <p:cNvSpPr/>
          <p:nvPr/>
        </p:nvSpPr>
        <p:spPr>
          <a:xfrm>
            <a:off x="10464202" y="4263201"/>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275" name="Circle"/>
          <p:cNvSpPr/>
          <p:nvPr/>
        </p:nvSpPr>
        <p:spPr>
          <a:xfrm>
            <a:off x="10833341" y="4962766"/>
            <a:ext cx="211864" cy="211864"/>
          </a:xfrm>
          <a:prstGeom prst="ellipse">
            <a:avLst/>
          </a:prstGeom>
          <a:solidFill>
            <a:srgbClr val="00A0D5">
              <a:alpha val="50000"/>
            </a:srgbClr>
          </a:solidFill>
          <a:ln w="12700">
            <a:miter lim="400000"/>
          </a:ln>
        </p:spPr>
        <p:txBody>
          <a:bodyPr lIns="45719" rIns="45719" anchor="ctr"/>
          <a:lstStyle/>
          <a:p>
            <a:endParaRPr/>
          </a:p>
        </p:txBody>
      </p:sp>
      <p:sp>
        <p:nvSpPr>
          <p:cNvPr id="276" name="Jigsaw Piece"/>
          <p:cNvSpPr/>
          <p:nvPr/>
        </p:nvSpPr>
        <p:spPr>
          <a:xfrm rot="3180000">
            <a:off x="10969642" y="2804122"/>
            <a:ext cx="802649" cy="805533"/>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7FCFEA"/>
          </a:solidFill>
          <a:ln w="12700">
            <a:miter lim="400000"/>
          </a:ln>
        </p:spPr>
        <p:txBody>
          <a:bodyPr lIns="45719" rIns="45719" anchor="ctr"/>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ounded Rectangle 8"/>
          <p:cNvSpPr/>
          <p:nvPr/>
        </p:nvSpPr>
        <p:spPr>
          <a:xfrm>
            <a:off x="0" y="1511097"/>
            <a:ext cx="12192000" cy="4367634"/>
          </a:xfrm>
          <a:prstGeom prst="roundRect">
            <a:avLst>
              <a:gd name="adj" fmla="val 0"/>
            </a:avLst>
          </a:prstGeom>
          <a:solidFill>
            <a:srgbClr val="8B2824"/>
          </a:solidFill>
          <a:ln w="12700">
            <a:miter lim="400000"/>
          </a:ln>
        </p:spPr>
        <p:txBody>
          <a:bodyPr lIns="45719" rIns="45719" anchor="ctr"/>
          <a:lstStyle/>
          <a:p>
            <a:pPr algn="ctr">
              <a:defRPr>
                <a:solidFill>
                  <a:srgbClr val="289F6E"/>
                </a:solidFill>
              </a:defRPr>
            </a:pPr>
            <a:endParaRPr/>
          </a:p>
        </p:txBody>
      </p:sp>
      <p:sp>
        <p:nvSpPr>
          <p:cNvPr id="279" name="Rounded Rectangle"/>
          <p:cNvSpPr/>
          <p:nvPr/>
        </p:nvSpPr>
        <p:spPr>
          <a:xfrm>
            <a:off x="-238942" y="416951"/>
            <a:ext cx="5134104" cy="838553"/>
          </a:xfrm>
          <a:prstGeom prst="roundRect">
            <a:avLst>
              <a:gd name="adj" fmla="val 22718"/>
            </a:avLst>
          </a:prstGeom>
          <a:solidFill>
            <a:srgbClr val="000000"/>
          </a:solidFill>
          <a:ln w="12700">
            <a:miter lim="400000"/>
          </a:ln>
        </p:spPr>
        <p:txBody>
          <a:bodyPr lIns="45719" rIns="45719" anchor="ctr"/>
          <a:lstStyle/>
          <a:p>
            <a:endParaRPr/>
          </a:p>
        </p:txBody>
      </p:sp>
      <p:sp>
        <p:nvSpPr>
          <p:cNvPr id="280" name="Google Shape;61;p14"/>
          <p:cNvSpPr txBox="1"/>
          <p:nvPr/>
        </p:nvSpPr>
        <p:spPr>
          <a:xfrm>
            <a:off x="547397" y="621056"/>
            <a:ext cx="4704597"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True of false quiz?</a:t>
            </a:r>
          </a:p>
        </p:txBody>
      </p:sp>
      <p:sp>
        <p:nvSpPr>
          <p:cNvPr id="281" name="Google Shape;61;p14"/>
          <p:cNvSpPr txBox="1"/>
          <p:nvPr/>
        </p:nvSpPr>
        <p:spPr>
          <a:xfrm>
            <a:off x="565647" y="1892220"/>
            <a:ext cx="10213256" cy="3847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2" spcCol="510662"/>
          <a:lstStyle/>
          <a:p>
            <a:pPr marL="300789" indent="-300789">
              <a:buSzPct val="100000"/>
              <a:buAutoNum type="arabicParenR"/>
              <a:defRPr sz="1700">
                <a:solidFill>
                  <a:srgbClr val="FFFFFF"/>
                </a:solidFill>
                <a:latin typeface="Poppins Bold"/>
                <a:ea typeface="Poppins Bold"/>
                <a:cs typeface="Poppins Bold"/>
                <a:sym typeface="Poppins Bold"/>
              </a:defRPr>
            </a:pPr>
            <a:r>
              <a:rPr dirty="0"/>
              <a:t>Anyone can edit Wikipedia</a:t>
            </a:r>
            <a:br>
              <a:rPr lang="en-GB" dirty="0"/>
            </a:br>
            <a:endParaRPr dirty="0"/>
          </a:p>
          <a:p>
            <a:pPr>
              <a:defRPr sz="1700">
                <a:solidFill>
                  <a:srgbClr val="FFFFFF"/>
                </a:solidFill>
                <a:latin typeface="Poppins Regular"/>
                <a:ea typeface="Poppins Regular"/>
                <a:cs typeface="Poppins Regular"/>
                <a:sym typeface="Poppins Regular"/>
              </a:defRPr>
            </a:pPr>
            <a:r>
              <a:rPr dirty="0">
                <a:latin typeface="Poppins Bold"/>
                <a:ea typeface="Poppins Bold"/>
                <a:cs typeface="Poppins Bold"/>
                <a:sym typeface="Poppins Bold"/>
              </a:rPr>
              <a:t>True!</a:t>
            </a:r>
            <a:r>
              <a:rPr dirty="0"/>
              <a:t> Anyone can edit a page or even create a new one.</a:t>
            </a:r>
          </a:p>
          <a:p>
            <a:pPr>
              <a:defRPr sz="1700">
                <a:solidFill>
                  <a:srgbClr val="FFFFFF"/>
                </a:solidFill>
                <a:latin typeface="Poppins Regular"/>
                <a:ea typeface="Poppins Regular"/>
                <a:cs typeface="Poppins Regular"/>
                <a:sym typeface="Poppins Regular"/>
              </a:defRPr>
            </a:pPr>
            <a:endParaRPr dirty="0"/>
          </a:p>
          <a:p>
            <a:pPr>
              <a:defRPr sz="1700">
                <a:solidFill>
                  <a:srgbClr val="FFFFFF"/>
                </a:solidFill>
                <a:latin typeface="Poppins Bold"/>
                <a:ea typeface="Poppins Bold"/>
                <a:cs typeface="Poppins Bold"/>
                <a:sym typeface="Poppins Bold"/>
              </a:defRPr>
            </a:pPr>
            <a:r>
              <a:rPr dirty="0"/>
              <a:t>2) Anyone can add false information </a:t>
            </a:r>
            <a:br>
              <a:rPr dirty="0"/>
            </a:br>
            <a:r>
              <a:rPr dirty="0"/>
              <a:t>to a Wikipedia page and it will stay </a:t>
            </a:r>
            <a:br>
              <a:rPr dirty="0"/>
            </a:br>
            <a:r>
              <a:rPr dirty="0"/>
              <a:t>there forever.</a:t>
            </a:r>
            <a:br>
              <a:rPr lang="en-GB" dirty="0"/>
            </a:br>
            <a:endParaRPr dirty="0"/>
          </a:p>
          <a:p>
            <a:pPr>
              <a:defRPr sz="1700">
                <a:solidFill>
                  <a:srgbClr val="FFFFFF"/>
                </a:solidFill>
                <a:latin typeface="Poppins Regular"/>
                <a:ea typeface="Poppins Regular"/>
                <a:cs typeface="Poppins Regular"/>
                <a:sym typeface="Poppins Regular"/>
              </a:defRPr>
            </a:pPr>
            <a:r>
              <a:rPr dirty="0">
                <a:latin typeface="Poppins Bold"/>
                <a:ea typeface="Poppins Bold"/>
                <a:cs typeface="Poppins Bold"/>
                <a:sym typeface="Poppins Bold"/>
              </a:rPr>
              <a:t>False! </a:t>
            </a:r>
            <a:r>
              <a:rPr dirty="0"/>
              <a:t>Administrators are always checking for false information, unverified claims and vandalism.</a:t>
            </a:r>
          </a:p>
          <a:p>
            <a:pPr>
              <a:defRPr sz="1700">
                <a:solidFill>
                  <a:srgbClr val="FFFFFF"/>
                </a:solidFill>
                <a:latin typeface="Poppins Regular"/>
                <a:ea typeface="Poppins Regular"/>
                <a:cs typeface="Poppins Regular"/>
                <a:sym typeface="Poppins Regular"/>
              </a:defRPr>
            </a:pPr>
            <a:endParaRPr lang="en-GB" dirty="0"/>
          </a:p>
          <a:p>
            <a:pPr>
              <a:defRPr sz="1700">
                <a:solidFill>
                  <a:srgbClr val="FFFFFF"/>
                </a:solidFill>
                <a:latin typeface="Poppins Regular"/>
                <a:ea typeface="Poppins Regular"/>
                <a:cs typeface="Poppins Regular"/>
                <a:sym typeface="Poppins Regular"/>
              </a:defRPr>
            </a:pPr>
            <a:endParaRPr lang="en-GB" dirty="0"/>
          </a:p>
          <a:p>
            <a:pPr>
              <a:defRPr sz="1700">
                <a:solidFill>
                  <a:srgbClr val="FFFFFF"/>
                </a:solidFill>
                <a:latin typeface="Poppins Bold"/>
                <a:ea typeface="Poppins Bold"/>
                <a:cs typeface="Poppins Bold"/>
                <a:sym typeface="Poppins Bold"/>
              </a:defRPr>
            </a:pPr>
            <a:r>
              <a:rPr dirty="0"/>
              <a:t>3) Wikipedia will show you articles based on your previous views. It does not collect your data. </a:t>
            </a:r>
            <a:br>
              <a:rPr lang="en-GB" dirty="0"/>
            </a:br>
            <a:endParaRPr dirty="0"/>
          </a:p>
          <a:p>
            <a:pPr>
              <a:defRPr sz="1700">
                <a:solidFill>
                  <a:srgbClr val="FFFFFF"/>
                </a:solidFill>
                <a:latin typeface="Poppins Regular"/>
                <a:ea typeface="Poppins Regular"/>
                <a:cs typeface="Poppins Regular"/>
                <a:sym typeface="Poppins Regular"/>
              </a:defRPr>
            </a:pPr>
            <a:r>
              <a:rPr dirty="0">
                <a:latin typeface="Poppins Bold"/>
                <a:ea typeface="Poppins Bold"/>
                <a:cs typeface="Poppins Bold"/>
                <a:sym typeface="Poppins Bold"/>
              </a:rPr>
              <a:t>False!</a:t>
            </a:r>
            <a:r>
              <a:rPr dirty="0"/>
              <a:t> Wikipedia does not use algorithms. Any clicks you make to different pages are totally your own choice.</a:t>
            </a:r>
          </a:p>
          <a:p>
            <a:pPr>
              <a:defRPr sz="1700">
                <a:solidFill>
                  <a:srgbClr val="FFFFFF"/>
                </a:solidFill>
                <a:latin typeface="Poppins Regular"/>
                <a:ea typeface="Poppins Regular"/>
                <a:cs typeface="Poppins Regular"/>
                <a:sym typeface="Poppins Regular"/>
              </a:defRPr>
            </a:pPr>
            <a:endParaRPr dirty="0"/>
          </a:p>
          <a:p>
            <a:pPr>
              <a:defRPr sz="1700">
                <a:solidFill>
                  <a:srgbClr val="FFFFFF"/>
                </a:solidFill>
                <a:latin typeface="Poppins Bold"/>
                <a:ea typeface="Poppins Bold"/>
                <a:cs typeface="Poppins Bold"/>
                <a:sym typeface="Poppins Bold"/>
              </a:defRPr>
            </a:pPr>
            <a:r>
              <a:rPr dirty="0"/>
              <a:t>4) Wikipedia is overseen by the charity Wikimedia, and there are no commercial interests or adverts.</a:t>
            </a:r>
            <a:br>
              <a:rPr lang="en-GB" dirty="0"/>
            </a:br>
            <a:endParaRPr dirty="0"/>
          </a:p>
          <a:p>
            <a:pPr>
              <a:defRPr sz="1700">
                <a:solidFill>
                  <a:srgbClr val="FFFFFF"/>
                </a:solidFill>
                <a:latin typeface="Poppins Regular"/>
                <a:ea typeface="Poppins Regular"/>
                <a:cs typeface="Poppins Regular"/>
                <a:sym typeface="Poppins Regular"/>
              </a:defRPr>
            </a:pPr>
            <a:r>
              <a:rPr dirty="0">
                <a:latin typeface="Poppins Bold"/>
                <a:ea typeface="Poppins Bold"/>
                <a:cs typeface="Poppins Bold"/>
                <a:sym typeface="Poppins Bold"/>
              </a:rPr>
              <a:t>True! </a:t>
            </a:r>
            <a:r>
              <a:rPr dirty="0"/>
              <a:t>There are no adverts and no sponsorship on Wikipedia.</a:t>
            </a:r>
          </a:p>
        </p:txBody>
      </p:sp>
      <p:sp>
        <p:nvSpPr>
          <p:cNvPr id="283" name="Circle"/>
          <p:cNvSpPr/>
          <p:nvPr/>
        </p:nvSpPr>
        <p:spPr>
          <a:xfrm>
            <a:off x="6820374" y="-1000193"/>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284" name="Circle"/>
          <p:cNvSpPr/>
          <p:nvPr/>
        </p:nvSpPr>
        <p:spPr>
          <a:xfrm>
            <a:off x="8330403" y="176617"/>
            <a:ext cx="626567" cy="626567"/>
          </a:xfrm>
          <a:prstGeom prst="ellipse">
            <a:avLst/>
          </a:prstGeom>
          <a:solidFill>
            <a:srgbClr val="00A0D5">
              <a:alpha val="50000"/>
            </a:srgbClr>
          </a:solidFill>
          <a:ln w="12700">
            <a:miter lim="400000"/>
          </a:ln>
        </p:spPr>
        <p:txBody>
          <a:bodyPr lIns="45719" rIns="45719" anchor="ctr"/>
          <a:lstStyle/>
          <a:p>
            <a:endParaRPr/>
          </a:p>
        </p:txBody>
      </p:sp>
      <p:sp>
        <p:nvSpPr>
          <p:cNvPr id="285" name="Circle"/>
          <p:cNvSpPr/>
          <p:nvPr/>
        </p:nvSpPr>
        <p:spPr>
          <a:xfrm>
            <a:off x="3952123" y="4811697"/>
            <a:ext cx="1586397" cy="1586397"/>
          </a:xfrm>
          <a:prstGeom prst="ellipse">
            <a:avLst/>
          </a:prstGeom>
          <a:solidFill>
            <a:srgbClr val="4F9D72"/>
          </a:solidFill>
          <a:ln w="114300">
            <a:solidFill>
              <a:srgbClr val="FFFFFF"/>
            </a:solidFill>
            <a:miter/>
          </a:ln>
        </p:spPr>
        <p:txBody>
          <a:bodyPr lIns="45719" rIns="45719" anchor="ctr"/>
          <a:lstStyle/>
          <a:p>
            <a:endParaRPr/>
          </a:p>
        </p:txBody>
      </p:sp>
      <p:sp>
        <p:nvSpPr>
          <p:cNvPr id="286" name="Circle"/>
          <p:cNvSpPr/>
          <p:nvPr/>
        </p:nvSpPr>
        <p:spPr>
          <a:xfrm>
            <a:off x="3428884" y="6059967"/>
            <a:ext cx="484412" cy="484412"/>
          </a:xfrm>
          <a:prstGeom prst="ellipse">
            <a:avLst/>
          </a:prstGeom>
          <a:solidFill>
            <a:srgbClr val="4F9D72"/>
          </a:solidFill>
          <a:ln w="12700">
            <a:miter lim="400000"/>
          </a:ln>
        </p:spPr>
        <p:txBody>
          <a:bodyPr lIns="45719" rIns="45719" anchor="ctr"/>
          <a:lstStyle/>
          <a:p>
            <a:endParaRPr/>
          </a:p>
        </p:txBody>
      </p:sp>
      <p:sp>
        <p:nvSpPr>
          <p:cNvPr id="287" name="Circle"/>
          <p:cNvSpPr/>
          <p:nvPr/>
        </p:nvSpPr>
        <p:spPr>
          <a:xfrm>
            <a:off x="3098998" y="5189222"/>
            <a:ext cx="550367" cy="550367"/>
          </a:xfrm>
          <a:prstGeom prst="ellipse">
            <a:avLst/>
          </a:prstGeom>
          <a:solidFill>
            <a:srgbClr val="4F9D72"/>
          </a:solidFill>
          <a:ln w="76200">
            <a:solidFill>
              <a:srgbClr val="FFFFFF"/>
            </a:solidFill>
            <a:miter/>
          </a:ln>
        </p:spPr>
        <p:txBody>
          <a:bodyPr lIns="45719" rIns="45719" anchor="ctr"/>
          <a:lstStyle/>
          <a:p>
            <a:endParaRPr/>
          </a:p>
        </p:txBody>
      </p:sp>
      <p:sp>
        <p:nvSpPr>
          <p:cNvPr id="288" name="Circle"/>
          <p:cNvSpPr/>
          <p:nvPr/>
        </p:nvSpPr>
        <p:spPr>
          <a:xfrm>
            <a:off x="10786771" y="3311169"/>
            <a:ext cx="2123541" cy="2123540"/>
          </a:xfrm>
          <a:prstGeom prst="ellipse">
            <a:avLst/>
          </a:prstGeom>
          <a:solidFill>
            <a:srgbClr val="2B6596"/>
          </a:solidFill>
          <a:ln w="114300">
            <a:solidFill>
              <a:srgbClr val="FFFFFF"/>
            </a:solidFill>
            <a:miter/>
          </a:ln>
        </p:spPr>
        <p:txBody>
          <a:bodyPr lIns="45719" rIns="45719" anchor="ctr"/>
          <a:lstStyle/>
          <a:p>
            <a:endParaRPr/>
          </a:p>
        </p:txBody>
      </p:sp>
      <p:sp>
        <p:nvSpPr>
          <p:cNvPr id="289" name="Circle"/>
          <p:cNvSpPr/>
          <p:nvPr/>
        </p:nvSpPr>
        <p:spPr>
          <a:xfrm>
            <a:off x="10895369" y="2169910"/>
            <a:ext cx="966090" cy="966089"/>
          </a:xfrm>
          <a:prstGeom prst="ellipse">
            <a:avLst/>
          </a:prstGeom>
          <a:solidFill>
            <a:srgbClr val="2B6596"/>
          </a:solidFill>
          <a:ln w="76200">
            <a:solidFill>
              <a:srgbClr val="FFFFFF"/>
            </a:solidFill>
            <a:miter/>
          </a:ln>
        </p:spPr>
        <p:txBody>
          <a:bodyPr lIns="45719" rIns="45719" anchor="ctr"/>
          <a:lstStyle/>
          <a:p>
            <a:endParaRPr/>
          </a:p>
        </p:txBody>
      </p:sp>
      <p:pic>
        <p:nvPicPr>
          <p:cNvPr id="290" name="Image" descr="Image"/>
          <p:cNvPicPr>
            <a:picLocks noChangeAspect="1"/>
          </p:cNvPicPr>
          <p:nvPr/>
        </p:nvPicPr>
        <p:blipFill>
          <a:blip r:embed="rId2"/>
          <a:stretch>
            <a:fillRect/>
          </a:stretch>
        </p:blipFill>
        <p:spPr>
          <a:xfrm>
            <a:off x="4361556" y="5127950"/>
            <a:ext cx="640530" cy="953890"/>
          </a:xfrm>
          <a:prstGeom prst="rect">
            <a:avLst/>
          </a:prstGeom>
          <a:ln w="12700">
            <a:miter lim="400000"/>
          </a:ln>
        </p:spPr>
      </p:pic>
      <p:pic>
        <p:nvPicPr>
          <p:cNvPr id="291" name="Image" descr="Image"/>
          <p:cNvPicPr>
            <a:picLocks noChangeAspect="1"/>
          </p:cNvPicPr>
          <p:nvPr/>
        </p:nvPicPr>
        <p:blipFill>
          <a:blip r:embed="rId3"/>
          <a:stretch>
            <a:fillRect/>
          </a:stretch>
        </p:blipFill>
        <p:spPr>
          <a:xfrm>
            <a:off x="11484658" y="3725447"/>
            <a:ext cx="854766" cy="1341735"/>
          </a:xfrm>
          <a:prstGeom prst="rect">
            <a:avLst/>
          </a:prstGeom>
          <a:ln w="12700">
            <a:miter lim="400000"/>
          </a:ln>
        </p:spPr>
      </p:pic>
      <p:pic>
        <p:nvPicPr>
          <p:cNvPr id="292" name="Image" descr="Image"/>
          <p:cNvPicPr>
            <a:picLocks noChangeAspect="1"/>
          </p:cNvPicPr>
          <p:nvPr/>
        </p:nvPicPr>
        <p:blipFill>
          <a:blip r:embed="rId4"/>
          <a:stretch>
            <a:fillRect/>
          </a:stretch>
        </p:blipFill>
        <p:spPr>
          <a:xfrm rot="20940000">
            <a:off x="11246007" y="2423449"/>
            <a:ext cx="290215" cy="484412"/>
          </a:xfrm>
          <a:prstGeom prst="rect">
            <a:avLst/>
          </a:prstGeom>
          <a:ln w="12700">
            <a:miter lim="400000"/>
          </a:ln>
        </p:spPr>
      </p:pic>
      <p:sp>
        <p:nvSpPr>
          <p:cNvPr id="293" name="Circle"/>
          <p:cNvSpPr/>
          <p:nvPr/>
        </p:nvSpPr>
        <p:spPr>
          <a:xfrm>
            <a:off x="7941776" y="594022"/>
            <a:ext cx="284072" cy="284071"/>
          </a:xfrm>
          <a:prstGeom prst="ellipse">
            <a:avLst/>
          </a:prstGeom>
          <a:solidFill>
            <a:srgbClr val="00A0D5">
              <a:alpha val="50000"/>
            </a:srgbClr>
          </a:solidFill>
          <a:ln w="12700">
            <a:miter lim="400000"/>
          </a:ln>
        </p:spPr>
        <p:txBody>
          <a:bodyPr lIns="45719" rIns="45719" anchor="ctr"/>
          <a:lstStyle/>
          <a:p>
            <a:endParaRPr/>
          </a:p>
        </p:txBody>
      </p:sp>
      <p:sp>
        <p:nvSpPr>
          <p:cNvPr id="294" name="Jigsaw Piece"/>
          <p:cNvSpPr/>
          <p:nvPr/>
        </p:nvSpPr>
        <p:spPr>
          <a:xfrm rot="3180000">
            <a:off x="4930349" y="1810114"/>
            <a:ext cx="617046" cy="619264"/>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FFFFFF"/>
          </a:solidFill>
          <a:ln w="12700">
            <a:miter lim="400000"/>
          </a:ln>
        </p:spPr>
        <p:txBody>
          <a:bodyPr lIns="45719" rIns="45719" anchor="ctr"/>
          <a:lstStyle/>
          <a:p>
            <a:endParaRPr/>
          </a:p>
        </p:txBody>
      </p:sp>
      <p:sp>
        <p:nvSpPr>
          <p:cNvPr id="295" name="Jigsaw Piece"/>
          <p:cNvSpPr/>
          <p:nvPr/>
        </p:nvSpPr>
        <p:spPr>
          <a:xfrm rot="1080000">
            <a:off x="9891544" y="5061377"/>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81"/>
                                        </p:tgtEl>
                                        <p:attrNameLst>
                                          <p:attrName>style.visibility</p:attrName>
                                        </p:attrNameLst>
                                      </p:cBhvr>
                                      <p:to>
                                        <p:strVal val="visible"/>
                                      </p:to>
                                    </p:set>
                                    <p:anim calcmode="lin" valueType="num">
                                      <p:cBhvr>
                                        <p:cTn id="7" dur="500" fill="hold"/>
                                        <p:tgtEl>
                                          <p:spTgt spid="281"/>
                                        </p:tgtEl>
                                        <p:attrNameLst>
                                          <p:attrName>ppt_x</p:attrName>
                                        </p:attrNameLst>
                                      </p:cBhvr>
                                      <p:tavLst>
                                        <p:tav tm="0">
                                          <p:val>
                                            <p:strVal val="0-#ppt_w/2"/>
                                          </p:val>
                                        </p:tav>
                                        <p:tav tm="100000">
                                          <p:val>
                                            <p:strVal val="#ppt_x"/>
                                          </p:val>
                                        </p:tav>
                                      </p:tavLst>
                                    </p:anim>
                                    <p:anim calcmode="lin" valueType="num">
                                      <p:cBhvr>
                                        <p:cTn id="8" dur="500" fill="hold"/>
                                        <p:tgtEl>
                                          <p:spTgt spid="2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ounded Rectangle 1"/>
          <p:cNvSpPr/>
          <p:nvPr/>
        </p:nvSpPr>
        <p:spPr>
          <a:xfrm>
            <a:off x="0" y="0"/>
            <a:ext cx="4391246" cy="5891658"/>
          </a:xfrm>
          <a:prstGeom prst="roundRect">
            <a:avLst>
              <a:gd name="adj" fmla="val 0"/>
            </a:avLst>
          </a:prstGeom>
          <a:solidFill>
            <a:srgbClr val="00A0D5"/>
          </a:solidFill>
          <a:ln w="12700">
            <a:miter lim="400000"/>
          </a:ln>
        </p:spPr>
        <p:txBody>
          <a:bodyPr lIns="45719" rIns="45719" anchor="ctr"/>
          <a:lstStyle/>
          <a:p>
            <a:pPr algn="ctr">
              <a:defRPr>
                <a:solidFill>
                  <a:srgbClr val="FFFFFF"/>
                </a:solidFill>
              </a:defRPr>
            </a:pPr>
            <a:endParaRPr/>
          </a:p>
        </p:txBody>
      </p:sp>
      <p:sp>
        <p:nvSpPr>
          <p:cNvPr id="298" name="Circle"/>
          <p:cNvSpPr/>
          <p:nvPr/>
        </p:nvSpPr>
        <p:spPr>
          <a:xfrm>
            <a:off x="4607845" y="2370293"/>
            <a:ext cx="327492" cy="327492"/>
          </a:xfrm>
          <a:prstGeom prst="ellipse">
            <a:avLst/>
          </a:prstGeom>
          <a:solidFill>
            <a:srgbClr val="00A0D5"/>
          </a:solidFill>
          <a:ln w="12700">
            <a:miter lim="400000"/>
          </a:ln>
        </p:spPr>
        <p:txBody>
          <a:bodyPr lIns="45719" rIns="45719" anchor="ctr"/>
          <a:lstStyle/>
          <a:p>
            <a:endParaRPr/>
          </a:p>
        </p:txBody>
      </p:sp>
      <p:sp>
        <p:nvSpPr>
          <p:cNvPr id="299" name="Circle"/>
          <p:cNvSpPr/>
          <p:nvPr/>
        </p:nvSpPr>
        <p:spPr>
          <a:xfrm>
            <a:off x="4063493" y="2679072"/>
            <a:ext cx="713840" cy="713841"/>
          </a:xfrm>
          <a:prstGeom prst="ellipse">
            <a:avLst/>
          </a:prstGeom>
          <a:solidFill>
            <a:srgbClr val="00A0D5"/>
          </a:solidFill>
          <a:ln w="76200">
            <a:solidFill>
              <a:srgbClr val="FFFFFF"/>
            </a:solidFill>
            <a:miter/>
          </a:ln>
        </p:spPr>
        <p:txBody>
          <a:bodyPr lIns="45719" rIns="45719" anchor="ctr"/>
          <a:lstStyle/>
          <a:p>
            <a:pPr>
              <a:defRPr sz="1900">
                <a:latin typeface="Poppins Regular"/>
                <a:ea typeface="Poppins Regular"/>
                <a:cs typeface="Poppins Regular"/>
                <a:sym typeface="Poppins Regular"/>
              </a:defRPr>
            </a:pPr>
            <a:endParaRPr/>
          </a:p>
        </p:txBody>
      </p:sp>
      <p:sp>
        <p:nvSpPr>
          <p:cNvPr id="300" name="Google Shape;61;p14"/>
          <p:cNvSpPr txBox="1"/>
          <p:nvPr/>
        </p:nvSpPr>
        <p:spPr>
          <a:xfrm>
            <a:off x="6062449" y="2099995"/>
            <a:ext cx="3989300" cy="2354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700">
                <a:solidFill>
                  <a:srgbClr val="CD5046"/>
                </a:solidFill>
                <a:latin typeface="Poppins Bold"/>
                <a:ea typeface="Poppins Bold"/>
                <a:cs typeface="Poppins Bold"/>
                <a:sym typeface="Poppins Bold"/>
              </a:defRPr>
            </a:pPr>
            <a:r>
              <a:rPr dirty="0"/>
              <a:t>Think about getting information from social media platforms or other sources such as ChatGPT.</a:t>
            </a:r>
          </a:p>
          <a:p>
            <a:pPr marL="342900" indent="-342900">
              <a:buSzPct val="100000"/>
              <a:buFont typeface="Arial"/>
              <a:buChar char="•"/>
              <a:defRPr sz="1700">
                <a:solidFill>
                  <a:srgbClr val="2B6596"/>
                </a:solidFill>
                <a:latin typeface="Poppins Bold"/>
                <a:ea typeface="Poppins Bold"/>
                <a:cs typeface="Poppins Bold"/>
                <a:sym typeface="Poppins Bold"/>
              </a:defRPr>
            </a:pPr>
            <a:endParaRPr dirty="0"/>
          </a:p>
          <a:p>
            <a:pPr marL="225425" indent="-225425">
              <a:buClr>
                <a:srgbClr val="CD5046"/>
              </a:buClr>
              <a:buSzPct val="100000"/>
              <a:buFont typeface="Arial"/>
              <a:buChar char="•"/>
              <a:defRPr sz="1700">
                <a:solidFill>
                  <a:srgbClr val="2B6596"/>
                </a:solidFill>
                <a:latin typeface="Poppins Regular"/>
                <a:ea typeface="Poppins Regular"/>
                <a:cs typeface="Poppins Regular"/>
                <a:sym typeface="Poppins Regular"/>
              </a:defRPr>
            </a:pPr>
            <a:r>
              <a:rPr dirty="0"/>
              <a:t>What features does social media have that Wikipedia doesn’t?</a:t>
            </a:r>
          </a:p>
          <a:p>
            <a:pPr marL="225425" indent="-225425">
              <a:buClr>
                <a:srgbClr val="CD5046"/>
              </a:buClr>
              <a:buSzPct val="100000"/>
              <a:buFont typeface="Arial"/>
              <a:buChar char="•"/>
              <a:defRPr sz="1700">
                <a:solidFill>
                  <a:srgbClr val="2B6596"/>
                </a:solidFill>
                <a:latin typeface="Poppins Regular"/>
                <a:ea typeface="Poppins Regular"/>
                <a:cs typeface="Poppins Regular"/>
                <a:sym typeface="Poppins Regular"/>
              </a:defRPr>
            </a:pPr>
            <a:endParaRPr dirty="0"/>
          </a:p>
          <a:p>
            <a:pPr marL="225425" indent="-225425">
              <a:buClr>
                <a:srgbClr val="CD5046"/>
              </a:buClr>
              <a:buSzPct val="100000"/>
              <a:buFont typeface="Arial"/>
              <a:buChar char="•"/>
              <a:defRPr sz="1700">
                <a:solidFill>
                  <a:srgbClr val="2B6596"/>
                </a:solidFill>
                <a:latin typeface="Poppins Regular"/>
                <a:ea typeface="Poppins Regular"/>
                <a:cs typeface="Poppins Regular"/>
                <a:sym typeface="Poppins Regular"/>
              </a:defRPr>
            </a:pPr>
            <a:r>
              <a:rPr dirty="0"/>
              <a:t>What features does Wikipedia have that social media doesn’t?</a:t>
            </a:r>
          </a:p>
        </p:txBody>
      </p:sp>
      <p:pic>
        <p:nvPicPr>
          <p:cNvPr id="301" name="Picture 16" descr="Picture 16"/>
          <p:cNvPicPr>
            <a:picLocks noChangeAspect="1"/>
          </p:cNvPicPr>
          <p:nvPr/>
        </p:nvPicPr>
        <p:blipFill>
          <a:blip r:embed="rId2"/>
          <a:srcRect t="1031" r="3" b="1030"/>
          <a:stretch>
            <a:fillRect/>
          </a:stretch>
        </p:blipFill>
        <p:spPr>
          <a:xfrm>
            <a:off x="3752984" y="749483"/>
            <a:ext cx="1334973" cy="1307489"/>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24" y="0"/>
                  <a:pt x="5251" y="1002"/>
                  <a:pt x="3133" y="3013"/>
                </a:cubicBezTo>
                <a:cubicBezTo>
                  <a:pt x="1135" y="4910"/>
                  <a:pt x="113" y="7368"/>
                  <a:pt x="0" y="9852"/>
                </a:cubicBezTo>
                <a:lnTo>
                  <a:pt x="0" y="10740"/>
                </a:lnTo>
                <a:cubicBezTo>
                  <a:pt x="113" y="13225"/>
                  <a:pt x="1135" y="15681"/>
                  <a:pt x="3133" y="17579"/>
                </a:cubicBezTo>
                <a:cubicBezTo>
                  <a:pt x="7369" y="21600"/>
                  <a:pt x="14237" y="21600"/>
                  <a:pt x="18473" y="17579"/>
                </a:cubicBezTo>
                <a:cubicBezTo>
                  <a:pt x="20467" y="15686"/>
                  <a:pt x="21483" y="13237"/>
                  <a:pt x="21600" y="10758"/>
                </a:cubicBezTo>
                <a:lnTo>
                  <a:pt x="21600" y="9840"/>
                </a:lnTo>
                <a:cubicBezTo>
                  <a:pt x="21484" y="7359"/>
                  <a:pt x="20468" y="4907"/>
                  <a:pt x="18473" y="3013"/>
                </a:cubicBezTo>
                <a:cubicBezTo>
                  <a:pt x="16355" y="1002"/>
                  <a:pt x="13576" y="0"/>
                  <a:pt x="10800" y="0"/>
                </a:cubicBezTo>
                <a:close/>
              </a:path>
            </a:pathLst>
          </a:custGeom>
          <a:ln w="101600">
            <a:solidFill>
              <a:srgbClr val="FFFFFF"/>
            </a:solidFill>
            <a:miter/>
          </a:ln>
        </p:spPr>
      </p:pic>
      <p:pic>
        <p:nvPicPr>
          <p:cNvPr id="302" name="Picture 18" descr="Picture 18"/>
          <p:cNvPicPr>
            <a:picLocks noChangeAspect="1"/>
          </p:cNvPicPr>
          <p:nvPr/>
        </p:nvPicPr>
        <p:blipFill>
          <a:blip r:embed="rId3"/>
          <a:stretch>
            <a:fillRect/>
          </a:stretch>
        </p:blipFill>
        <p:spPr>
          <a:xfrm>
            <a:off x="7990771" y="76128"/>
            <a:ext cx="1144419" cy="1143632"/>
          </a:xfrm>
          <a:prstGeom prst="rect">
            <a:avLst/>
          </a:prstGeom>
          <a:ln w="12700">
            <a:miter lim="400000"/>
          </a:ln>
        </p:spPr>
      </p:pic>
      <p:pic>
        <p:nvPicPr>
          <p:cNvPr id="303" name="Picture 20" descr="Picture 20"/>
          <p:cNvPicPr>
            <a:picLocks noChangeAspect="1"/>
          </p:cNvPicPr>
          <p:nvPr/>
        </p:nvPicPr>
        <p:blipFill>
          <a:blip r:embed="rId4"/>
          <a:stretch>
            <a:fillRect/>
          </a:stretch>
        </p:blipFill>
        <p:spPr>
          <a:xfrm>
            <a:off x="10153115" y="3995499"/>
            <a:ext cx="1253362" cy="1253361"/>
          </a:xfrm>
          <a:prstGeom prst="rect">
            <a:avLst/>
          </a:prstGeom>
          <a:ln w="12700">
            <a:miter lim="400000"/>
          </a:ln>
        </p:spPr>
      </p:pic>
      <p:pic>
        <p:nvPicPr>
          <p:cNvPr id="304" name="Picture 22" descr="Picture 22"/>
          <p:cNvPicPr>
            <a:picLocks noChangeAspect="1"/>
          </p:cNvPicPr>
          <p:nvPr/>
        </p:nvPicPr>
        <p:blipFill>
          <a:blip r:embed="rId5"/>
          <a:stretch>
            <a:fillRect/>
          </a:stretch>
        </p:blipFill>
        <p:spPr>
          <a:xfrm>
            <a:off x="9893791" y="1440119"/>
            <a:ext cx="1423988" cy="1422209"/>
          </a:xfrm>
          <a:prstGeom prst="rect">
            <a:avLst/>
          </a:prstGeom>
          <a:ln w="12700">
            <a:miter lim="400000"/>
          </a:ln>
        </p:spPr>
      </p:pic>
      <p:pic>
        <p:nvPicPr>
          <p:cNvPr id="305" name="Picture 24" descr="Picture 24"/>
          <p:cNvPicPr>
            <a:picLocks noChangeAspect="1"/>
          </p:cNvPicPr>
          <p:nvPr/>
        </p:nvPicPr>
        <p:blipFill>
          <a:blip r:embed="rId6"/>
          <a:stretch>
            <a:fillRect/>
          </a:stretch>
        </p:blipFill>
        <p:spPr>
          <a:xfrm>
            <a:off x="4669803" y="3686882"/>
            <a:ext cx="1253180" cy="1253180"/>
          </a:xfrm>
          <a:prstGeom prst="rect">
            <a:avLst/>
          </a:prstGeom>
          <a:ln w="12700">
            <a:miter lim="400000"/>
          </a:ln>
        </p:spPr>
      </p:pic>
      <p:pic>
        <p:nvPicPr>
          <p:cNvPr id="306" name="Picture 28" descr="Picture 28"/>
          <p:cNvPicPr>
            <a:picLocks noChangeAspect="1"/>
          </p:cNvPicPr>
          <p:nvPr/>
        </p:nvPicPr>
        <p:blipFill>
          <a:blip r:embed="rId7"/>
          <a:stretch>
            <a:fillRect/>
          </a:stretch>
        </p:blipFill>
        <p:spPr>
          <a:xfrm>
            <a:off x="351015" y="292099"/>
            <a:ext cx="854765" cy="854765"/>
          </a:xfrm>
          <a:prstGeom prst="rect">
            <a:avLst/>
          </a:prstGeom>
          <a:ln w="12700">
            <a:miter lim="400000"/>
          </a:ln>
        </p:spPr>
      </p:pic>
      <p:sp>
        <p:nvSpPr>
          <p:cNvPr id="307" name="Rounded Rectangle"/>
          <p:cNvSpPr/>
          <p:nvPr/>
        </p:nvSpPr>
        <p:spPr>
          <a:xfrm>
            <a:off x="-238942" y="416951"/>
            <a:ext cx="3169751" cy="838553"/>
          </a:xfrm>
          <a:prstGeom prst="roundRect">
            <a:avLst>
              <a:gd name="adj" fmla="val 22718"/>
            </a:avLst>
          </a:prstGeom>
          <a:solidFill>
            <a:srgbClr val="000000"/>
          </a:solidFill>
          <a:ln w="12700">
            <a:miter lim="400000"/>
          </a:ln>
        </p:spPr>
        <p:txBody>
          <a:bodyPr lIns="45719" rIns="45719" anchor="ctr"/>
          <a:lstStyle/>
          <a:p>
            <a:endParaRPr/>
          </a:p>
        </p:txBody>
      </p:sp>
      <p:sp>
        <p:nvSpPr>
          <p:cNvPr id="308"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Discuss…</a:t>
            </a:r>
          </a:p>
        </p:txBody>
      </p:sp>
      <p:sp>
        <p:nvSpPr>
          <p:cNvPr id="309" name="How does Wikipedia differ from other online sources of information?"/>
          <p:cNvSpPr txBox="1">
            <a:spLocks noGrp="1"/>
          </p:cNvSpPr>
          <p:nvPr>
            <p:ph type="title" idx="4294967295"/>
          </p:nvPr>
        </p:nvSpPr>
        <p:spPr>
          <a:xfrm>
            <a:off x="556531" y="1656386"/>
            <a:ext cx="3100384" cy="4054646"/>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How does Wikipedia differ from other online sources of information?</a:t>
            </a:r>
          </a:p>
        </p:txBody>
      </p:sp>
      <p:sp>
        <p:nvSpPr>
          <p:cNvPr id="310" name="Circle"/>
          <p:cNvSpPr/>
          <p:nvPr/>
        </p:nvSpPr>
        <p:spPr>
          <a:xfrm>
            <a:off x="11650774" y="1619199"/>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311" name="Circle"/>
          <p:cNvSpPr/>
          <p:nvPr/>
        </p:nvSpPr>
        <p:spPr>
          <a:xfrm>
            <a:off x="11999752" y="992966"/>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312" name="Circle"/>
          <p:cNvSpPr/>
          <p:nvPr/>
        </p:nvSpPr>
        <p:spPr>
          <a:xfrm>
            <a:off x="11552833" y="1421587"/>
            <a:ext cx="211865" cy="211864"/>
          </a:xfrm>
          <a:prstGeom prst="ellipse">
            <a:avLst/>
          </a:prstGeom>
          <a:solidFill>
            <a:srgbClr val="00A0D5">
              <a:alpha val="50000"/>
            </a:srgbClr>
          </a:solidFill>
          <a:ln w="12700">
            <a:miter lim="400000"/>
          </a:ln>
        </p:spPr>
        <p:txBody>
          <a:bodyPr lIns="45719" rIns="45719" anchor="ctr"/>
          <a:lstStyle/>
          <a:p>
            <a:endParaRPr/>
          </a:p>
        </p:txBody>
      </p:sp>
      <p:grpSp>
        <p:nvGrpSpPr>
          <p:cNvPr id="315" name="Group"/>
          <p:cNvGrpSpPr/>
          <p:nvPr/>
        </p:nvGrpSpPr>
        <p:grpSpPr>
          <a:xfrm rot="10800000" flipH="1">
            <a:off x="7381792" y="4962170"/>
            <a:ext cx="931330" cy="640485"/>
            <a:chOff x="0" y="0"/>
            <a:chExt cx="931329" cy="640484"/>
          </a:xfrm>
        </p:grpSpPr>
        <p:sp>
          <p:nvSpPr>
            <p:cNvPr id="313" name="Circle"/>
            <p:cNvSpPr/>
            <p:nvPr/>
          </p:nvSpPr>
          <p:spPr>
            <a:xfrm rot="10800000">
              <a:off x="446918" y="-1"/>
              <a:ext cx="484412" cy="484413"/>
            </a:xfrm>
            <a:prstGeom prst="ellipse">
              <a:avLst/>
            </a:prstGeom>
            <a:solidFill>
              <a:srgbClr val="00A0D5">
                <a:alpha val="50000"/>
              </a:srgbClr>
            </a:solidFill>
            <a:ln w="12700" cap="flat">
              <a:noFill/>
              <a:miter lim="400000"/>
            </a:ln>
            <a:effectLst/>
          </p:spPr>
          <p:txBody>
            <a:bodyPr wrap="square" lIns="45719" tIns="45719" rIns="45719" bIns="45719" numCol="1" anchor="ctr">
              <a:noAutofit/>
            </a:bodyPr>
            <a:lstStyle/>
            <a:p>
              <a:endParaRPr/>
            </a:p>
          </p:txBody>
        </p:sp>
        <p:sp>
          <p:nvSpPr>
            <p:cNvPr id="314" name="Circle"/>
            <p:cNvSpPr/>
            <p:nvPr/>
          </p:nvSpPr>
          <p:spPr>
            <a:xfrm rot="10800000">
              <a:off x="0" y="428620"/>
              <a:ext cx="211864" cy="211865"/>
            </a:xfrm>
            <a:prstGeom prst="ellipse">
              <a:avLst/>
            </a:prstGeom>
            <a:solidFill>
              <a:srgbClr val="00A0D5">
                <a:alpha val="50000"/>
              </a:srgbClr>
            </a:solidFill>
            <a:ln w="12700" cap="flat">
              <a:noFill/>
              <a:miter lim="400000"/>
            </a:ln>
            <a:effectLst/>
          </p:spPr>
          <p:txBody>
            <a:bodyPr wrap="square" lIns="45719" tIns="45719" rIns="45719" bIns="45719" numCol="1" anchor="ctr">
              <a:noAutofit/>
            </a:bodyPr>
            <a:lstStyle/>
            <a:p>
              <a:endParaRPr/>
            </a:p>
          </p:txBody>
        </p:sp>
      </p:grpSp>
      <p:sp>
        <p:nvSpPr>
          <p:cNvPr id="316" name="Jigsaw Piece"/>
          <p:cNvSpPr/>
          <p:nvPr/>
        </p:nvSpPr>
        <p:spPr>
          <a:xfrm rot="3180000">
            <a:off x="5606757" y="855295"/>
            <a:ext cx="617046" cy="619264"/>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7FCFEA"/>
          </a:solidFill>
          <a:ln w="12700">
            <a:miter lim="400000"/>
          </a:ln>
        </p:spPr>
        <p:txBody>
          <a:bodyPr lIns="45719" rIns="45719" anchor="ctr"/>
          <a:lstStyle/>
          <a:p>
            <a:endParaRPr/>
          </a:p>
        </p:txBody>
      </p:sp>
      <p:sp>
        <p:nvSpPr>
          <p:cNvPr id="317" name="Jigsaw Piece"/>
          <p:cNvSpPr/>
          <p:nvPr/>
        </p:nvSpPr>
        <p:spPr>
          <a:xfrm rot="1080000">
            <a:off x="10621708" y="437219"/>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7FCFEA"/>
          </a:solidFill>
          <a:ln w="12700">
            <a:miter lim="400000"/>
          </a:ln>
        </p:spPr>
        <p:txBody>
          <a:bodyPr lIns="45719" rIns="45719" anchor="ctr"/>
          <a:lstStyle/>
          <a:p>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Rounded Rectangle 8"/>
          <p:cNvSpPr/>
          <p:nvPr/>
        </p:nvSpPr>
        <p:spPr>
          <a:xfrm>
            <a:off x="0" y="1511097"/>
            <a:ext cx="12192000" cy="4367634"/>
          </a:xfrm>
          <a:prstGeom prst="roundRect">
            <a:avLst>
              <a:gd name="adj" fmla="val 0"/>
            </a:avLst>
          </a:prstGeom>
          <a:solidFill>
            <a:srgbClr val="4F9D72"/>
          </a:solidFill>
          <a:ln w="12700">
            <a:miter lim="400000"/>
          </a:ln>
        </p:spPr>
        <p:txBody>
          <a:bodyPr lIns="45719" rIns="45719" anchor="ctr"/>
          <a:lstStyle/>
          <a:p>
            <a:pPr algn="ctr">
              <a:defRPr>
                <a:solidFill>
                  <a:srgbClr val="289F6E"/>
                </a:solidFill>
              </a:defRPr>
            </a:pPr>
            <a:endParaRPr/>
          </a:p>
        </p:txBody>
      </p:sp>
      <p:sp>
        <p:nvSpPr>
          <p:cNvPr id="320" name="Circle"/>
          <p:cNvSpPr/>
          <p:nvPr/>
        </p:nvSpPr>
        <p:spPr>
          <a:xfrm>
            <a:off x="3497076" y="4090835"/>
            <a:ext cx="2377697" cy="2377698"/>
          </a:xfrm>
          <a:prstGeom prst="ellipse">
            <a:avLst/>
          </a:prstGeom>
          <a:solidFill>
            <a:srgbClr val="4F9D72"/>
          </a:solidFill>
          <a:ln w="114300">
            <a:solidFill>
              <a:srgbClr val="FFFFFF"/>
            </a:solidFill>
            <a:miter/>
          </a:ln>
        </p:spPr>
        <p:txBody>
          <a:bodyPr lIns="45719" rIns="45719" anchor="ctr"/>
          <a:lstStyle/>
          <a:p>
            <a:endParaRPr/>
          </a:p>
        </p:txBody>
      </p:sp>
      <p:sp>
        <p:nvSpPr>
          <p:cNvPr id="321" name="Google Shape;61;p14"/>
          <p:cNvSpPr txBox="1"/>
          <p:nvPr/>
        </p:nvSpPr>
        <p:spPr>
          <a:xfrm>
            <a:off x="556564" y="1876185"/>
            <a:ext cx="10952161" cy="3430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2" spcCol="547607"/>
          <a:lstStyle/>
          <a:p>
            <a:pPr>
              <a:lnSpc>
                <a:spcPct val="90000"/>
              </a:lnSpc>
              <a:defRPr sz="1700">
                <a:solidFill>
                  <a:srgbClr val="FFFFFF"/>
                </a:solidFill>
                <a:latin typeface="Poppins Regular"/>
                <a:ea typeface="Poppins Regular"/>
                <a:cs typeface="Poppins Regular"/>
                <a:sym typeface="Poppins Regular"/>
              </a:defRPr>
            </a:pPr>
            <a:r>
              <a:t>Social media is driven by algorithms which influence what you see, but Wikipedia is not. Algorithms are rules which may push certain content based on your previous views.</a:t>
            </a:r>
          </a:p>
          <a:p>
            <a:pPr>
              <a:lnSpc>
                <a:spcPct val="90000"/>
              </a:lnSpc>
              <a:defRPr sz="1700">
                <a:solidFill>
                  <a:srgbClr val="FFFFFF"/>
                </a:solidFill>
                <a:latin typeface="Poppins Regular"/>
                <a:ea typeface="Poppins Regular"/>
                <a:cs typeface="Poppins Regular"/>
                <a:sym typeface="Poppins Regular"/>
              </a:defRPr>
            </a:pPr>
            <a:endParaRPr/>
          </a:p>
          <a:p>
            <a:pPr>
              <a:lnSpc>
                <a:spcPct val="90000"/>
              </a:lnSpc>
              <a:defRPr sz="1700">
                <a:solidFill>
                  <a:srgbClr val="FFFFFF"/>
                </a:solidFill>
                <a:latin typeface="Poppins Regular"/>
                <a:ea typeface="Poppins Regular"/>
                <a:cs typeface="Poppins Regular"/>
                <a:sym typeface="Poppins Regular"/>
              </a:defRPr>
            </a:pPr>
            <a:r>
              <a:t>Social media may be sponsored and contain adverts, but Wikipedia will not.</a:t>
            </a:r>
          </a:p>
          <a:p>
            <a:pPr>
              <a:lnSpc>
                <a:spcPct val="90000"/>
              </a:lnSpc>
              <a:defRPr sz="1700">
                <a:solidFill>
                  <a:srgbClr val="FFFFFF"/>
                </a:solidFill>
                <a:latin typeface="Poppins Regular"/>
                <a:ea typeface="Poppins Regular"/>
                <a:cs typeface="Poppins Regular"/>
                <a:sym typeface="Poppins Regular"/>
              </a:defRPr>
            </a:pPr>
            <a:endParaRPr/>
          </a:p>
          <a:p>
            <a:pPr>
              <a:lnSpc>
                <a:spcPts val="2800"/>
              </a:lnSpc>
              <a:defRPr>
                <a:solidFill>
                  <a:srgbClr val="FFFFFF"/>
                </a:solidFill>
                <a:latin typeface="Poppins Regular"/>
                <a:ea typeface="Poppins Regular"/>
                <a:cs typeface="Poppins Regular"/>
                <a:sym typeface="Poppins Regular"/>
              </a:defRPr>
            </a:pPr>
            <a:r>
              <a:t>Wikipedia only presents a neutral point of view, but social media contains opinions </a:t>
            </a:r>
            <a:br/>
            <a:r>
              <a:t>and biases.</a:t>
            </a:r>
          </a:p>
          <a:p>
            <a:pPr>
              <a:lnSpc>
                <a:spcPts val="2800"/>
              </a:lnSpc>
              <a:defRPr>
                <a:solidFill>
                  <a:srgbClr val="FFFFFF"/>
                </a:solidFill>
                <a:latin typeface="Poppins Regular"/>
                <a:ea typeface="Poppins Regular"/>
                <a:cs typeface="Poppins Regular"/>
                <a:sym typeface="Poppins Regular"/>
              </a:defRPr>
            </a:pPr>
            <a:endParaRPr/>
          </a:p>
          <a:p>
            <a:pPr>
              <a:lnSpc>
                <a:spcPct val="110000"/>
              </a:lnSpc>
              <a:defRPr sz="1700">
                <a:solidFill>
                  <a:srgbClr val="FFFFFF"/>
                </a:solidFill>
                <a:latin typeface="Poppins Regular"/>
                <a:ea typeface="Poppins Regular"/>
                <a:cs typeface="Poppins Regular"/>
                <a:sym typeface="Poppins Regular"/>
              </a:defRPr>
            </a:pPr>
            <a:r>
              <a:t>Wikipedia will use reliable sources, but social media may not.</a:t>
            </a:r>
          </a:p>
          <a:p>
            <a:pPr>
              <a:lnSpc>
                <a:spcPct val="110000"/>
              </a:lnSpc>
              <a:defRPr sz="1700">
                <a:solidFill>
                  <a:srgbClr val="FFFFFF"/>
                </a:solidFill>
                <a:latin typeface="Poppins Regular"/>
                <a:ea typeface="Poppins Regular"/>
                <a:cs typeface="Poppins Regular"/>
                <a:sym typeface="Poppins Regular"/>
              </a:defRPr>
            </a:pPr>
            <a:endParaRPr/>
          </a:p>
          <a:p>
            <a:pPr>
              <a:lnSpc>
                <a:spcPct val="90000"/>
              </a:lnSpc>
              <a:defRPr sz="1700">
                <a:solidFill>
                  <a:srgbClr val="FFFFFF"/>
                </a:solidFill>
                <a:latin typeface="Poppins Regular"/>
                <a:ea typeface="Poppins Regular"/>
                <a:cs typeface="Poppins Regular"/>
                <a:sym typeface="Poppins Regular"/>
              </a:defRPr>
            </a:pPr>
            <a:r>
              <a:t>Social media content ‘belongs’ to the creator, but no-one owns a Wikipedia article, not even the person who wrote it.</a:t>
            </a:r>
          </a:p>
        </p:txBody>
      </p:sp>
      <p:sp>
        <p:nvSpPr>
          <p:cNvPr id="322" name="Rounded Rectangle"/>
          <p:cNvSpPr/>
          <p:nvPr/>
        </p:nvSpPr>
        <p:spPr>
          <a:xfrm>
            <a:off x="-238942" y="416951"/>
            <a:ext cx="6448775" cy="838553"/>
          </a:xfrm>
          <a:prstGeom prst="roundRect">
            <a:avLst>
              <a:gd name="adj" fmla="val 22718"/>
            </a:avLst>
          </a:prstGeom>
          <a:solidFill>
            <a:srgbClr val="000000"/>
          </a:solidFill>
          <a:ln w="12700">
            <a:miter lim="400000"/>
          </a:ln>
        </p:spPr>
        <p:txBody>
          <a:bodyPr lIns="45719" rIns="45719" anchor="ctr"/>
          <a:lstStyle/>
          <a:p>
            <a:endParaRPr/>
          </a:p>
        </p:txBody>
      </p:sp>
      <p:sp>
        <p:nvSpPr>
          <p:cNvPr id="323" name="Google Shape;61;p14"/>
          <p:cNvSpPr txBox="1"/>
          <p:nvPr/>
        </p:nvSpPr>
        <p:spPr>
          <a:xfrm>
            <a:off x="547397" y="521903"/>
            <a:ext cx="5548669"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t>How many did you get?</a:t>
            </a:r>
          </a:p>
        </p:txBody>
      </p:sp>
      <p:sp>
        <p:nvSpPr>
          <p:cNvPr id="324" name="Circle"/>
          <p:cNvSpPr/>
          <p:nvPr/>
        </p:nvSpPr>
        <p:spPr>
          <a:xfrm>
            <a:off x="5688333" y="6032630"/>
            <a:ext cx="328977" cy="328977"/>
          </a:xfrm>
          <a:prstGeom prst="ellipse">
            <a:avLst/>
          </a:prstGeom>
          <a:solidFill>
            <a:srgbClr val="4F9D72"/>
          </a:solidFill>
          <a:ln w="12700">
            <a:miter lim="400000"/>
          </a:ln>
        </p:spPr>
        <p:txBody>
          <a:bodyPr lIns="45719" rIns="45719" anchor="ctr"/>
          <a:lstStyle/>
          <a:p>
            <a:endParaRPr/>
          </a:p>
        </p:txBody>
      </p:sp>
      <p:pic>
        <p:nvPicPr>
          <p:cNvPr id="325" name="Image" descr="Image"/>
          <p:cNvPicPr>
            <a:picLocks noChangeAspect="1"/>
          </p:cNvPicPr>
          <p:nvPr/>
        </p:nvPicPr>
        <p:blipFill>
          <a:blip r:embed="rId2"/>
          <a:stretch>
            <a:fillRect/>
          </a:stretch>
        </p:blipFill>
        <p:spPr>
          <a:xfrm>
            <a:off x="3976709" y="4515344"/>
            <a:ext cx="1418431" cy="1528680"/>
          </a:xfrm>
          <a:prstGeom prst="rect">
            <a:avLst/>
          </a:prstGeom>
          <a:ln w="12700">
            <a:miter lim="400000"/>
          </a:ln>
        </p:spPr>
      </p:pic>
      <p:grpSp>
        <p:nvGrpSpPr>
          <p:cNvPr id="328" name="Group"/>
          <p:cNvGrpSpPr/>
          <p:nvPr/>
        </p:nvGrpSpPr>
        <p:grpSpPr>
          <a:xfrm>
            <a:off x="10663280" y="531541"/>
            <a:ext cx="1160739" cy="1160739"/>
            <a:chOff x="0" y="0"/>
            <a:chExt cx="1160737" cy="1160737"/>
          </a:xfrm>
        </p:grpSpPr>
        <p:sp>
          <p:nvSpPr>
            <p:cNvPr id="326" name="Circle"/>
            <p:cNvSpPr/>
            <p:nvPr/>
          </p:nvSpPr>
          <p:spPr>
            <a:xfrm>
              <a:off x="0" y="0"/>
              <a:ext cx="1160738" cy="1160738"/>
            </a:xfrm>
            <a:prstGeom prst="ellipse">
              <a:avLst/>
            </a:prstGeom>
            <a:solidFill>
              <a:srgbClr val="4F9D72"/>
            </a:solidFill>
            <a:ln w="114300" cap="flat">
              <a:solidFill>
                <a:srgbClr val="FFFFFF"/>
              </a:solidFill>
              <a:prstDash val="solid"/>
              <a:miter lim="800000"/>
            </a:ln>
            <a:effectLst/>
          </p:spPr>
          <p:txBody>
            <a:bodyPr wrap="square" lIns="45719" tIns="45719" rIns="45719" bIns="45719" numCol="1" anchor="ctr">
              <a:noAutofit/>
            </a:bodyPr>
            <a:lstStyle/>
            <a:p>
              <a:endParaRPr/>
            </a:p>
          </p:txBody>
        </p:sp>
        <p:pic>
          <p:nvPicPr>
            <p:cNvPr id="327" name="Image" descr="Image"/>
            <p:cNvPicPr>
              <a:picLocks noChangeAspect="1"/>
            </p:cNvPicPr>
            <p:nvPr/>
          </p:nvPicPr>
          <p:blipFill>
            <a:blip r:embed="rId2"/>
            <a:stretch>
              <a:fillRect/>
            </a:stretch>
          </p:blipFill>
          <p:spPr>
            <a:xfrm>
              <a:off x="234146" y="207235"/>
              <a:ext cx="692447" cy="746268"/>
            </a:xfrm>
            <a:prstGeom prst="rect">
              <a:avLst/>
            </a:prstGeom>
            <a:ln w="12700" cap="flat">
              <a:noFill/>
              <a:miter lim="400000"/>
            </a:ln>
            <a:effectLst/>
          </p:spPr>
        </p:pic>
      </p:grpSp>
      <p:sp>
        <p:nvSpPr>
          <p:cNvPr id="329" name="Circle"/>
          <p:cNvSpPr/>
          <p:nvPr/>
        </p:nvSpPr>
        <p:spPr>
          <a:xfrm>
            <a:off x="10298812" y="1123769"/>
            <a:ext cx="233428" cy="233429"/>
          </a:xfrm>
          <a:prstGeom prst="ellipse">
            <a:avLst/>
          </a:prstGeom>
          <a:solidFill>
            <a:srgbClr val="4F9D72"/>
          </a:solidFill>
          <a:ln w="12700">
            <a:miter lim="400000"/>
          </a:ln>
        </p:spPr>
        <p:txBody>
          <a:bodyPr lIns="45719" rIns="45719" anchor="ctr"/>
          <a:lstStyle/>
          <a:p>
            <a:endParaRPr/>
          </a:p>
        </p:txBody>
      </p:sp>
      <p:sp>
        <p:nvSpPr>
          <p:cNvPr id="330" name="Circle"/>
          <p:cNvSpPr/>
          <p:nvPr/>
        </p:nvSpPr>
        <p:spPr>
          <a:xfrm>
            <a:off x="11955058" y="830987"/>
            <a:ext cx="561848" cy="561848"/>
          </a:xfrm>
          <a:prstGeom prst="ellipse">
            <a:avLst/>
          </a:prstGeom>
          <a:solidFill>
            <a:srgbClr val="4F9D72"/>
          </a:solidFill>
          <a:ln w="12700">
            <a:miter lim="400000"/>
          </a:ln>
        </p:spPr>
        <p:txBody>
          <a:bodyPr lIns="45719" rIns="45719" anchor="ctr"/>
          <a:lstStyle/>
          <a:p>
            <a:endParaRPr/>
          </a:p>
        </p:txBody>
      </p:sp>
      <p:sp>
        <p:nvSpPr>
          <p:cNvPr id="331" name="Circle"/>
          <p:cNvSpPr/>
          <p:nvPr/>
        </p:nvSpPr>
        <p:spPr>
          <a:xfrm>
            <a:off x="7114046" y="-833721"/>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332" name="Circle"/>
          <p:cNvSpPr/>
          <p:nvPr/>
        </p:nvSpPr>
        <p:spPr>
          <a:xfrm>
            <a:off x="6618749" y="177839"/>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333" name="Circle"/>
          <p:cNvSpPr/>
          <p:nvPr/>
        </p:nvSpPr>
        <p:spPr>
          <a:xfrm>
            <a:off x="8837085" y="65366"/>
            <a:ext cx="211864" cy="211864"/>
          </a:xfrm>
          <a:prstGeom prst="ellipse">
            <a:avLst/>
          </a:prstGeom>
          <a:solidFill>
            <a:srgbClr val="00A0D5">
              <a:alpha val="50000"/>
            </a:srgbClr>
          </a:solidFill>
          <a:ln w="12700">
            <a:miter lim="400000"/>
          </a:ln>
        </p:spPr>
        <p:txBody>
          <a:bodyPr lIns="45719" rIns="45719" anchor="ctr"/>
          <a:lstStyle/>
          <a:p>
            <a:endParaRPr/>
          </a:p>
        </p:txBody>
      </p:sp>
      <p:sp>
        <p:nvSpPr>
          <p:cNvPr id="334" name="Jigsaw Piece"/>
          <p:cNvSpPr/>
          <p:nvPr/>
        </p:nvSpPr>
        <p:spPr>
          <a:xfrm rot="1080000">
            <a:off x="1904916" y="4880956"/>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21"/>
                                        </p:tgtEl>
                                        <p:attrNameLst>
                                          <p:attrName>style.visibility</p:attrName>
                                        </p:attrNameLst>
                                      </p:cBhvr>
                                      <p:to>
                                        <p:strVal val="visible"/>
                                      </p:to>
                                    </p:set>
                                    <p:anim calcmode="lin" valueType="num">
                                      <p:cBhvr>
                                        <p:cTn id="7" dur="500" fill="hold"/>
                                        <p:tgtEl>
                                          <p:spTgt spid="321"/>
                                        </p:tgtEl>
                                        <p:attrNameLst>
                                          <p:attrName>ppt_x</p:attrName>
                                        </p:attrNameLst>
                                      </p:cBhvr>
                                      <p:tavLst>
                                        <p:tav tm="0">
                                          <p:val>
                                            <p:strVal val="0-#ppt_w/2"/>
                                          </p:val>
                                        </p:tav>
                                        <p:tav tm="100000">
                                          <p:val>
                                            <p:strVal val="#ppt_x"/>
                                          </p:val>
                                        </p:tav>
                                      </p:tavLst>
                                    </p:anim>
                                    <p:anim calcmode="lin" valueType="num">
                                      <p:cBhvr>
                                        <p:cTn id="8" dur="500" fill="hold"/>
                                        <p:tgtEl>
                                          <p:spTgt spid="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Google Shape;61;p14"/>
          <p:cNvSpPr txBox="1"/>
          <p:nvPr/>
        </p:nvSpPr>
        <p:spPr>
          <a:xfrm>
            <a:off x="5426436" y="469711"/>
            <a:ext cx="5968009" cy="5397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1700">
                <a:solidFill>
                  <a:srgbClr val="CD5046"/>
                </a:solidFill>
                <a:latin typeface="Poppins Bold"/>
                <a:ea typeface="Poppins Bold"/>
                <a:cs typeface="Poppins Bold"/>
                <a:sym typeface="Poppins Bold"/>
              </a:defRPr>
            </a:pPr>
            <a:r>
              <a:t>Misinformation:</a:t>
            </a:r>
          </a:p>
          <a:p>
            <a:pPr>
              <a:lnSpc>
                <a:spcPct val="90000"/>
              </a:lnSpc>
              <a:defRPr sz="1700">
                <a:latin typeface="Poppins Regular"/>
                <a:ea typeface="Poppins Regular"/>
                <a:cs typeface="Poppins Regular"/>
                <a:sym typeface="Poppins Regular"/>
              </a:defRPr>
            </a:pPr>
            <a:endParaRPr/>
          </a:p>
          <a:p>
            <a:pPr>
              <a:lnSpc>
                <a:spcPct val="90000"/>
              </a:lnSpc>
              <a:defRPr sz="1700">
                <a:solidFill>
                  <a:srgbClr val="2B6596"/>
                </a:solidFill>
                <a:latin typeface="Poppins Regular"/>
                <a:ea typeface="Poppins Regular"/>
                <a:cs typeface="Poppins Regular"/>
                <a:sym typeface="Poppins Regular"/>
              </a:defRPr>
            </a:pPr>
            <a:r>
              <a:t>Fake news that is not created with the intention to cause harm. It is inaccurate and misleading, but has been shared with the belief that it is true. </a:t>
            </a:r>
          </a:p>
          <a:p>
            <a:pPr>
              <a:lnSpc>
                <a:spcPct val="90000"/>
              </a:lnSpc>
              <a:defRPr sz="1700">
                <a:latin typeface="Poppins Bold"/>
                <a:ea typeface="Poppins Bold"/>
                <a:cs typeface="Poppins Bold"/>
                <a:sym typeface="Poppins Bold"/>
              </a:defRPr>
            </a:pPr>
            <a:endParaRPr/>
          </a:p>
          <a:p>
            <a:pPr>
              <a:lnSpc>
                <a:spcPct val="90000"/>
              </a:lnSpc>
              <a:defRPr sz="1700">
                <a:solidFill>
                  <a:srgbClr val="CD5046"/>
                </a:solidFill>
                <a:latin typeface="Poppins Bold"/>
                <a:ea typeface="Poppins Bold"/>
                <a:cs typeface="Poppins Bold"/>
                <a:sym typeface="Poppins Bold"/>
              </a:defRPr>
            </a:pPr>
            <a:r>
              <a:t>Disinformation:</a:t>
            </a:r>
          </a:p>
          <a:p>
            <a:pPr>
              <a:lnSpc>
                <a:spcPct val="90000"/>
              </a:lnSpc>
              <a:defRPr sz="1700">
                <a:latin typeface="Poppins Bold"/>
                <a:ea typeface="Poppins Bold"/>
                <a:cs typeface="Poppins Bold"/>
                <a:sym typeface="Poppins Bold"/>
              </a:defRPr>
            </a:pPr>
            <a:endParaRPr/>
          </a:p>
          <a:p>
            <a:pPr>
              <a:lnSpc>
                <a:spcPct val="90000"/>
              </a:lnSpc>
              <a:defRPr sz="1700">
                <a:solidFill>
                  <a:srgbClr val="2B6596"/>
                </a:solidFill>
                <a:latin typeface="Poppins Regular"/>
                <a:ea typeface="Poppins Regular"/>
                <a:cs typeface="Poppins Regular"/>
                <a:sym typeface="Poppins Regular"/>
              </a:defRPr>
            </a:pPr>
            <a:r>
              <a:t>When fake news is shared deliberately, with the knowledge that it is fake, then it is disinformation. This is often done with the intent of making people feel a certain way about a person, group of people or theory, and can incite hatred and harm.</a:t>
            </a:r>
          </a:p>
          <a:p>
            <a:pPr>
              <a:lnSpc>
                <a:spcPct val="90000"/>
              </a:lnSpc>
              <a:defRPr sz="1700">
                <a:latin typeface="Poppins Bold"/>
                <a:ea typeface="Poppins Bold"/>
                <a:cs typeface="Poppins Bold"/>
                <a:sym typeface="Poppins Bold"/>
              </a:defRPr>
            </a:pPr>
            <a:endParaRPr/>
          </a:p>
          <a:p>
            <a:pPr>
              <a:lnSpc>
                <a:spcPct val="90000"/>
              </a:lnSpc>
              <a:defRPr sz="1700">
                <a:solidFill>
                  <a:srgbClr val="CD5046"/>
                </a:solidFill>
                <a:latin typeface="Poppins Bold"/>
                <a:ea typeface="Poppins Bold"/>
                <a:cs typeface="Poppins Bold"/>
                <a:sym typeface="Poppins Bold"/>
              </a:defRPr>
            </a:pPr>
            <a:r>
              <a:t>Echochamber:</a:t>
            </a:r>
          </a:p>
          <a:p>
            <a:pPr>
              <a:lnSpc>
                <a:spcPct val="90000"/>
              </a:lnSpc>
              <a:defRPr sz="1700">
                <a:latin typeface="Poppins Bold"/>
                <a:ea typeface="Poppins Bold"/>
                <a:cs typeface="Poppins Bold"/>
                <a:sym typeface="Poppins Bold"/>
              </a:defRPr>
            </a:pPr>
            <a:endParaRPr/>
          </a:p>
          <a:p>
            <a:pPr>
              <a:lnSpc>
                <a:spcPct val="90000"/>
              </a:lnSpc>
              <a:defRPr sz="1700">
                <a:solidFill>
                  <a:srgbClr val="2B6596"/>
                </a:solidFill>
                <a:latin typeface="Poppins Regular"/>
                <a:ea typeface="Poppins Regular"/>
                <a:cs typeface="Poppins Regular"/>
                <a:sym typeface="Poppins Regular"/>
              </a:defRPr>
            </a:pPr>
            <a:r>
              <a:t>When social media only shows you one kind of content, without showing you different perspectives.</a:t>
            </a:r>
          </a:p>
        </p:txBody>
      </p:sp>
      <p:pic>
        <p:nvPicPr>
          <p:cNvPr id="337" name="Picture 12" descr="Picture 12"/>
          <p:cNvPicPr>
            <a:picLocks noChangeAspect="1"/>
          </p:cNvPicPr>
          <p:nvPr/>
        </p:nvPicPr>
        <p:blipFill>
          <a:blip r:embed="rId2"/>
          <a:stretch>
            <a:fillRect/>
          </a:stretch>
        </p:blipFill>
        <p:spPr>
          <a:xfrm>
            <a:off x="351016" y="306523"/>
            <a:ext cx="854765" cy="854766"/>
          </a:xfrm>
          <a:prstGeom prst="rect">
            <a:avLst/>
          </a:prstGeom>
          <a:ln w="12700">
            <a:miter lim="400000"/>
          </a:ln>
        </p:spPr>
      </p:pic>
      <p:sp>
        <p:nvSpPr>
          <p:cNvPr id="338"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339" name="Google Shape;61;p14"/>
          <p:cNvSpPr txBox="1"/>
          <p:nvPr/>
        </p:nvSpPr>
        <p:spPr>
          <a:xfrm>
            <a:off x="547397" y="521903"/>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t>Learn…</a:t>
            </a:r>
          </a:p>
        </p:txBody>
      </p:sp>
      <p:sp>
        <p:nvSpPr>
          <p:cNvPr id="340" name="How can Wikipedia combat fake news?"/>
          <p:cNvSpPr txBox="1">
            <a:spLocks noGrp="1"/>
          </p:cNvSpPr>
          <p:nvPr>
            <p:ph type="title" idx="4294967295"/>
          </p:nvPr>
        </p:nvSpPr>
        <p:spPr>
          <a:xfrm>
            <a:off x="556531" y="1656386"/>
            <a:ext cx="2815451" cy="2419570"/>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How can Wikipedia combat fake news?</a:t>
            </a:r>
          </a:p>
        </p:txBody>
      </p:sp>
      <p:sp>
        <p:nvSpPr>
          <p:cNvPr id="341" name="Circle"/>
          <p:cNvSpPr/>
          <p:nvPr/>
        </p:nvSpPr>
        <p:spPr>
          <a:xfrm>
            <a:off x="3256200" y="2301236"/>
            <a:ext cx="1717570" cy="1717570"/>
          </a:xfrm>
          <a:prstGeom prst="ellipse">
            <a:avLst/>
          </a:prstGeom>
          <a:solidFill>
            <a:srgbClr val="2B6596"/>
          </a:solidFill>
          <a:ln w="114300">
            <a:solidFill>
              <a:srgbClr val="FFFFFF"/>
            </a:solidFill>
            <a:miter/>
          </a:ln>
        </p:spPr>
        <p:txBody>
          <a:bodyPr lIns="45719" rIns="45719" anchor="ctr"/>
          <a:lstStyle/>
          <a:p>
            <a:endParaRPr/>
          </a:p>
        </p:txBody>
      </p:sp>
      <p:sp>
        <p:nvSpPr>
          <p:cNvPr id="342" name="Circle"/>
          <p:cNvSpPr/>
          <p:nvPr/>
        </p:nvSpPr>
        <p:spPr>
          <a:xfrm>
            <a:off x="4697086" y="2140470"/>
            <a:ext cx="309209" cy="309209"/>
          </a:xfrm>
          <a:prstGeom prst="ellipse">
            <a:avLst/>
          </a:prstGeom>
          <a:solidFill>
            <a:srgbClr val="2B6596"/>
          </a:solidFill>
          <a:ln w="12700">
            <a:miter lim="400000"/>
          </a:ln>
        </p:spPr>
        <p:txBody>
          <a:bodyPr lIns="45719" rIns="45719" anchor="ctr"/>
          <a:lstStyle/>
          <a:p>
            <a:endParaRPr/>
          </a:p>
        </p:txBody>
      </p:sp>
      <p:sp>
        <p:nvSpPr>
          <p:cNvPr id="343" name="Circle"/>
          <p:cNvSpPr/>
          <p:nvPr/>
        </p:nvSpPr>
        <p:spPr>
          <a:xfrm>
            <a:off x="11115477" y="-669604"/>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344" name="Circle"/>
          <p:cNvSpPr/>
          <p:nvPr/>
        </p:nvSpPr>
        <p:spPr>
          <a:xfrm>
            <a:off x="10493729" y="147625"/>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345" name="Circle"/>
          <p:cNvSpPr/>
          <p:nvPr/>
        </p:nvSpPr>
        <p:spPr>
          <a:xfrm>
            <a:off x="11742405" y="1457316"/>
            <a:ext cx="211865" cy="211865"/>
          </a:xfrm>
          <a:prstGeom prst="ellipse">
            <a:avLst/>
          </a:prstGeom>
          <a:solidFill>
            <a:srgbClr val="00A0D5">
              <a:alpha val="50000"/>
            </a:srgbClr>
          </a:solidFill>
          <a:ln w="12700">
            <a:miter lim="400000"/>
          </a:ln>
        </p:spPr>
        <p:txBody>
          <a:bodyPr lIns="45719" rIns="45719" anchor="ctr"/>
          <a:lstStyle/>
          <a:p>
            <a:endParaRPr/>
          </a:p>
        </p:txBody>
      </p:sp>
      <p:sp>
        <p:nvSpPr>
          <p:cNvPr id="346" name="Circle"/>
          <p:cNvSpPr/>
          <p:nvPr/>
        </p:nvSpPr>
        <p:spPr>
          <a:xfrm>
            <a:off x="2323763" y="5441784"/>
            <a:ext cx="753165" cy="753166"/>
          </a:xfrm>
          <a:prstGeom prst="ellipse">
            <a:avLst/>
          </a:prstGeom>
          <a:solidFill>
            <a:srgbClr val="2B6596"/>
          </a:solidFill>
          <a:ln w="88900">
            <a:solidFill>
              <a:srgbClr val="FFFFFF"/>
            </a:solidFill>
            <a:miter/>
          </a:ln>
        </p:spPr>
        <p:txBody>
          <a:bodyPr lIns="45719" rIns="45719" anchor="ctr"/>
          <a:lstStyle/>
          <a:p>
            <a:endParaRPr/>
          </a:p>
        </p:txBody>
      </p:sp>
      <p:sp>
        <p:nvSpPr>
          <p:cNvPr id="347" name="Circle"/>
          <p:cNvSpPr/>
          <p:nvPr/>
        </p:nvSpPr>
        <p:spPr>
          <a:xfrm>
            <a:off x="4180571" y="4154973"/>
            <a:ext cx="1010913" cy="1010914"/>
          </a:xfrm>
          <a:prstGeom prst="ellipse">
            <a:avLst/>
          </a:prstGeom>
          <a:solidFill>
            <a:srgbClr val="2B6596"/>
          </a:solidFill>
          <a:ln w="12700">
            <a:miter lim="400000"/>
          </a:ln>
        </p:spPr>
        <p:txBody>
          <a:bodyPr lIns="45719" rIns="45719" anchor="ctr"/>
          <a:lstStyle/>
          <a:p>
            <a:endParaRPr/>
          </a:p>
        </p:txBody>
      </p:sp>
      <p:sp>
        <p:nvSpPr>
          <p:cNvPr id="348" name="Circle"/>
          <p:cNvSpPr/>
          <p:nvPr/>
        </p:nvSpPr>
        <p:spPr>
          <a:xfrm>
            <a:off x="3089193" y="4411632"/>
            <a:ext cx="497597" cy="497597"/>
          </a:xfrm>
          <a:prstGeom prst="ellipse">
            <a:avLst/>
          </a:prstGeom>
          <a:solidFill>
            <a:srgbClr val="2B6596"/>
          </a:solidFill>
          <a:ln w="76200">
            <a:solidFill>
              <a:srgbClr val="FFFFFF"/>
            </a:solidFill>
            <a:miter/>
          </a:ln>
        </p:spPr>
        <p:txBody>
          <a:bodyPr lIns="45719" rIns="45719" anchor="ctr"/>
          <a:lstStyle/>
          <a:p>
            <a:endParaRPr/>
          </a:p>
        </p:txBody>
      </p:sp>
      <p:pic>
        <p:nvPicPr>
          <p:cNvPr id="349" name="Image" descr="Image"/>
          <p:cNvPicPr>
            <a:picLocks noChangeAspect="1"/>
          </p:cNvPicPr>
          <p:nvPr/>
        </p:nvPicPr>
        <p:blipFill>
          <a:blip r:embed="rId3"/>
          <a:stretch>
            <a:fillRect/>
          </a:stretch>
        </p:blipFill>
        <p:spPr>
          <a:xfrm rot="360000">
            <a:off x="3325693" y="2929195"/>
            <a:ext cx="1578585" cy="2980229"/>
          </a:xfrm>
          <a:prstGeom prst="rect">
            <a:avLst/>
          </a:prstGeom>
          <a:ln w="12700">
            <a:miter lim="400000"/>
          </a:ln>
        </p:spPr>
      </p:pic>
      <p:sp>
        <p:nvSpPr>
          <p:cNvPr id="350" name="Jigsaw Piece"/>
          <p:cNvSpPr/>
          <p:nvPr/>
        </p:nvSpPr>
        <p:spPr>
          <a:xfrm rot="3180000">
            <a:off x="3130759" y="923350"/>
            <a:ext cx="874115" cy="877256"/>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FFFFFF"/>
          </a:solidFill>
          <a:ln w="12700">
            <a:miter lim="400000"/>
          </a:ln>
        </p:spPr>
        <p:txBody>
          <a:bodyPr lIns="45719" rIns="45719" anchor="ctr"/>
          <a:lstStyle/>
          <a:p>
            <a:endParaRPr/>
          </a:p>
        </p:txBody>
      </p:sp>
      <p:sp>
        <p:nvSpPr>
          <p:cNvPr id="351" name="Jigsaw Piece"/>
          <p:cNvSpPr/>
          <p:nvPr/>
        </p:nvSpPr>
        <p:spPr>
          <a:xfrm rot="1080000">
            <a:off x="10890717" y="4378168"/>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7FCFEA"/>
          </a:solidFill>
          <a:ln w="12700">
            <a:miter lim="400000"/>
          </a:ln>
        </p:spPr>
        <p:txBody>
          <a:bodyPr lIns="45719" rIns="45719" anchor="ctr"/>
          <a:lstStyle/>
          <a:p>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Rounded Rectangle 5"/>
          <p:cNvSpPr/>
          <p:nvPr/>
        </p:nvSpPr>
        <p:spPr>
          <a:xfrm>
            <a:off x="0" y="0"/>
            <a:ext cx="9896028" cy="5891658"/>
          </a:xfrm>
          <a:prstGeom prst="roundRect">
            <a:avLst>
              <a:gd name="adj" fmla="val 0"/>
            </a:avLst>
          </a:prstGeom>
          <a:solidFill>
            <a:srgbClr val="8B2824"/>
          </a:solidFill>
          <a:ln w="12700">
            <a:miter lim="400000"/>
          </a:ln>
        </p:spPr>
        <p:txBody>
          <a:bodyPr lIns="45719" rIns="45719" anchor="ctr"/>
          <a:lstStyle/>
          <a:p>
            <a:pPr algn="ctr">
              <a:defRPr>
                <a:solidFill>
                  <a:srgbClr val="FFFFFF"/>
                </a:solidFill>
                <a:latin typeface="Poppins Regular"/>
                <a:ea typeface="Poppins Regular"/>
                <a:cs typeface="Poppins Regular"/>
                <a:sym typeface="Poppins Regular"/>
              </a:defRPr>
            </a:pPr>
            <a:endParaRPr/>
          </a:p>
        </p:txBody>
      </p:sp>
      <p:sp>
        <p:nvSpPr>
          <p:cNvPr id="354" name="Google Shape;61;p14"/>
          <p:cNvSpPr txBox="1"/>
          <p:nvPr/>
        </p:nvSpPr>
        <p:spPr>
          <a:xfrm>
            <a:off x="510088" y="1521233"/>
            <a:ext cx="5392532" cy="3900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228600" indent="-228600">
              <a:lnSpc>
                <a:spcPct val="90000"/>
              </a:lnSpc>
              <a:buClr>
                <a:srgbClr val="FFFFFF"/>
              </a:buClr>
              <a:buSzPct val="120000"/>
              <a:buFont typeface="Arial"/>
              <a:buChar char="•"/>
              <a:defRPr sz="1700">
                <a:solidFill>
                  <a:srgbClr val="FFFFFF"/>
                </a:solidFill>
                <a:latin typeface="Poppins Regular"/>
                <a:ea typeface="Poppins Regular"/>
                <a:cs typeface="Poppins Regular"/>
                <a:sym typeface="Poppins Regular"/>
              </a:defRPr>
            </a:pPr>
            <a:r>
              <a:t>Wikipedia uses </a:t>
            </a:r>
            <a:r>
              <a:rPr>
                <a:latin typeface="Poppins Bold"/>
                <a:ea typeface="Poppins Bold"/>
                <a:cs typeface="Poppins Bold"/>
                <a:sym typeface="Poppins Bold"/>
              </a:rPr>
              <a:t>reliable sources</a:t>
            </a:r>
            <a:r>
              <a:t> that anyone can go and check.</a:t>
            </a:r>
          </a:p>
          <a:p>
            <a:pPr marL="228600" indent="-228600">
              <a:lnSpc>
                <a:spcPct val="90000"/>
              </a:lnSpc>
              <a:buClr>
                <a:srgbClr val="FFFFFF"/>
              </a:buClr>
              <a:buSzPct val="120000"/>
              <a:buFont typeface="Arial"/>
              <a:buChar char="•"/>
              <a:defRPr sz="1700">
                <a:solidFill>
                  <a:srgbClr val="FFFFFF"/>
                </a:solidFill>
                <a:latin typeface="Poppins Regular"/>
                <a:ea typeface="Poppins Regular"/>
                <a:cs typeface="Poppins Regular"/>
                <a:sym typeface="Poppins Regular"/>
              </a:defRPr>
            </a:pPr>
            <a:endParaRPr/>
          </a:p>
          <a:p>
            <a:pPr marL="228600" indent="-228600">
              <a:lnSpc>
                <a:spcPct val="90000"/>
              </a:lnSpc>
              <a:buClr>
                <a:srgbClr val="FFFFFF"/>
              </a:buClr>
              <a:buSzPct val="120000"/>
              <a:buFont typeface="Arial"/>
              <a:buChar char="•"/>
              <a:defRPr sz="1700">
                <a:solidFill>
                  <a:srgbClr val="FFFFFF"/>
                </a:solidFill>
                <a:latin typeface="Poppins Regular"/>
                <a:ea typeface="Poppins Regular"/>
                <a:cs typeface="Poppins Regular"/>
                <a:sym typeface="Poppins Regular"/>
              </a:defRPr>
            </a:pPr>
            <a:r>
              <a:t>Wikipedia presents a </a:t>
            </a:r>
            <a:r>
              <a:rPr>
                <a:latin typeface="Poppins Bold"/>
                <a:ea typeface="Poppins Bold"/>
                <a:cs typeface="Poppins Bold"/>
                <a:sym typeface="Poppins Bold"/>
              </a:rPr>
              <a:t>neutral point of view</a:t>
            </a:r>
            <a:r>
              <a:t>, not someone’s opinion.</a:t>
            </a:r>
          </a:p>
          <a:p>
            <a:pPr marL="228600" indent="-228600">
              <a:lnSpc>
                <a:spcPct val="90000"/>
              </a:lnSpc>
              <a:buClr>
                <a:srgbClr val="FFFFFF"/>
              </a:buClr>
              <a:buSzPct val="120000"/>
              <a:buFont typeface="Arial"/>
              <a:buChar char="•"/>
              <a:defRPr sz="1700">
                <a:solidFill>
                  <a:srgbClr val="FFFFFF"/>
                </a:solidFill>
                <a:latin typeface="Poppins Regular"/>
                <a:ea typeface="Poppins Regular"/>
                <a:cs typeface="Poppins Regular"/>
                <a:sym typeface="Poppins Regular"/>
              </a:defRPr>
            </a:pPr>
            <a:endParaRPr/>
          </a:p>
          <a:p>
            <a:pPr marL="228600" indent="-228600">
              <a:lnSpc>
                <a:spcPct val="90000"/>
              </a:lnSpc>
              <a:buClr>
                <a:srgbClr val="FFFFFF"/>
              </a:buClr>
              <a:buSzPct val="120000"/>
              <a:buFont typeface="Arial"/>
              <a:buChar char="•"/>
              <a:defRPr sz="1700">
                <a:solidFill>
                  <a:srgbClr val="FFFFFF"/>
                </a:solidFill>
                <a:latin typeface="Poppins Regular"/>
                <a:ea typeface="Poppins Regular"/>
                <a:cs typeface="Poppins Regular"/>
                <a:sym typeface="Poppins Regular"/>
              </a:defRPr>
            </a:pPr>
            <a:r>
              <a:t>Wikipedia someone posts something </a:t>
            </a:r>
            <a:r>
              <a:rPr>
                <a:latin typeface="Poppins Bold"/>
                <a:ea typeface="Poppins Bold"/>
                <a:cs typeface="Poppins Bold"/>
                <a:sym typeface="Poppins Bold"/>
              </a:rPr>
              <a:t>false or without a reliable source</a:t>
            </a:r>
            <a:r>
              <a:t>, it will be taken down by administrators.</a:t>
            </a:r>
          </a:p>
          <a:p>
            <a:pPr marL="228600" indent="-228600">
              <a:lnSpc>
                <a:spcPct val="90000"/>
              </a:lnSpc>
              <a:buClr>
                <a:srgbClr val="FFFFFF"/>
              </a:buClr>
              <a:buSzPct val="120000"/>
              <a:buFont typeface="Arial"/>
              <a:buChar char="•"/>
              <a:defRPr sz="1700">
                <a:solidFill>
                  <a:srgbClr val="FFFFFF"/>
                </a:solidFill>
                <a:latin typeface="Poppins Regular"/>
                <a:ea typeface="Poppins Regular"/>
                <a:cs typeface="Poppins Regular"/>
                <a:sym typeface="Poppins Regular"/>
              </a:defRPr>
            </a:pPr>
            <a:endParaRPr/>
          </a:p>
          <a:p>
            <a:pPr marL="228600" indent="-228600">
              <a:lnSpc>
                <a:spcPct val="90000"/>
              </a:lnSpc>
              <a:buClr>
                <a:srgbClr val="FFFFFF"/>
              </a:buClr>
              <a:buSzPct val="120000"/>
              <a:buFont typeface="Arial"/>
              <a:buChar char="•"/>
              <a:defRPr sz="1700">
                <a:solidFill>
                  <a:srgbClr val="FFFFFF"/>
                </a:solidFill>
                <a:latin typeface="Poppins Regular"/>
                <a:ea typeface="Poppins Regular"/>
                <a:cs typeface="Poppins Regular"/>
                <a:sym typeface="Poppins Regular"/>
              </a:defRPr>
            </a:pPr>
            <a:r>
              <a:t>Wikipedia </a:t>
            </a:r>
            <a:r>
              <a:rPr>
                <a:latin typeface="Poppins Bold"/>
                <a:ea typeface="Poppins Bold"/>
                <a:cs typeface="Poppins Bold"/>
                <a:sym typeface="Poppins Bold"/>
              </a:rPr>
              <a:t>does not use algorithms</a:t>
            </a:r>
            <a:r>
              <a:t> to present you with content, so you will not end up in an echo-chamber of narrow views.</a:t>
            </a:r>
          </a:p>
        </p:txBody>
      </p:sp>
      <p:pic>
        <p:nvPicPr>
          <p:cNvPr id="355" name="Picture 12" descr="Picture 12"/>
          <p:cNvPicPr>
            <a:picLocks noChangeAspect="1"/>
          </p:cNvPicPr>
          <p:nvPr/>
        </p:nvPicPr>
        <p:blipFill>
          <a:blip r:embed="rId2"/>
          <a:srcRect b="28495"/>
          <a:stretch>
            <a:fillRect/>
          </a:stretch>
        </p:blipFill>
        <p:spPr>
          <a:xfrm>
            <a:off x="5940618" y="1191983"/>
            <a:ext cx="5831874" cy="4718211"/>
          </a:xfrm>
          <a:prstGeom prst="rect">
            <a:avLst/>
          </a:prstGeom>
          <a:ln w="12700">
            <a:miter lim="400000"/>
          </a:ln>
        </p:spPr>
      </p:pic>
      <p:pic>
        <p:nvPicPr>
          <p:cNvPr id="356" name="Picture 15" descr="Picture 15"/>
          <p:cNvPicPr>
            <a:picLocks noChangeAspect="1"/>
          </p:cNvPicPr>
          <p:nvPr/>
        </p:nvPicPr>
        <p:blipFill>
          <a:blip r:embed="rId3"/>
          <a:stretch>
            <a:fillRect/>
          </a:stretch>
        </p:blipFill>
        <p:spPr>
          <a:xfrm>
            <a:off x="351016" y="306523"/>
            <a:ext cx="854765" cy="854766"/>
          </a:xfrm>
          <a:prstGeom prst="rect">
            <a:avLst/>
          </a:prstGeom>
          <a:ln w="12700">
            <a:miter lim="400000"/>
          </a:ln>
        </p:spPr>
      </p:pic>
      <p:sp>
        <p:nvSpPr>
          <p:cNvPr id="357" name="Rounded Rectangle"/>
          <p:cNvSpPr/>
          <p:nvPr/>
        </p:nvSpPr>
        <p:spPr>
          <a:xfrm>
            <a:off x="-238942" y="416951"/>
            <a:ext cx="9896028" cy="838553"/>
          </a:xfrm>
          <a:prstGeom prst="roundRect">
            <a:avLst>
              <a:gd name="adj" fmla="val 22718"/>
            </a:avLst>
          </a:prstGeom>
          <a:solidFill>
            <a:srgbClr val="000000"/>
          </a:solidFill>
          <a:ln w="12700">
            <a:miter lim="400000"/>
          </a:ln>
        </p:spPr>
        <p:txBody>
          <a:bodyPr lIns="45719" rIns="45719" anchor="ctr"/>
          <a:lstStyle/>
          <a:p>
            <a:endParaRPr/>
          </a:p>
        </p:txBody>
      </p:sp>
      <p:sp>
        <p:nvSpPr>
          <p:cNvPr id="358" name="Google Shape;61;p14"/>
          <p:cNvSpPr txBox="1"/>
          <p:nvPr/>
        </p:nvSpPr>
        <p:spPr>
          <a:xfrm>
            <a:off x="547397" y="521903"/>
            <a:ext cx="9069155"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t>Wikipedia combats fake news because</a:t>
            </a:r>
          </a:p>
        </p:txBody>
      </p:sp>
      <p:sp>
        <p:nvSpPr>
          <p:cNvPr id="359" name="Circle"/>
          <p:cNvSpPr/>
          <p:nvPr/>
        </p:nvSpPr>
        <p:spPr>
          <a:xfrm>
            <a:off x="5767471" y="4827449"/>
            <a:ext cx="1419219" cy="1419219"/>
          </a:xfrm>
          <a:prstGeom prst="ellipse">
            <a:avLst/>
          </a:prstGeom>
          <a:solidFill>
            <a:srgbClr val="8B2824"/>
          </a:solidFill>
          <a:ln w="114300">
            <a:solidFill>
              <a:srgbClr val="FFFFFF"/>
            </a:solidFill>
            <a:miter/>
          </a:ln>
        </p:spPr>
        <p:txBody>
          <a:bodyPr lIns="45719" rIns="45719" anchor="ctr"/>
          <a:lstStyle/>
          <a:p>
            <a:endParaRPr/>
          </a:p>
        </p:txBody>
      </p:sp>
      <p:sp>
        <p:nvSpPr>
          <p:cNvPr id="360" name="Circle"/>
          <p:cNvSpPr/>
          <p:nvPr/>
        </p:nvSpPr>
        <p:spPr>
          <a:xfrm>
            <a:off x="10014679" y="721541"/>
            <a:ext cx="628648" cy="628648"/>
          </a:xfrm>
          <a:prstGeom prst="ellipse">
            <a:avLst/>
          </a:prstGeom>
          <a:solidFill>
            <a:srgbClr val="8B2824"/>
          </a:solidFill>
          <a:ln w="12700">
            <a:miter lim="400000"/>
          </a:ln>
        </p:spPr>
        <p:txBody>
          <a:bodyPr lIns="45719" rIns="45719" anchor="ctr"/>
          <a:lstStyle/>
          <a:p>
            <a:endParaRPr/>
          </a:p>
        </p:txBody>
      </p:sp>
      <p:sp>
        <p:nvSpPr>
          <p:cNvPr id="361" name="Circle"/>
          <p:cNvSpPr/>
          <p:nvPr/>
        </p:nvSpPr>
        <p:spPr>
          <a:xfrm>
            <a:off x="10603934" y="1396796"/>
            <a:ext cx="264002" cy="264002"/>
          </a:xfrm>
          <a:prstGeom prst="ellipse">
            <a:avLst/>
          </a:prstGeom>
          <a:solidFill>
            <a:srgbClr val="8B2824"/>
          </a:solidFill>
          <a:ln w="12700">
            <a:miter lim="400000"/>
          </a:ln>
        </p:spPr>
        <p:txBody>
          <a:bodyPr lIns="45719" rIns="45719" anchor="ctr"/>
          <a:lstStyle/>
          <a:p>
            <a:endParaRPr/>
          </a:p>
        </p:txBody>
      </p:sp>
      <p:sp>
        <p:nvSpPr>
          <p:cNvPr id="362" name="Circle"/>
          <p:cNvSpPr/>
          <p:nvPr/>
        </p:nvSpPr>
        <p:spPr>
          <a:xfrm>
            <a:off x="11769976" y="3479251"/>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363" name="Circle"/>
          <p:cNvSpPr/>
          <p:nvPr/>
        </p:nvSpPr>
        <p:spPr>
          <a:xfrm>
            <a:off x="11229633" y="4454252"/>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364" name="Circle"/>
          <p:cNvSpPr/>
          <p:nvPr/>
        </p:nvSpPr>
        <p:spPr>
          <a:xfrm>
            <a:off x="11587677" y="3698142"/>
            <a:ext cx="211865" cy="211864"/>
          </a:xfrm>
          <a:prstGeom prst="ellipse">
            <a:avLst/>
          </a:prstGeom>
          <a:solidFill>
            <a:srgbClr val="00A0D5">
              <a:alpha val="50000"/>
            </a:srgbClr>
          </a:solidFill>
          <a:ln w="12700">
            <a:miter lim="400000"/>
          </a:ln>
        </p:spPr>
        <p:txBody>
          <a:bodyPr lIns="45719" rIns="45719" anchor="ctr"/>
          <a:lstStyle/>
          <a:p>
            <a:endParaRPr/>
          </a:p>
        </p:txBody>
      </p:sp>
      <p:sp>
        <p:nvSpPr>
          <p:cNvPr id="365" name="Jigsaw Piece"/>
          <p:cNvSpPr/>
          <p:nvPr/>
        </p:nvSpPr>
        <p:spPr>
          <a:xfrm rot="6900000">
            <a:off x="6091225" y="5234851"/>
            <a:ext cx="617046" cy="619264"/>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FFFFFF"/>
          </a:solidFill>
          <a:ln w="12700">
            <a:miter lim="400000"/>
          </a:ln>
        </p:spPr>
        <p:txBody>
          <a:bodyPr lIns="45719" rIns="45719" anchor="ctr"/>
          <a:lstStyle/>
          <a:p>
            <a:endParaRPr/>
          </a:p>
        </p:txBody>
      </p:sp>
      <p:sp>
        <p:nvSpPr>
          <p:cNvPr id="366" name="Jigsaw Piece"/>
          <p:cNvSpPr/>
          <p:nvPr/>
        </p:nvSpPr>
        <p:spPr>
          <a:xfrm rot="1080000">
            <a:off x="11021395" y="753603"/>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7FCFEA"/>
          </a:solidFill>
          <a:ln w="12700">
            <a:miter lim="400000"/>
          </a:ln>
        </p:spPr>
        <p:txBody>
          <a:bodyPr lIns="45719" rIns="45719" anchor="ctr"/>
          <a:lstStyle/>
          <a:p>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Rounded Rectangle 1"/>
          <p:cNvSpPr/>
          <p:nvPr/>
        </p:nvSpPr>
        <p:spPr>
          <a:xfrm>
            <a:off x="0" y="0"/>
            <a:ext cx="4391246" cy="5891658"/>
          </a:xfrm>
          <a:prstGeom prst="roundRect">
            <a:avLst>
              <a:gd name="adj" fmla="val 0"/>
            </a:avLst>
          </a:prstGeom>
          <a:solidFill>
            <a:srgbClr val="00A0D5"/>
          </a:solidFill>
          <a:ln w="12700">
            <a:miter lim="400000"/>
          </a:ln>
        </p:spPr>
        <p:txBody>
          <a:bodyPr lIns="45719" rIns="45719" anchor="ctr"/>
          <a:lstStyle/>
          <a:p>
            <a:pPr algn="ctr">
              <a:defRPr>
                <a:solidFill>
                  <a:srgbClr val="FFFFFF"/>
                </a:solidFill>
                <a:latin typeface="Poppins Regular"/>
                <a:ea typeface="Poppins Regular"/>
                <a:cs typeface="Poppins Regular"/>
                <a:sym typeface="Poppins Regular"/>
              </a:defRPr>
            </a:pPr>
            <a:endParaRPr/>
          </a:p>
        </p:txBody>
      </p:sp>
      <p:sp>
        <p:nvSpPr>
          <p:cNvPr id="369" name="Google Shape;61;p14"/>
          <p:cNvSpPr txBox="1"/>
          <p:nvPr/>
        </p:nvSpPr>
        <p:spPr>
          <a:xfrm>
            <a:off x="5045900" y="1006244"/>
            <a:ext cx="3320269" cy="907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1700">
                <a:solidFill>
                  <a:srgbClr val="2B6596"/>
                </a:solidFill>
                <a:latin typeface="Poppins Regular"/>
                <a:ea typeface="Poppins Regular"/>
                <a:cs typeface="Poppins Regular"/>
                <a:sym typeface="Poppins Regular"/>
              </a:defRPr>
            </a:lvl1pPr>
          </a:lstStyle>
          <a:p>
            <a:r>
              <a:t>On a post-in note, write down one thing about Wikipedia that you didn’t know before.</a:t>
            </a:r>
          </a:p>
        </p:txBody>
      </p:sp>
      <p:pic>
        <p:nvPicPr>
          <p:cNvPr id="370" name="Picture 27" descr="Picture 27"/>
          <p:cNvPicPr>
            <a:picLocks noChangeAspect="1"/>
          </p:cNvPicPr>
          <p:nvPr/>
        </p:nvPicPr>
        <p:blipFill>
          <a:blip r:embed="rId2"/>
          <a:stretch>
            <a:fillRect/>
          </a:stretch>
        </p:blipFill>
        <p:spPr>
          <a:xfrm>
            <a:off x="344775" y="306523"/>
            <a:ext cx="861006" cy="861007"/>
          </a:xfrm>
          <a:prstGeom prst="rect">
            <a:avLst/>
          </a:prstGeom>
          <a:ln w="12700">
            <a:miter lim="400000"/>
          </a:ln>
        </p:spPr>
      </p:pic>
      <p:sp>
        <p:nvSpPr>
          <p:cNvPr id="371" name="Rounded Rectangle"/>
          <p:cNvSpPr/>
          <p:nvPr/>
        </p:nvSpPr>
        <p:spPr>
          <a:xfrm>
            <a:off x="-238942" y="416951"/>
            <a:ext cx="3012964" cy="838553"/>
          </a:xfrm>
          <a:prstGeom prst="roundRect">
            <a:avLst>
              <a:gd name="adj" fmla="val 22718"/>
            </a:avLst>
          </a:prstGeom>
          <a:solidFill>
            <a:srgbClr val="000000"/>
          </a:solidFill>
          <a:ln w="12700">
            <a:miter lim="400000"/>
          </a:ln>
        </p:spPr>
        <p:txBody>
          <a:bodyPr lIns="45719" rIns="45719" anchor="ctr"/>
          <a:lstStyle/>
          <a:p>
            <a:endParaRPr/>
          </a:p>
        </p:txBody>
      </p:sp>
      <p:sp>
        <p:nvSpPr>
          <p:cNvPr id="372" name="Google Shape;61;p14"/>
          <p:cNvSpPr txBox="1"/>
          <p:nvPr/>
        </p:nvSpPr>
        <p:spPr>
          <a:xfrm>
            <a:off x="547397" y="521903"/>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t>Exit task</a:t>
            </a:r>
          </a:p>
        </p:txBody>
      </p:sp>
      <p:pic>
        <p:nvPicPr>
          <p:cNvPr id="373" name="Image" descr="Image"/>
          <p:cNvPicPr>
            <a:picLocks noChangeAspect="1"/>
          </p:cNvPicPr>
          <p:nvPr/>
        </p:nvPicPr>
        <p:blipFill>
          <a:blip r:embed="rId3"/>
          <a:stretch>
            <a:fillRect/>
          </a:stretch>
        </p:blipFill>
        <p:spPr>
          <a:xfrm rot="1200000">
            <a:off x="9777521" y="3077433"/>
            <a:ext cx="2043172" cy="2103215"/>
          </a:xfrm>
          <a:prstGeom prst="rect">
            <a:avLst/>
          </a:prstGeom>
          <a:ln w="12700">
            <a:miter lim="400000"/>
          </a:ln>
        </p:spPr>
      </p:pic>
      <p:pic>
        <p:nvPicPr>
          <p:cNvPr id="374" name="Image" descr="Image"/>
          <p:cNvPicPr>
            <a:picLocks noChangeAspect="1"/>
          </p:cNvPicPr>
          <p:nvPr/>
        </p:nvPicPr>
        <p:blipFill>
          <a:blip r:embed="rId4"/>
          <a:stretch>
            <a:fillRect/>
          </a:stretch>
        </p:blipFill>
        <p:spPr>
          <a:xfrm>
            <a:off x="9020823" y="304325"/>
            <a:ext cx="2127395" cy="2189914"/>
          </a:xfrm>
          <a:prstGeom prst="rect">
            <a:avLst/>
          </a:prstGeom>
          <a:ln w="12700">
            <a:miter lim="400000"/>
          </a:ln>
        </p:spPr>
      </p:pic>
      <p:pic>
        <p:nvPicPr>
          <p:cNvPr id="375" name="Image" descr="Image"/>
          <p:cNvPicPr>
            <a:picLocks noChangeAspect="1"/>
          </p:cNvPicPr>
          <p:nvPr/>
        </p:nvPicPr>
        <p:blipFill>
          <a:blip r:embed="rId5"/>
          <a:stretch>
            <a:fillRect/>
          </a:stretch>
        </p:blipFill>
        <p:spPr>
          <a:xfrm>
            <a:off x="5505534" y="2092544"/>
            <a:ext cx="4030740" cy="4149193"/>
          </a:xfrm>
          <a:prstGeom prst="rect">
            <a:avLst/>
          </a:prstGeom>
          <a:ln w="12700">
            <a:miter lim="400000"/>
          </a:ln>
        </p:spPr>
      </p:pic>
      <p:sp>
        <p:nvSpPr>
          <p:cNvPr id="376" name="TextBox 9"/>
          <p:cNvSpPr txBox="1"/>
          <p:nvPr/>
        </p:nvSpPr>
        <p:spPr>
          <a:xfrm rot="21120000">
            <a:off x="5993187" y="3254297"/>
            <a:ext cx="2785984" cy="212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4000"/>
              </a:lnSpc>
              <a:defRPr sz="4000">
                <a:solidFill>
                  <a:srgbClr val="2E67A0"/>
                </a:solidFill>
                <a:latin typeface="SignPainter-HouseScript Semibold"/>
                <a:ea typeface="SignPainter-HouseScript Semibold"/>
                <a:cs typeface="SignPainter-HouseScript Semibold"/>
                <a:sym typeface="SignPainter-HouseScript Semibold"/>
              </a:defRPr>
            </a:pPr>
            <a:r>
              <a:t>Stick it</a:t>
            </a:r>
          </a:p>
          <a:p>
            <a:pPr algn="ctr">
              <a:lnSpc>
                <a:spcPts val="4000"/>
              </a:lnSpc>
              <a:defRPr sz="4000">
                <a:solidFill>
                  <a:srgbClr val="2E67A0"/>
                </a:solidFill>
                <a:latin typeface="SignPainter-HouseScript Semibold"/>
                <a:ea typeface="SignPainter-HouseScript Semibold"/>
                <a:cs typeface="SignPainter-HouseScript Semibold"/>
                <a:sym typeface="SignPainter-HouseScript Semibold"/>
              </a:defRPr>
            </a:pPr>
            <a:r>
              <a:t>to the wall</a:t>
            </a:r>
          </a:p>
          <a:p>
            <a:pPr algn="ctr">
              <a:lnSpc>
                <a:spcPts val="4000"/>
              </a:lnSpc>
              <a:defRPr sz="4000">
                <a:solidFill>
                  <a:srgbClr val="2E67A0"/>
                </a:solidFill>
                <a:latin typeface="SignPainter-HouseScript Semibold"/>
                <a:ea typeface="SignPainter-HouseScript Semibold"/>
                <a:cs typeface="SignPainter-HouseScript Semibold"/>
                <a:sym typeface="SignPainter-HouseScript Semibold"/>
              </a:defRPr>
            </a:pPr>
            <a:r>
              <a:t> before you leave!</a:t>
            </a:r>
          </a:p>
        </p:txBody>
      </p:sp>
      <p:sp>
        <p:nvSpPr>
          <p:cNvPr id="377" name="Circle"/>
          <p:cNvSpPr/>
          <p:nvPr/>
        </p:nvSpPr>
        <p:spPr>
          <a:xfrm>
            <a:off x="1742522" y="1968881"/>
            <a:ext cx="3452066" cy="3452066"/>
          </a:xfrm>
          <a:prstGeom prst="ellipse">
            <a:avLst/>
          </a:prstGeom>
          <a:solidFill>
            <a:srgbClr val="00A0D5"/>
          </a:solidFill>
          <a:ln w="114300">
            <a:solidFill>
              <a:srgbClr val="FFFFFF"/>
            </a:solidFill>
            <a:miter/>
          </a:ln>
        </p:spPr>
        <p:txBody>
          <a:bodyPr lIns="45719" rIns="45719" anchor="ctr"/>
          <a:lstStyle/>
          <a:p>
            <a:endParaRPr/>
          </a:p>
        </p:txBody>
      </p:sp>
      <p:sp>
        <p:nvSpPr>
          <p:cNvPr id="378" name="Circle"/>
          <p:cNvSpPr/>
          <p:nvPr/>
        </p:nvSpPr>
        <p:spPr>
          <a:xfrm>
            <a:off x="4941529" y="4795566"/>
            <a:ext cx="211864" cy="211865"/>
          </a:xfrm>
          <a:prstGeom prst="ellipse">
            <a:avLst/>
          </a:prstGeom>
          <a:solidFill>
            <a:srgbClr val="00A0D5"/>
          </a:solidFill>
          <a:ln w="12700">
            <a:miter lim="400000"/>
          </a:ln>
        </p:spPr>
        <p:txBody>
          <a:bodyPr lIns="45719" rIns="45719" anchor="ctr"/>
          <a:lstStyle/>
          <a:p>
            <a:endParaRPr/>
          </a:p>
        </p:txBody>
      </p:sp>
      <p:sp>
        <p:nvSpPr>
          <p:cNvPr id="379" name="Circle"/>
          <p:cNvSpPr/>
          <p:nvPr/>
        </p:nvSpPr>
        <p:spPr>
          <a:xfrm>
            <a:off x="4498354" y="5143669"/>
            <a:ext cx="483934" cy="483934"/>
          </a:xfrm>
          <a:prstGeom prst="ellipse">
            <a:avLst/>
          </a:prstGeom>
          <a:solidFill>
            <a:srgbClr val="00A0D5"/>
          </a:solidFill>
          <a:ln w="12700">
            <a:miter lim="400000"/>
          </a:ln>
        </p:spPr>
        <p:txBody>
          <a:bodyPr lIns="45719" rIns="45719" anchor="ctr"/>
          <a:lstStyle/>
          <a:p>
            <a:endParaRPr/>
          </a:p>
        </p:txBody>
      </p:sp>
      <p:pic>
        <p:nvPicPr>
          <p:cNvPr id="380" name="Image" descr="Image"/>
          <p:cNvPicPr>
            <a:picLocks noChangeAspect="1"/>
          </p:cNvPicPr>
          <p:nvPr/>
        </p:nvPicPr>
        <p:blipFill>
          <a:blip r:embed="rId6"/>
          <a:stretch>
            <a:fillRect/>
          </a:stretch>
        </p:blipFill>
        <p:spPr>
          <a:xfrm rot="20340000">
            <a:off x="2243544" y="2476342"/>
            <a:ext cx="2236944" cy="2437144"/>
          </a:xfrm>
          <a:prstGeom prst="rect">
            <a:avLst/>
          </a:prstGeom>
          <a:ln w="12700">
            <a:miter lim="400000"/>
          </a:ln>
        </p:spPr>
      </p:pic>
      <p:sp>
        <p:nvSpPr>
          <p:cNvPr id="381" name="Circle"/>
          <p:cNvSpPr/>
          <p:nvPr/>
        </p:nvSpPr>
        <p:spPr>
          <a:xfrm>
            <a:off x="11647951" y="1316078"/>
            <a:ext cx="1586396" cy="1586397"/>
          </a:xfrm>
          <a:prstGeom prst="ellipse">
            <a:avLst/>
          </a:prstGeom>
          <a:solidFill>
            <a:srgbClr val="00A0D5">
              <a:alpha val="50000"/>
            </a:srgbClr>
          </a:solidFill>
          <a:ln w="12700">
            <a:miter lim="400000"/>
          </a:ln>
        </p:spPr>
        <p:txBody>
          <a:bodyPr lIns="45719" rIns="45719" anchor="ctr"/>
          <a:lstStyle/>
          <a:p>
            <a:endParaRPr/>
          </a:p>
        </p:txBody>
      </p:sp>
      <p:sp>
        <p:nvSpPr>
          <p:cNvPr id="382" name="Circle"/>
          <p:cNvSpPr/>
          <p:nvPr/>
        </p:nvSpPr>
        <p:spPr>
          <a:xfrm>
            <a:off x="11429310" y="935242"/>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383" name="Circle"/>
          <p:cNvSpPr/>
          <p:nvPr/>
        </p:nvSpPr>
        <p:spPr>
          <a:xfrm>
            <a:off x="11292152" y="2108485"/>
            <a:ext cx="211865" cy="211865"/>
          </a:xfrm>
          <a:prstGeom prst="ellipse">
            <a:avLst/>
          </a:prstGeom>
          <a:solidFill>
            <a:srgbClr val="00A0D5">
              <a:alpha val="50000"/>
            </a:srgbClr>
          </a:solidFill>
          <a:ln w="12700">
            <a:miter lim="400000"/>
          </a:ln>
        </p:spPr>
        <p:txBody>
          <a:bodyPr lIns="45719" rIns="45719" anchor="ctr"/>
          <a:lstStyle/>
          <a:p>
            <a:endParaRPr/>
          </a:p>
        </p:txBody>
      </p:sp>
      <p:sp>
        <p:nvSpPr>
          <p:cNvPr id="384" name="Jigsaw Piece"/>
          <p:cNvSpPr/>
          <p:nvPr/>
        </p:nvSpPr>
        <p:spPr>
          <a:xfrm rot="3180000">
            <a:off x="3067570" y="784801"/>
            <a:ext cx="1001488" cy="1005087"/>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rgbClr val="FFFFFF"/>
          </a:solidFill>
          <a:ln w="12700">
            <a:miter lim="400000"/>
          </a:ln>
        </p:spPr>
        <p:txBody>
          <a:bodyPr lIns="45719" rIns="45719" anchor="ctr"/>
          <a:lstStyle/>
          <a:p>
            <a:endParaRPr/>
          </a:p>
        </p:txBody>
      </p:sp>
      <p:sp>
        <p:nvSpPr>
          <p:cNvPr id="385" name="Jigsaw Piece"/>
          <p:cNvSpPr/>
          <p:nvPr/>
        </p:nvSpPr>
        <p:spPr>
          <a:xfrm rot="1080000">
            <a:off x="8941327" y="2663566"/>
            <a:ext cx="961536" cy="56385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7FCFEA"/>
          </a:solidFill>
          <a:ln w="12700">
            <a:miter lim="400000"/>
          </a:ln>
        </p:spPr>
        <p:txBody>
          <a:bodyPr lIns="45719" rIns="45719" anchor="ctr"/>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ircle"/>
          <p:cNvSpPr/>
          <p:nvPr/>
        </p:nvSpPr>
        <p:spPr>
          <a:xfrm>
            <a:off x="9623301" y="407093"/>
            <a:ext cx="2850658" cy="2850659"/>
          </a:xfrm>
          <a:prstGeom prst="ellipse">
            <a:avLst/>
          </a:prstGeom>
          <a:solidFill>
            <a:srgbClr val="4F9D72"/>
          </a:solidFill>
          <a:ln w="114300">
            <a:solidFill>
              <a:srgbClr val="FFFFFF"/>
            </a:solidFill>
            <a:miter/>
          </a:ln>
        </p:spPr>
        <p:txBody>
          <a:bodyPr lIns="45719" rIns="45719" anchor="ctr"/>
          <a:lstStyle/>
          <a:p>
            <a:endParaRPr/>
          </a:p>
        </p:txBody>
      </p:sp>
      <p:sp>
        <p:nvSpPr>
          <p:cNvPr id="128" name="Rounded Rectangle 8"/>
          <p:cNvSpPr/>
          <p:nvPr/>
        </p:nvSpPr>
        <p:spPr>
          <a:xfrm>
            <a:off x="0" y="1511097"/>
            <a:ext cx="12192000" cy="4367634"/>
          </a:xfrm>
          <a:prstGeom prst="roundRect">
            <a:avLst>
              <a:gd name="adj" fmla="val 0"/>
            </a:avLst>
          </a:prstGeom>
          <a:solidFill>
            <a:srgbClr val="4F9D72"/>
          </a:solidFill>
          <a:ln w="12700">
            <a:miter lim="400000"/>
          </a:ln>
        </p:spPr>
        <p:txBody>
          <a:bodyPr lIns="45719" rIns="45719" anchor="ctr"/>
          <a:lstStyle/>
          <a:p>
            <a:pPr algn="ctr">
              <a:defRPr>
                <a:solidFill>
                  <a:srgbClr val="289F6E"/>
                </a:solidFill>
              </a:defRPr>
            </a:pPr>
            <a:endParaRPr/>
          </a:p>
        </p:txBody>
      </p:sp>
      <p:sp>
        <p:nvSpPr>
          <p:cNvPr id="129" name="Google Shape;61;p14"/>
          <p:cNvSpPr txBox="1"/>
          <p:nvPr/>
        </p:nvSpPr>
        <p:spPr>
          <a:xfrm>
            <a:off x="550147" y="2433931"/>
            <a:ext cx="8763261" cy="2521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228600" indent="-228600">
              <a:lnSpc>
                <a:spcPct val="90000"/>
              </a:lnSpc>
              <a:spcBef>
                <a:spcPts val="2000"/>
              </a:spcBef>
              <a:buSzPct val="100000"/>
              <a:buChar char="•"/>
              <a:defRPr sz="1700">
                <a:solidFill>
                  <a:srgbClr val="FFFFFF"/>
                </a:solidFill>
                <a:latin typeface="Poppins Regular"/>
                <a:ea typeface="Poppins Regular"/>
                <a:cs typeface="Poppins Regular"/>
                <a:sym typeface="Poppins Regular"/>
              </a:defRPr>
            </a:pPr>
            <a:r>
              <a:t> To understand what Wikipedia is.</a:t>
            </a:r>
          </a:p>
          <a:p>
            <a:pPr marL="228600" indent="-228600">
              <a:lnSpc>
                <a:spcPct val="90000"/>
              </a:lnSpc>
              <a:spcBef>
                <a:spcPts val="2000"/>
              </a:spcBef>
              <a:buSzPct val="100000"/>
              <a:buChar char="•"/>
              <a:defRPr sz="1700">
                <a:solidFill>
                  <a:srgbClr val="FFFFFF"/>
                </a:solidFill>
                <a:latin typeface="Poppins Regular"/>
                <a:ea typeface="Poppins Regular"/>
                <a:cs typeface="Poppins Regular"/>
                <a:sym typeface="Poppins Regular"/>
              </a:defRPr>
            </a:pPr>
            <a:r>
              <a:t> To work out what’s true and what’s false about Wikipedia.</a:t>
            </a:r>
          </a:p>
          <a:p>
            <a:pPr marL="228600" indent="-228600">
              <a:lnSpc>
                <a:spcPct val="90000"/>
              </a:lnSpc>
              <a:spcBef>
                <a:spcPts val="2000"/>
              </a:spcBef>
              <a:buSzPct val="100000"/>
              <a:buChar char="•"/>
              <a:defRPr sz="1700">
                <a:solidFill>
                  <a:srgbClr val="FFFFFF"/>
                </a:solidFill>
                <a:latin typeface="Poppins Regular"/>
                <a:ea typeface="Poppins Regular"/>
                <a:cs typeface="Poppins Regular"/>
                <a:sym typeface="Poppins Regular"/>
              </a:defRPr>
            </a:pPr>
            <a:r>
              <a:t> To explore what a neutral point of view is.</a:t>
            </a:r>
          </a:p>
          <a:p>
            <a:pPr marL="228600" indent="-228600">
              <a:lnSpc>
                <a:spcPct val="90000"/>
              </a:lnSpc>
              <a:spcBef>
                <a:spcPts val="2000"/>
              </a:spcBef>
              <a:buSzPct val="100000"/>
              <a:buChar char="•"/>
              <a:defRPr sz="1700">
                <a:solidFill>
                  <a:srgbClr val="FFFFFF"/>
                </a:solidFill>
                <a:latin typeface="Poppins Regular"/>
                <a:ea typeface="Poppins Regular"/>
                <a:cs typeface="Poppins Regular"/>
                <a:sym typeface="Poppins Regular"/>
              </a:defRPr>
            </a:pPr>
            <a:r>
              <a:t> To explore what makes a reliable source.</a:t>
            </a:r>
          </a:p>
          <a:p>
            <a:pPr marL="228600" indent="-228600">
              <a:lnSpc>
                <a:spcPct val="90000"/>
              </a:lnSpc>
              <a:spcBef>
                <a:spcPts val="2000"/>
              </a:spcBef>
              <a:buSzPct val="100000"/>
              <a:buChar char="•"/>
              <a:defRPr sz="1700">
                <a:solidFill>
                  <a:srgbClr val="FFFFFF"/>
                </a:solidFill>
                <a:latin typeface="Poppins Regular"/>
                <a:ea typeface="Poppins Regular"/>
                <a:cs typeface="Poppins Regular"/>
                <a:sym typeface="Poppins Regular"/>
              </a:defRPr>
            </a:pPr>
            <a:r>
              <a:t> To understand how Wikipedia differs from other sources of information online.</a:t>
            </a:r>
          </a:p>
        </p:txBody>
      </p:sp>
      <p:pic>
        <p:nvPicPr>
          <p:cNvPr id="130" name="Picture 7" descr="Picture 7"/>
          <p:cNvPicPr>
            <a:picLocks noChangeAspect="1"/>
          </p:cNvPicPr>
          <p:nvPr/>
        </p:nvPicPr>
        <p:blipFill>
          <a:blip r:embed="rId2"/>
          <a:stretch>
            <a:fillRect/>
          </a:stretch>
        </p:blipFill>
        <p:spPr>
          <a:xfrm>
            <a:off x="874712" y="537594"/>
            <a:ext cx="918915" cy="918915"/>
          </a:xfrm>
          <a:prstGeom prst="rect">
            <a:avLst/>
          </a:prstGeom>
          <a:ln w="12700">
            <a:miter lim="400000"/>
          </a:ln>
        </p:spPr>
      </p:pic>
      <p:sp>
        <p:nvSpPr>
          <p:cNvPr id="131" name="Rounded Rectangle"/>
          <p:cNvSpPr/>
          <p:nvPr/>
        </p:nvSpPr>
        <p:spPr>
          <a:xfrm>
            <a:off x="-238942" y="416951"/>
            <a:ext cx="5619530" cy="838553"/>
          </a:xfrm>
          <a:prstGeom prst="roundRect">
            <a:avLst>
              <a:gd name="adj" fmla="val 22718"/>
            </a:avLst>
          </a:prstGeom>
          <a:solidFill>
            <a:srgbClr val="000000"/>
          </a:solidFill>
          <a:ln w="12700">
            <a:miter lim="400000"/>
          </a:ln>
        </p:spPr>
        <p:txBody>
          <a:bodyPr lIns="45719" rIns="45719" anchor="ctr"/>
          <a:lstStyle/>
          <a:p>
            <a:endParaRPr/>
          </a:p>
        </p:txBody>
      </p:sp>
      <p:sp>
        <p:nvSpPr>
          <p:cNvPr id="132" name="Google Shape;61;p14"/>
          <p:cNvSpPr txBox="1"/>
          <p:nvPr/>
        </p:nvSpPr>
        <p:spPr>
          <a:xfrm>
            <a:off x="547397" y="621056"/>
            <a:ext cx="4704597"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Learning Objectives</a:t>
            </a:r>
          </a:p>
        </p:txBody>
      </p:sp>
      <p:sp>
        <p:nvSpPr>
          <p:cNvPr id="133" name="Circle"/>
          <p:cNvSpPr/>
          <p:nvPr/>
        </p:nvSpPr>
        <p:spPr>
          <a:xfrm>
            <a:off x="5464866" y="988424"/>
            <a:ext cx="1586396" cy="1586397"/>
          </a:xfrm>
          <a:prstGeom prst="ellipse">
            <a:avLst/>
          </a:prstGeom>
          <a:solidFill>
            <a:srgbClr val="4F9D72"/>
          </a:solidFill>
          <a:ln w="114300">
            <a:solidFill>
              <a:srgbClr val="FFFFFF"/>
            </a:solidFill>
            <a:miter/>
          </a:ln>
        </p:spPr>
        <p:txBody>
          <a:bodyPr lIns="45719" rIns="45719" anchor="ctr"/>
          <a:lstStyle/>
          <a:p>
            <a:endParaRPr/>
          </a:p>
        </p:txBody>
      </p:sp>
      <p:sp>
        <p:nvSpPr>
          <p:cNvPr id="134" name="Circle"/>
          <p:cNvSpPr/>
          <p:nvPr/>
        </p:nvSpPr>
        <p:spPr>
          <a:xfrm>
            <a:off x="6939554" y="887963"/>
            <a:ext cx="484412" cy="484412"/>
          </a:xfrm>
          <a:prstGeom prst="ellipse">
            <a:avLst/>
          </a:prstGeom>
          <a:solidFill>
            <a:srgbClr val="4F9D72"/>
          </a:solidFill>
          <a:ln w="12700">
            <a:miter lim="400000"/>
          </a:ln>
        </p:spPr>
        <p:txBody>
          <a:bodyPr lIns="45719" rIns="45719" anchor="ctr"/>
          <a:lstStyle/>
          <a:p>
            <a:endParaRPr/>
          </a:p>
        </p:txBody>
      </p:sp>
      <p:sp>
        <p:nvSpPr>
          <p:cNvPr id="135" name="Jigsaw Piece"/>
          <p:cNvSpPr/>
          <p:nvPr/>
        </p:nvSpPr>
        <p:spPr>
          <a:xfrm rot="3180000">
            <a:off x="5845692" y="1520440"/>
            <a:ext cx="802648" cy="805533"/>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FFFFFF"/>
          </a:solidFill>
          <a:ln w="12700">
            <a:miter lim="400000"/>
          </a:ln>
        </p:spPr>
        <p:txBody>
          <a:bodyPr lIns="45719" rIns="45719" anchor="ctr"/>
          <a:lstStyle/>
          <a:p>
            <a:endParaRPr/>
          </a:p>
        </p:txBody>
      </p:sp>
      <p:sp>
        <p:nvSpPr>
          <p:cNvPr id="136" name="Circle"/>
          <p:cNvSpPr/>
          <p:nvPr/>
        </p:nvSpPr>
        <p:spPr>
          <a:xfrm>
            <a:off x="8199963" y="-798041"/>
            <a:ext cx="1504455" cy="1504455"/>
          </a:xfrm>
          <a:prstGeom prst="ellipse">
            <a:avLst/>
          </a:prstGeom>
          <a:solidFill>
            <a:srgbClr val="00A0D5">
              <a:alpha val="50000"/>
            </a:srgbClr>
          </a:solidFill>
          <a:ln w="12700">
            <a:miter lim="400000"/>
          </a:ln>
        </p:spPr>
        <p:txBody>
          <a:bodyPr lIns="45719" rIns="45719" anchor="ctr"/>
          <a:lstStyle/>
          <a:p>
            <a:endParaRPr/>
          </a:p>
        </p:txBody>
      </p:sp>
      <p:sp>
        <p:nvSpPr>
          <p:cNvPr id="137" name="Circle"/>
          <p:cNvSpPr/>
          <p:nvPr/>
        </p:nvSpPr>
        <p:spPr>
          <a:xfrm>
            <a:off x="7441934" y="-409136"/>
            <a:ext cx="628648" cy="628648"/>
          </a:xfrm>
          <a:prstGeom prst="ellipse">
            <a:avLst/>
          </a:prstGeom>
          <a:solidFill>
            <a:srgbClr val="00A0D5">
              <a:alpha val="50000"/>
            </a:srgbClr>
          </a:solidFill>
          <a:ln w="12700">
            <a:miter lim="400000"/>
          </a:ln>
        </p:spPr>
        <p:txBody>
          <a:bodyPr lIns="45719" rIns="45719" anchor="ctr"/>
          <a:lstStyle/>
          <a:p>
            <a:endParaRPr/>
          </a:p>
        </p:txBody>
      </p:sp>
      <p:sp>
        <p:nvSpPr>
          <p:cNvPr id="138" name="Circle"/>
          <p:cNvSpPr/>
          <p:nvPr/>
        </p:nvSpPr>
        <p:spPr>
          <a:xfrm>
            <a:off x="7843350" y="323039"/>
            <a:ext cx="282698" cy="282698"/>
          </a:xfrm>
          <a:prstGeom prst="ellipse">
            <a:avLst/>
          </a:prstGeom>
          <a:solidFill>
            <a:srgbClr val="00A0D5">
              <a:alpha val="50000"/>
            </a:srgbClr>
          </a:solidFill>
          <a:ln w="12700">
            <a:miter lim="400000"/>
          </a:ln>
        </p:spPr>
        <p:txBody>
          <a:bodyPr lIns="45719" rIns="45719" anchor="ctr"/>
          <a:lstStyle/>
          <a:p>
            <a:endParaRPr/>
          </a:p>
        </p:txBody>
      </p:sp>
      <p:sp>
        <p:nvSpPr>
          <p:cNvPr id="139" name="Jigsaw Piece"/>
          <p:cNvSpPr/>
          <p:nvPr/>
        </p:nvSpPr>
        <p:spPr>
          <a:xfrm rot="1080000">
            <a:off x="10947577" y="4949969"/>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w="12700">
            <a:miter lim="400000"/>
          </a:ln>
        </p:spPr>
        <p:txBody>
          <a:bodyPr lIns="45719" rIns="45719" anchor="ctr"/>
          <a:lstStyle/>
          <a:p>
            <a:endParaRPr/>
          </a:p>
        </p:txBody>
      </p:sp>
      <p:sp>
        <p:nvSpPr>
          <p:cNvPr id="140" name="Circle"/>
          <p:cNvSpPr/>
          <p:nvPr/>
        </p:nvSpPr>
        <p:spPr>
          <a:xfrm>
            <a:off x="11894358" y="95912"/>
            <a:ext cx="736953" cy="736953"/>
          </a:xfrm>
          <a:prstGeom prst="ellipse">
            <a:avLst/>
          </a:prstGeom>
          <a:solidFill>
            <a:srgbClr val="4F9D72"/>
          </a:solidFill>
          <a:ln w="12700">
            <a:miter lim="400000"/>
          </a:ln>
        </p:spPr>
        <p:txBody>
          <a:bodyPr lIns="45719" rIns="45719" anchor="ctr"/>
          <a:lstStyle/>
          <a:p>
            <a:pPr>
              <a:defRPr sz="1600"/>
            </a:pPr>
            <a:endParaRPr/>
          </a:p>
        </p:txBody>
      </p:sp>
      <p:pic>
        <p:nvPicPr>
          <p:cNvPr id="141" name="Image" descr="Image"/>
          <p:cNvPicPr>
            <a:picLocks noChangeAspect="1"/>
          </p:cNvPicPr>
          <p:nvPr/>
        </p:nvPicPr>
        <p:blipFill>
          <a:blip r:embed="rId3"/>
          <a:srcRect/>
          <a:stretch>
            <a:fillRect/>
          </a:stretch>
        </p:blipFill>
        <p:spPr>
          <a:xfrm>
            <a:off x="7782909" y="1276155"/>
            <a:ext cx="4120179" cy="430585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ounded Rectangle 1"/>
          <p:cNvSpPr/>
          <p:nvPr/>
        </p:nvSpPr>
        <p:spPr>
          <a:xfrm>
            <a:off x="0" y="0"/>
            <a:ext cx="4391246" cy="5891658"/>
          </a:xfrm>
          <a:prstGeom prst="roundRect">
            <a:avLst>
              <a:gd name="adj" fmla="val 0"/>
            </a:avLst>
          </a:prstGeom>
          <a:solidFill>
            <a:srgbClr val="00A0D5"/>
          </a:solidFill>
          <a:ln w="12700">
            <a:miter lim="400000"/>
          </a:ln>
        </p:spPr>
        <p:txBody>
          <a:bodyPr lIns="45719" rIns="45719" anchor="ctr"/>
          <a:lstStyle/>
          <a:p>
            <a:pPr algn="ctr">
              <a:defRPr>
                <a:solidFill>
                  <a:srgbClr val="FFFFFF"/>
                </a:solidFill>
              </a:defRPr>
            </a:pPr>
            <a:endParaRPr/>
          </a:p>
        </p:txBody>
      </p:sp>
      <p:sp>
        <p:nvSpPr>
          <p:cNvPr id="144" name="Google Shape;61;p14"/>
          <p:cNvSpPr txBox="1"/>
          <p:nvPr/>
        </p:nvSpPr>
        <p:spPr>
          <a:xfrm>
            <a:off x="5145153" y="1907540"/>
            <a:ext cx="6227354" cy="221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Have you ever used Wikipedia?</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If you have used Wikipedia you trust what you read?</a:t>
            </a:r>
            <a:br>
              <a:rPr dirty="0"/>
            </a:br>
            <a:r>
              <a:rPr dirty="0"/>
              <a:t>Why / why not?</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Have you ever been told not to use Wikipedia?</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How do you think Wikipedia is created?</a:t>
            </a:r>
          </a:p>
        </p:txBody>
      </p:sp>
      <p:pic>
        <p:nvPicPr>
          <p:cNvPr id="145" name="Picture 10" descr="Picture 10"/>
          <p:cNvPicPr>
            <a:picLocks noChangeAspect="1"/>
          </p:cNvPicPr>
          <p:nvPr/>
        </p:nvPicPr>
        <p:blipFill>
          <a:blip r:embed="rId2"/>
          <a:stretch>
            <a:fillRect/>
          </a:stretch>
        </p:blipFill>
        <p:spPr>
          <a:xfrm>
            <a:off x="1244589" y="3516479"/>
            <a:ext cx="1927468" cy="2180831"/>
          </a:xfrm>
          <a:prstGeom prst="rect">
            <a:avLst/>
          </a:prstGeom>
          <a:ln w="12700">
            <a:miter lim="400000"/>
          </a:ln>
        </p:spPr>
      </p:pic>
      <p:sp>
        <p:nvSpPr>
          <p:cNvPr id="146" name="Google Shape;61;p14"/>
          <p:cNvSpPr txBox="1">
            <a:spLocks noGrp="1"/>
          </p:cNvSpPr>
          <p:nvPr>
            <p:ph type="title" idx="4294967295"/>
          </p:nvPr>
        </p:nvSpPr>
        <p:spPr>
          <a:xfrm>
            <a:off x="559978" y="1667591"/>
            <a:ext cx="3516532" cy="1800155"/>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What do you know about Wikipedia?	</a:t>
            </a:r>
          </a:p>
        </p:txBody>
      </p:sp>
      <p:pic>
        <p:nvPicPr>
          <p:cNvPr id="147" name="Picture 8" descr="Picture 8"/>
          <p:cNvPicPr>
            <a:picLocks noChangeAspect="1"/>
          </p:cNvPicPr>
          <p:nvPr/>
        </p:nvPicPr>
        <p:blipFill>
          <a:blip r:embed="rId3"/>
          <a:stretch>
            <a:fillRect/>
          </a:stretch>
        </p:blipFill>
        <p:spPr>
          <a:xfrm>
            <a:off x="11399260" y="385131"/>
            <a:ext cx="327492" cy="275274"/>
          </a:xfrm>
          <a:prstGeom prst="rect">
            <a:avLst/>
          </a:prstGeom>
          <a:ln w="12700">
            <a:miter lim="400000"/>
          </a:ln>
        </p:spPr>
      </p:pic>
      <p:pic>
        <p:nvPicPr>
          <p:cNvPr id="148" name="Picture 9" descr="Picture 9"/>
          <p:cNvPicPr>
            <a:picLocks noChangeAspect="1"/>
          </p:cNvPicPr>
          <p:nvPr/>
        </p:nvPicPr>
        <p:blipFill>
          <a:blip r:embed="rId4"/>
          <a:stretch>
            <a:fillRect/>
          </a:stretch>
        </p:blipFill>
        <p:spPr>
          <a:xfrm>
            <a:off x="351015" y="292099"/>
            <a:ext cx="854765" cy="854765"/>
          </a:xfrm>
          <a:prstGeom prst="rect">
            <a:avLst/>
          </a:prstGeom>
          <a:ln w="12700">
            <a:miter lim="400000"/>
          </a:ln>
        </p:spPr>
      </p:pic>
      <p:sp>
        <p:nvSpPr>
          <p:cNvPr id="149" name="Rounded Rectangle"/>
          <p:cNvSpPr/>
          <p:nvPr/>
        </p:nvSpPr>
        <p:spPr>
          <a:xfrm>
            <a:off x="-238942" y="416951"/>
            <a:ext cx="3280399" cy="838553"/>
          </a:xfrm>
          <a:prstGeom prst="roundRect">
            <a:avLst>
              <a:gd name="adj" fmla="val 22718"/>
            </a:avLst>
          </a:prstGeom>
          <a:solidFill>
            <a:srgbClr val="000000"/>
          </a:solidFill>
          <a:ln w="12700">
            <a:miter lim="400000"/>
          </a:ln>
        </p:spPr>
        <p:txBody>
          <a:bodyPr lIns="45719" rIns="45719" anchor="ctr"/>
          <a:lstStyle/>
          <a:p>
            <a:endParaRPr/>
          </a:p>
        </p:txBody>
      </p:sp>
      <p:sp>
        <p:nvSpPr>
          <p:cNvPr id="150"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Discuss…</a:t>
            </a:r>
          </a:p>
        </p:txBody>
      </p:sp>
      <p:sp>
        <p:nvSpPr>
          <p:cNvPr id="151" name="Circle"/>
          <p:cNvSpPr/>
          <p:nvPr/>
        </p:nvSpPr>
        <p:spPr>
          <a:xfrm>
            <a:off x="7918225" y="-833721"/>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152" name="Circle"/>
          <p:cNvSpPr/>
          <p:nvPr/>
        </p:nvSpPr>
        <p:spPr>
          <a:xfrm>
            <a:off x="7266950" y="-282729"/>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153" name="Circle"/>
          <p:cNvSpPr/>
          <p:nvPr/>
        </p:nvSpPr>
        <p:spPr>
          <a:xfrm>
            <a:off x="7636088" y="416836"/>
            <a:ext cx="211865" cy="211865"/>
          </a:xfrm>
          <a:prstGeom prst="ellipse">
            <a:avLst/>
          </a:prstGeom>
          <a:solidFill>
            <a:srgbClr val="00A0D5">
              <a:alpha val="50000"/>
            </a:srgbClr>
          </a:solidFill>
          <a:ln w="12700">
            <a:miter lim="400000"/>
          </a:ln>
        </p:spPr>
        <p:txBody>
          <a:bodyPr lIns="45719" rIns="45719" anchor="ctr"/>
          <a:lstStyle/>
          <a:p>
            <a:endParaRPr/>
          </a:p>
        </p:txBody>
      </p:sp>
      <p:sp>
        <p:nvSpPr>
          <p:cNvPr id="154" name="Circle"/>
          <p:cNvSpPr/>
          <p:nvPr/>
        </p:nvSpPr>
        <p:spPr>
          <a:xfrm>
            <a:off x="11644065" y="3846943"/>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155" name="Circle"/>
          <p:cNvSpPr/>
          <p:nvPr/>
        </p:nvSpPr>
        <p:spPr>
          <a:xfrm>
            <a:off x="3438877" y="2400023"/>
            <a:ext cx="1376398" cy="1376398"/>
          </a:xfrm>
          <a:prstGeom prst="ellipse">
            <a:avLst/>
          </a:prstGeom>
          <a:solidFill>
            <a:srgbClr val="00A0D5"/>
          </a:solidFill>
          <a:ln w="114300">
            <a:solidFill>
              <a:srgbClr val="FFFFFF"/>
            </a:solidFill>
            <a:miter/>
          </a:ln>
        </p:spPr>
        <p:txBody>
          <a:bodyPr lIns="45719" rIns="45719" anchor="ctr"/>
          <a:lstStyle/>
          <a:p>
            <a:endParaRPr/>
          </a:p>
        </p:txBody>
      </p:sp>
      <p:sp>
        <p:nvSpPr>
          <p:cNvPr id="156" name="Circle"/>
          <p:cNvSpPr/>
          <p:nvPr/>
        </p:nvSpPr>
        <p:spPr>
          <a:xfrm>
            <a:off x="4544933" y="2092394"/>
            <a:ext cx="327492" cy="327492"/>
          </a:xfrm>
          <a:prstGeom prst="ellipse">
            <a:avLst/>
          </a:prstGeom>
          <a:solidFill>
            <a:srgbClr val="00A0D5"/>
          </a:solidFill>
          <a:ln w="12700">
            <a:miter lim="400000"/>
          </a:ln>
        </p:spPr>
        <p:txBody>
          <a:bodyPr lIns="45719" rIns="45719" anchor="ctr"/>
          <a:lstStyle/>
          <a:p>
            <a:endParaRPr/>
          </a:p>
        </p:txBody>
      </p:sp>
      <p:pic>
        <p:nvPicPr>
          <p:cNvPr id="157" name="Image" descr="Image"/>
          <p:cNvPicPr>
            <a:picLocks noChangeAspect="1"/>
          </p:cNvPicPr>
          <p:nvPr/>
        </p:nvPicPr>
        <p:blipFill>
          <a:blip r:embed="rId5">
            <a:alphaModFix amt="50000"/>
          </a:blip>
          <a:stretch>
            <a:fillRect/>
          </a:stretch>
        </p:blipFill>
        <p:spPr>
          <a:xfrm>
            <a:off x="3812673" y="2668946"/>
            <a:ext cx="527205" cy="838552"/>
          </a:xfrm>
          <a:prstGeom prst="rect">
            <a:avLst/>
          </a:prstGeom>
          <a:ln w="12700">
            <a:miter lim="400000"/>
          </a:ln>
        </p:spPr>
      </p:pic>
      <p:sp>
        <p:nvSpPr>
          <p:cNvPr id="158" name="Jigsaw Piece"/>
          <p:cNvSpPr/>
          <p:nvPr/>
        </p:nvSpPr>
        <p:spPr>
          <a:xfrm rot="19680000">
            <a:off x="3349580" y="668922"/>
            <a:ext cx="827659" cy="830633"/>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rgbClr val="FFFFFF"/>
          </a:solidFill>
          <a:ln w="12700">
            <a:miter lim="400000"/>
          </a:ln>
        </p:spPr>
        <p:txBody>
          <a:bodyPr lIns="45719" rIns="45719" anchor="ct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A0F68-8F66-C4E9-8A07-3B1BA50E22DA}"/>
            </a:ext>
          </a:extLst>
        </p:cNvPr>
        <p:cNvGrpSpPr/>
        <p:nvPr/>
      </p:nvGrpSpPr>
      <p:grpSpPr>
        <a:xfrm>
          <a:off x="0" y="0"/>
          <a:ext cx="0" cy="0"/>
          <a:chOff x="0" y="0"/>
          <a:chExt cx="0" cy="0"/>
        </a:xfrm>
      </p:grpSpPr>
      <p:sp>
        <p:nvSpPr>
          <p:cNvPr id="160" name="Rounded Rectangle 1">
            <a:extLst>
              <a:ext uri="{FF2B5EF4-FFF2-40B4-BE49-F238E27FC236}">
                <a16:creationId xmlns:a16="http://schemas.microsoft.com/office/drawing/2014/main" id="{3826C51E-B3FF-7CB9-908F-842A2EBD7A3A}"/>
              </a:ext>
            </a:extLst>
          </p:cNvPr>
          <p:cNvSpPr/>
          <p:nvPr/>
        </p:nvSpPr>
        <p:spPr>
          <a:xfrm>
            <a:off x="0" y="0"/>
            <a:ext cx="4391246" cy="5891658"/>
          </a:xfrm>
          <a:prstGeom prst="roundRect">
            <a:avLst>
              <a:gd name="adj" fmla="val 0"/>
            </a:avLst>
          </a:prstGeom>
          <a:solidFill>
            <a:srgbClr val="00679A"/>
          </a:solidFill>
          <a:ln w="12700">
            <a:miter lim="400000"/>
          </a:ln>
        </p:spPr>
        <p:txBody>
          <a:bodyPr lIns="45719" rIns="45719" anchor="ctr"/>
          <a:lstStyle/>
          <a:p>
            <a:pPr algn="ctr">
              <a:defRPr>
                <a:solidFill>
                  <a:srgbClr val="FFFFFF"/>
                </a:solidFill>
              </a:defRPr>
            </a:pPr>
            <a:endParaRPr/>
          </a:p>
        </p:txBody>
      </p:sp>
      <p:pic>
        <p:nvPicPr>
          <p:cNvPr id="162" name="Picture 7" descr="Picture 7">
            <a:extLst>
              <a:ext uri="{FF2B5EF4-FFF2-40B4-BE49-F238E27FC236}">
                <a16:creationId xmlns:a16="http://schemas.microsoft.com/office/drawing/2014/main" id="{1D79E54E-7835-73ED-C22A-782081DB5696}"/>
              </a:ext>
            </a:extLst>
          </p:cNvPr>
          <p:cNvPicPr>
            <a:picLocks noChangeAspect="1"/>
          </p:cNvPicPr>
          <p:nvPr/>
        </p:nvPicPr>
        <p:blipFill>
          <a:blip r:embed="rId2"/>
          <a:stretch>
            <a:fillRect/>
          </a:stretch>
        </p:blipFill>
        <p:spPr>
          <a:xfrm rot="21240000">
            <a:off x="378642" y="2918446"/>
            <a:ext cx="3606967" cy="2769087"/>
          </a:xfrm>
          <a:prstGeom prst="rect">
            <a:avLst/>
          </a:prstGeom>
          <a:ln w="12700">
            <a:miter lim="400000"/>
          </a:ln>
        </p:spPr>
      </p:pic>
      <p:pic>
        <p:nvPicPr>
          <p:cNvPr id="163" name="Picture 9" descr="Picture 9">
            <a:extLst>
              <a:ext uri="{FF2B5EF4-FFF2-40B4-BE49-F238E27FC236}">
                <a16:creationId xmlns:a16="http://schemas.microsoft.com/office/drawing/2014/main" id="{C6E91736-C862-367B-F75E-7267E7375373}"/>
              </a:ext>
            </a:extLst>
          </p:cNvPr>
          <p:cNvPicPr>
            <a:picLocks noChangeAspect="1"/>
          </p:cNvPicPr>
          <p:nvPr/>
        </p:nvPicPr>
        <p:blipFill>
          <a:blip r:embed="rId3"/>
          <a:stretch>
            <a:fillRect/>
          </a:stretch>
        </p:blipFill>
        <p:spPr>
          <a:xfrm>
            <a:off x="351016" y="306523"/>
            <a:ext cx="854765" cy="854766"/>
          </a:xfrm>
          <a:prstGeom prst="rect">
            <a:avLst/>
          </a:prstGeom>
          <a:ln w="12700">
            <a:miter lim="400000"/>
          </a:ln>
        </p:spPr>
      </p:pic>
      <p:sp>
        <p:nvSpPr>
          <p:cNvPr id="164" name="Rounded Rectangle">
            <a:extLst>
              <a:ext uri="{FF2B5EF4-FFF2-40B4-BE49-F238E27FC236}">
                <a16:creationId xmlns:a16="http://schemas.microsoft.com/office/drawing/2014/main" id="{45E8A92E-773F-4E0F-9D3F-4F1C87D8ABBA}"/>
              </a:ext>
            </a:extLst>
          </p:cNvPr>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165" name="Google Shape;61;p14">
            <a:extLst>
              <a:ext uri="{FF2B5EF4-FFF2-40B4-BE49-F238E27FC236}">
                <a16:creationId xmlns:a16="http://schemas.microsoft.com/office/drawing/2014/main" id="{B12273B8-F9ED-C865-8570-2772DE438B92}"/>
              </a:ext>
            </a:extLst>
          </p:cNvPr>
          <p:cNvSpPr txBox="1"/>
          <p:nvPr/>
        </p:nvSpPr>
        <p:spPr>
          <a:xfrm>
            <a:off x="547397" y="632073"/>
            <a:ext cx="3012964" cy="628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a:t>
            </a:r>
          </a:p>
        </p:txBody>
      </p:sp>
      <p:sp>
        <p:nvSpPr>
          <p:cNvPr id="166" name="Circle">
            <a:extLst>
              <a:ext uri="{FF2B5EF4-FFF2-40B4-BE49-F238E27FC236}">
                <a16:creationId xmlns:a16="http://schemas.microsoft.com/office/drawing/2014/main" id="{B10E9E68-75EB-FBFB-B703-D877B7C47DB3}"/>
              </a:ext>
            </a:extLst>
          </p:cNvPr>
          <p:cNvSpPr/>
          <p:nvPr/>
        </p:nvSpPr>
        <p:spPr>
          <a:xfrm>
            <a:off x="11410544" y="3001522"/>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167" name="Circle">
            <a:extLst>
              <a:ext uri="{FF2B5EF4-FFF2-40B4-BE49-F238E27FC236}">
                <a16:creationId xmlns:a16="http://schemas.microsoft.com/office/drawing/2014/main" id="{D88DED1E-408B-31B5-5BD4-BB09BA382DC5}"/>
              </a:ext>
            </a:extLst>
          </p:cNvPr>
          <p:cNvSpPr/>
          <p:nvPr/>
        </p:nvSpPr>
        <p:spPr>
          <a:xfrm>
            <a:off x="11911569" y="2197789"/>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168" name="What is Wikipedia?">
            <a:extLst>
              <a:ext uri="{FF2B5EF4-FFF2-40B4-BE49-F238E27FC236}">
                <a16:creationId xmlns:a16="http://schemas.microsoft.com/office/drawing/2014/main" id="{A3CAA514-B5CC-9640-1751-08BE9B882FC6}"/>
              </a:ext>
            </a:extLst>
          </p:cNvPr>
          <p:cNvSpPr txBox="1">
            <a:spLocks noGrp="1"/>
          </p:cNvSpPr>
          <p:nvPr>
            <p:ph type="title" idx="4294967295"/>
          </p:nvPr>
        </p:nvSpPr>
        <p:spPr>
          <a:xfrm>
            <a:off x="559978" y="1667591"/>
            <a:ext cx="3516532" cy="1800155"/>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rPr dirty="0"/>
              <a:t>What is </a:t>
            </a:r>
            <a:r>
              <a:rPr lang="en-GB"/>
              <a:t>Wikimedia UK</a:t>
            </a:r>
            <a:r>
              <a:rPr dirty="0"/>
              <a:t>?</a:t>
            </a:r>
          </a:p>
        </p:txBody>
      </p:sp>
      <p:sp>
        <p:nvSpPr>
          <p:cNvPr id="169" name="Circle">
            <a:extLst>
              <a:ext uri="{FF2B5EF4-FFF2-40B4-BE49-F238E27FC236}">
                <a16:creationId xmlns:a16="http://schemas.microsoft.com/office/drawing/2014/main" id="{0CA20628-2FEC-41A1-008A-C1C4F80FF4DC}"/>
              </a:ext>
            </a:extLst>
          </p:cNvPr>
          <p:cNvSpPr/>
          <p:nvPr/>
        </p:nvSpPr>
        <p:spPr>
          <a:xfrm>
            <a:off x="3438877" y="557352"/>
            <a:ext cx="1376398" cy="1376398"/>
          </a:xfrm>
          <a:prstGeom prst="ellipse">
            <a:avLst/>
          </a:prstGeom>
          <a:solidFill>
            <a:srgbClr val="2B6596"/>
          </a:solidFill>
          <a:ln w="114300">
            <a:solidFill>
              <a:srgbClr val="FFFFFF"/>
            </a:solidFill>
            <a:miter/>
          </a:ln>
        </p:spPr>
        <p:txBody>
          <a:bodyPr lIns="45719" rIns="45719" anchor="ctr"/>
          <a:lstStyle/>
          <a:p>
            <a:endParaRPr/>
          </a:p>
        </p:txBody>
      </p:sp>
      <p:sp>
        <p:nvSpPr>
          <p:cNvPr id="170" name="Circle">
            <a:extLst>
              <a:ext uri="{FF2B5EF4-FFF2-40B4-BE49-F238E27FC236}">
                <a16:creationId xmlns:a16="http://schemas.microsoft.com/office/drawing/2014/main" id="{9A18925E-D61B-D455-6C1A-E045797B22B2}"/>
              </a:ext>
            </a:extLst>
          </p:cNvPr>
          <p:cNvSpPr/>
          <p:nvPr/>
        </p:nvSpPr>
        <p:spPr>
          <a:xfrm>
            <a:off x="4492681" y="1796206"/>
            <a:ext cx="327492" cy="327492"/>
          </a:xfrm>
          <a:prstGeom prst="ellipse">
            <a:avLst/>
          </a:prstGeom>
          <a:solidFill>
            <a:srgbClr val="2B6596"/>
          </a:solidFill>
          <a:ln w="12700">
            <a:miter lim="400000"/>
          </a:ln>
        </p:spPr>
        <p:txBody>
          <a:bodyPr lIns="45719" rIns="45719" anchor="ctr"/>
          <a:lstStyle/>
          <a:p>
            <a:endParaRPr/>
          </a:p>
        </p:txBody>
      </p:sp>
      <p:sp>
        <p:nvSpPr>
          <p:cNvPr id="171" name="Circle">
            <a:extLst>
              <a:ext uri="{FF2B5EF4-FFF2-40B4-BE49-F238E27FC236}">
                <a16:creationId xmlns:a16="http://schemas.microsoft.com/office/drawing/2014/main" id="{19E508C3-C51B-3819-C291-351B0B711B1D}"/>
              </a:ext>
            </a:extLst>
          </p:cNvPr>
          <p:cNvSpPr/>
          <p:nvPr/>
        </p:nvSpPr>
        <p:spPr>
          <a:xfrm>
            <a:off x="4535400" y="133385"/>
            <a:ext cx="628648" cy="628648"/>
          </a:xfrm>
          <a:prstGeom prst="ellipse">
            <a:avLst/>
          </a:prstGeom>
          <a:solidFill>
            <a:srgbClr val="2B6596"/>
          </a:solidFill>
          <a:ln w="12700">
            <a:miter lim="400000"/>
          </a:ln>
        </p:spPr>
        <p:txBody>
          <a:bodyPr lIns="45719" rIns="45719" anchor="ctr"/>
          <a:lstStyle/>
          <a:p>
            <a:endParaRPr/>
          </a:p>
        </p:txBody>
      </p:sp>
      <p:sp>
        <p:nvSpPr>
          <p:cNvPr id="172" name="Jigsaw Piece">
            <a:extLst>
              <a:ext uri="{FF2B5EF4-FFF2-40B4-BE49-F238E27FC236}">
                <a16:creationId xmlns:a16="http://schemas.microsoft.com/office/drawing/2014/main" id="{740F63F7-D1C5-18CD-D97A-6283FBF895BC}"/>
              </a:ext>
            </a:extLst>
          </p:cNvPr>
          <p:cNvSpPr/>
          <p:nvPr/>
        </p:nvSpPr>
        <p:spPr>
          <a:xfrm rot="19680000">
            <a:off x="11166543" y="4974536"/>
            <a:ext cx="495608" cy="497388"/>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rgbClr val="7FCFEA"/>
          </a:solidFill>
          <a:ln w="12700">
            <a:miter lim="400000"/>
          </a:ln>
        </p:spPr>
        <p:txBody>
          <a:bodyPr lIns="45719" rIns="45719" anchor="ctr"/>
          <a:lstStyle/>
          <a:p>
            <a:endParaRPr/>
          </a:p>
        </p:txBody>
      </p:sp>
      <p:sp>
        <p:nvSpPr>
          <p:cNvPr id="173" name="Jigsaw Piece">
            <a:extLst>
              <a:ext uri="{FF2B5EF4-FFF2-40B4-BE49-F238E27FC236}">
                <a16:creationId xmlns:a16="http://schemas.microsoft.com/office/drawing/2014/main" id="{8FCEEF3E-BBCD-A83A-4738-784F75BDF152}"/>
              </a:ext>
            </a:extLst>
          </p:cNvPr>
          <p:cNvSpPr/>
          <p:nvPr/>
        </p:nvSpPr>
        <p:spPr>
          <a:xfrm rot="1080000">
            <a:off x="3645417" y="963399"/>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w="12700">
            <a:miter lim="400000"/>
          </a:ln>
        </p:spPr>
        <p:txBody>
          <a:bodyPr lIns="45719" rIns="45719" anchor="ctr"/>
          <a:lstStyle/>
          <a:p>
            <a:endParaRPr/>
          </a:p>
        </p:txBody>
      </p:sp>
      <p:sp>
        <p:nvSpPr>
          <p:cNvPr id="3" name="Google Shape;61;p14">
            <a:extLst>
              <a:ext uri="{FF2B5EF4-FFF2-40B4-BE49-F238E27FC236}">
                <a16:creationId xmlns:a16="http://schemas.microsoft.com/office/drawing/2014/main" id="{B6F30022-696A-E519-EEF5-683C0C67CAF9}"/>
              </a:ext>
            </a:extLst>
          </p:cNvPr>
          <p:cNvSpPr txBox="1"/>
          <p:nvPr/>
        </p:nvSpPr>
        <p:spPr>
          <a:xfrm>
            <a:off x="5160143" y="1541013"/>
            <a:ext cx="6203477" cy="3877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r>
              <a:rPr lang="en-US" dirty="0">
                <a:latin typeface="Poppins Regular"/>
                <a:cs typeface="Poppins Regular"/>
              </a:rPr>
              <a:t>Wikimedia UK works in partnership with </a:t>
            </a:r>
            <a:r>
              <a:rPr lang="en-US" dirty="0" err="1">
                <a:latin typeface="Poppins Regular"/>
                <a:cs typeface="Poppins Regular"/>
              </a:rPr>
              <a:t>organisations</a:t>
            </a:r>
            <a:r>
              <a:rPr lang="en-US" dirty="0">
                <a:latin typeface="Poppins Regular"/>
                <a:cs typeface="Poppins Regular"/>
              </a:rPr>
              <a:t> in the cultural, education and other sectors to make open knowledge accessible to all, and remove barriers to accessing open knowledge. </a:t>
            </a:r>
          </a:p>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endParaRPr lang="en-US" dirty="0">
              <a:latin typeface="Poppins Regular"/>
              <a:cs typeface="Poppins Regular"/>
            </a:endParaRPr>
          </a:p>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r>
              <a:rPr lang="en-US">
                <a:latin typeface="Poppins Regular"/>
                <a:cs typeface="Poppins Regular"/>
              </a:rPr>
              <a:t>Our work focuses on knowledge and communities that have been left out by structures of power and privilege, helping to eradicate inequality and bias on the Wikimedia projects.</a:t>
            </a:r>
            <a:endParaRPr lang="en-US" dirty="0">
              <a:latin typeface="Poppins Regular"/>
              <a:cs typeface="Poppins Regular"/>
            </a:endParaRPr>
          </a:p>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endParaRPr lang="en-US" dirty="0">
              <a:latin typeface="Poppins Regular"/>
              <a:cs typeface="Poppins Regular"/>
            </a:endParaRPr>
          </a:p>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r>
              <a:rPr lang="en-US">
                <a:latin typeface="Poppins Regular"/>
                <a:cs typeface="Poppins Regular"/>
              </a:rPr>
              <a:t>We work to improve media literacy across society, equipping people to not only access information but to be able to critically evaluate what they find online.</a:t>
            </a:r>
            <a:endParaRPr lang="en-US" dirty="0">
              <a:latin typeface="Poppins Regular"/>
              <a:cs typeface="Poppins Regular"/>
            </a:endParaRPr>
          </a:p>
        </p:txBody>
      </p:sp>
    </p:spTree>
    <p:extLst>
      <p:ext uri="{BB962C8B-B14F-4D97-AF65-F5344CB8AC3E}">
        <p14:creationId xmlns:p14="http://schemas.microsoft.com/office/powerpoint/2010/main" val="131932850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ounded Rectangle 1"/>
          <p:cNvSpPr/>
          <p:nvPr/>
        </p:nvSpPr>
        <p:spPr>
          <a:xfrm>
            <a:off x="0" y="0"/>
            <a:ext cx="12192000" cy="5891658"/>
          </a:xfrm>
          <a:prstGeom prst="roundRect">
            <a:avLst>
              <a:gd name="adj" fmla="val 0"/>
            </a:avLst>
          </a:prstGeom>
          <a:solidFill>
            <a:srgbClr val="00679A"/>
          </a:solidFill>
          <a:ln w="12700">
            <a:miter lim="400000"/>
          </a:ln>
        </p:spPr>
        <p:txBody>
          <a:bodyPr lIns="45719" rIns="45719" anchor="ctr"/>
          <a:lstStyle/>
          <a:p>
            <a:pPr algn="ctr">
              <a:defRPr>
                <a:solidFill>
                  <a:srgbClr val="FFFFFF"/>
                </a:solidFill>
              </a:defRPr>
            </a:pPr>
            <a:endParaRPr/>
          </a:p>
        </p:txBody>
      </p:sp>
      <p:sp>
        <p:nvSpPr>
          <p:cNvPr id="176" name="Circle"/>
          <p:cNvSpPr/>
          <p:nvPr/>
        </p:nvSpPr>
        <p:spPr>
          <a:xfrm>
            <a:off x="2676525" y="-185809"/>
            <a:ext cx="6838950" cy="6838951"/>
          </a:xfrm>
          <a:prstGeom prst="ellipse">
            <a:avLst/>
          </a:prstGeom>
          <a:solidFill>
            <a:srgbClr val="FFFFFF"/>
          </a:solidFill>
          <a:ln w="101600">
            <a:solidFill>
              <a:srgbClr val="2B6596"/>
            </a:solidFill>
            <a:miter/>
          </a:ln>
        </p:spPr>
        <p:txBody>
          <a:bodyPr lIns="45719" rIns="45719" anchor="ctr"/>
          <a:lstStyle/>
          <a:p>
            <a:endParaRPr/>
          </a:p>
        </p:txBody>
      </p:sp>
      <p:pic>
        <p:nvPicPr>
          <p:cNvPr id="177" name="Google Shape;82;p17" descr="Google Shape;82;p17"/>
          <p:cNvPicPr>
            <a:picLocks noChangeAspect="1"/>
          </p:cNvPicPr>
          <p:nvPr/>
        </p:nvPicPr>
        <p:blipFill>
          <a:blip r:embed="rId2"/>
          <a:srcRect b="2"/>
          <a:stretch>
            <a:fillRect/>
          </a:stretch>
        </p:blipFill>
        <p:spPr>
          <a:xfrm>
            <a:off x="2977231" y="465166"/>
            <a:ext cx="6161225" cy="5537055"/>
          </a:xfrm>
          <a:custGeom>
            <a:avLst/>
            <a:gdLst/>
            <a:ahLst/>
            <a:cxnLst>
              <a:cxn ang="0">
                <a:pos x="wd2" y="hd2"/>
              </a:cxn>
              <a:cxn ang="5400000">
                <a:pos x="wd2" y="hd2"/>
              </a:cxn>
              <a:cxn ang="10800000">
                <a:pos x="wd2" y="hd2"/>
              </a:cxn>
              <a:cxn ang="16200000">
                <a:pos x="wd2" y="hd2"/>
              </a:cxn>
            </a:cxnLst>
            <a:rect l="0" t="0" r="r" b="b"/>
            <a:pathLst>
              <a:path w="21600" h="21600" extrusionOk="0">
                <a:moveTo>
                  <a:pt x="4572" y="0"/>
                </a:moveTo>
                <a:cubicBezTo>
                  <a:pt x="3889" y="488"/>
                  <a:pt x="3242" y="1062"/>
                  <a:pt x="2645" y="1726"/>
                </a:cubicBezTo>
                <a:cubicBezTo>
                  <a:pt x="1440" y="3067"/>
                  <a:pt x="560" y="4632"/>
                  <a:pt x="0" y="6299"/>
                </a:cubicBezTo>
                <a:lnTo>
                  <a:pt x="0" y="15302"/>
                </a:lnTo>
                <a:cubicBezTo>
                  <a:pt x="560" y="16970"/>
                  <a:pt x="1440" y="18534"/>
                  <a:pt x="2645" y="19875"/>
                </a:cubicBezTo>
                <a:cubicBezTo>
                  <a:pt x="3241" y="20539"/>
                  <a:pt x="3887" y="21112"/>
                  <a:pt x="4569" y="21600"/>
                </a:cubicBezTo>
                <a:lnTo>
                  <a:pt x="17030" y="21600"/>
                </a:lnTo>
                <a:cubicBezTo>
                  <a:pt x="17711" y="21112"/>
                  <a:pt x="18359" y="20539"/>
                  <a:pt x="18955" y="19875"/>
                </a:cubicBezTo>
                <a:cubicBezTo>
                  <a:pt x="20160" y="18534"/>
                  <a:pt x="21040" y="16970"/>
                  <a:pt x="21600" y="15302"/>
                </a:cubicBezTo>
                <a:lnTo>
                  <a:pt x="21600" y="6299"/>
                </a:lnTo>
                <a:cubicBezTo>
                  <a:pt x="21040" y="4632"/>
                  <a:pt x="20160" y="3067"/>
                  <a:pt x="18955" y="1726"/>
                </a:cubicBezTo>
                <a:cubicBezTo>
                  <a:pt x="18358" y="1062"/>
                  <a:pt x="17709" y="488"/>
                  <a:pt x="17027" y="0"/>
                </a:cubicBezTo>
                <a:lnTo>
                  <a:pt x="4572" y="0"/>
                </a:lnTo>
                <a:close/>
              </a:path>
            </a:pathLst>
          </a:custGeom>
          <a:ln w="12700">
            <a:miter lim="400000"/>
          </a:ln>
        </p:spPr>
      </p:pic>
      <p:sp>
        <p:nvSpPr>
          <p:cNvPr id="178" name="Circle"/>
          <p:cNvSpPr/>
          <p:nvPr/>
        </p:nvSpPr>
        <p:spPr>
          <a:xfrm>
            <a:off x="2536399" y="499637"/>
            <a:ext cx="1536975" cy="1536975"/>
          </a:xfrm>
          <a:prstGeom prst="ellipse">
            <a:avLst/>
          </a:prstGeom>
          <a:solidFill>
            <a:srgbClr val="2B6596"/>
          </a:solidFill>
          <a:ln w="114300">
            <a:solidFill>
              <a:srgbClr val="FFFFFF"/>
            </a:solidFill>
            <a:miter/>
          </a:ln>
        </p:spPr>
        <p:txBody>
          <a:bodyPr lIns="45719" rIns="45719" anchor="ctr"/>
          <a:lstStyle/>
          <a:p>
            <a:endParaRPr/>
          </a:p>
        </p:txBody>
      </p:sp>
      <p:sp>
        <p:nvSpPr>
          <p:cNvPr id="179" name="Circle"/>
          <p:cNvSpPr/>
          <p:nvPr/>
        </p:nvSpPr>
        <p:spPr>
          <a:xfrm>
            <a:off x="1882591" y="1897379"/>
            <a:ext cx="637736" cy="637736"/>
          </a:xfrm>
          <a:prstGeom prst="ellipse">
            <a:avLst/>
          </a:prstGeom>
          <a:solidFill>
            <a:srgbClr val="2B6596"/>
          </a:solidFill>
          <a:ln w="88900">
            <a:solidFill>
              <a:srgbClr val="FFFFFF"/>
            </a:solidFill>
            <a:miter/>
          </a:ln>
        </p:spPr>
        <p:txBody>
          <a:bodyPr lIns="45719" rIns="45719" anchor="ctr"/>
          <a:lstStyle/>
          <a:p>
            <a:endParaRPr/>
          </a:p>
        </p:txBody>
      </p:sp>
      <p:sp>
        <p:nvSpPr>
          <p:cNvPr id="180" name="Circle"/>
          <p:cNvSpPr/>
          <p:nvPr/>
        </p:nvSpPr>
        <p:spPr>
          <a:xfrm>
            <a:off x="8615946" y="4493664"/>
            <a:ext cx="1003549" cy="1003549"/>
          </a:xfrm>
          <a:prstGeom prst="ellipse">
            <a:avLst/>
          </a:prstGeom>
          <a:solidFill>
            <a:srgbClr val="2B6596"/>
          </a:solidFill>
          <a:ln w="88900">
            <a:solidFill>
              <a:srgbClr val="FFFFFF"/>
            </a:solidFill>
            <a:miter/>
          </a:ln>
        </p:spPr>
        <p:txBody>
          <a:bodyPr lIns="45719" rIns="45719" anchor="ctr"/>
          <a:lstStyle/>
          <a:p>
            <a:endParaRPr/>
          </a:p>
        </p:txBody>
      </p:sp>
      <p:sp>
        <p:nvSpPr>
          <p:cNvPr id="181" name="Circle"/>
          <p:cNvSpPr/>
          <p:nvPr/>
        </p:nvSpPr>
        <p:spPr>
          <a:xfrm>
            <a:off x="11334929" y="3370600"/>
            <a:ext cx="1586396" cy="1586396"/>
          </a:xfrm>
          <a:prstGeom prst="ellipse">
            <a:avLst/>
          </a:prstGeom>
          <a:solidFill>
            <a:srgbClr val="00A0D5">
              <a:alpha val="50000"/>
            </a:srgbClr>
          </a:solidFill>
          <a:ln w="12700">
            <a:miter lim="400000"/>
          </a:ln>
        </p:spPr>
        <p:txBody>
          <a:bodyPr lIns="45719" rIns="45719" anchor="ctr"/>
          <a:lstStyle/>
          <a:p>
            <a:endParaRPr/>
          </a:p>
        </p:txBody>
      </p:sp>
      <p:sp>
        <p:nvSpPr>
          <p:cNvPr id="182" name="Circle"/>
          <p:cNvSpPr/>
          <p:nvPr/>
        </p:nvSpPr>
        <p:spPr>
          <a:xfrm>
            <a:off x="10683654" y="3921592"/>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183" name="Circle"/>
          <p:cNvSpPr/>
          <p:nvPr/>
        </p:nvSpPr>
        <p:spPr>
          <a:xfrm>
            <a:off x="11052792" y="4621157"/>
            <a:ext cx="211865" cy="211865"/>
          </a:xfrm>
          <a:prstGeom prst="ellipse">
            <a:avLst/>
          </a:prstGeom>
          <a:solidFill>
            <a:srgbClr val="00A0D5">
              <a:alpha val="50000"/>
            </a:srgbClr>
          </a:solidFill>
          <a:ln w="12700">
            <a:miter lim="400000"/>
          </a:ln>
        </p:spPr>
        <p:txBody>
          <a:bodyPr lIns="45719" rIns="45719" anchor="ctr"/>
          <a:lstStyle/>
          <a:p>
            <a:endParaRPr/>
          </a:p>
        </p:txBody>
      </p:sp>
      <p:pic>
        <p:nvPicPr>
          <p:cNvPr id="184" name="Image" descr="Image"/>
          <p:cNvPicPr>
            <a:picLocks noChangeAspect="1"/>
          </p:cNvPicPr>
          <p:nvPr/>
        </p:nvPicPr>
        <p:blipFill>
          <a:blip r:embed="rId3"/>
          <a:srcRect l="14202" t="15508" r="743"/>
          <a:stretch>
            <a:fillRect/>
          </a:stretch>
        </p:blipFill>
        <p:spPr>
          <a:xfrm rot="20520000">
            <a:off x="9610272" y="530665"/>
            <a:ext cx="2355057" cy="2339488"/>
          </a:xfrm>
          <a:custGeom>
            <a:avLst/>
            <a:gdLst/>
            <a:ahLst/>
            <a:cxnLst>
              <a:cxn ang="0">
                <a:pos x="wd2" y="hd2"/>
              </a:cxn>
              <a:cxn ang="5400000">
                <a:pos x="wd2" y="hd2"/>
              </a:cxn>
              <a:cxn ang="10800000">
                <a:pos x="wd2" y="hd2"/>
              </a:cxn>
              <a:cxn ang="16200000">
                <a:pos x="wd2" y="hd2"/>
              </a:cxn>
            </a:cxnLst>
            <a:rect l="0" t="0" r="r" b="b"/>
            <a:pathLst>
              <a:path w="21600" h="21600" extrusionOk="0">
                <a:moveTo>
                  <a:pt x="557" y="0"/>
                </a:moveTo>
                <a:cubicBezTo>
                  <a:pt x="249" y="0"/>
                  <a:pt x="0" y="251"/>
                  <a:pt x="0" y="561"/>
                </a:cubicBezTo>
                <a:lnTo>
                  <a:pt x="0" y="15569"/>
                </a:lnTo>
                <a:cubicBezTo>
                  <a:pt x="0" y="15878"/>
                  <a:pt x="249" y="16133"/>
                  <a:pt x="557" y="16133"/>
                </a:cubicBezTo>
                <a:lnTo>
                  <a:pt x="5700" y="16133"/>
                </a:lnTo>
                <a:cubicBezTo>
                  <a:pt x="6444" y="16416"/>
                  <a:pt x="6548" y="17144"/>
                  <a:pt x="6548" y="17144"/>
                </a:cubicBezTo>
                <a:cubicBezTo>
                  <a:pt x="6593" y="17520"/>
                  <a:pt x="6223" y="18076"/>
                  <a:pt x="6075" y="18280"/>
                </a:cubicBezTo>
                <a:cubicBezTo>
                  <a:pt x="5749" y="18655"/>
                  <a:pt x="5551" y="19137"/>
                  <a:pt x="5551" y="19662"/>
                </a:cubicBezTo>
                <a:cubicBezTo>
                  <a:pt x="5551" y="20519"/>
                  <a:pt x="6083" y="21250"/>
                  <a:pt x="6843" y="21600"/>
                </a:cubicBezTo>
                <a:lnTo>
                  <a:pt x="8805" y="21600"/>
                </a:lnTo>
                <a:cubicBezTo>
                  <a:pt x="9565" y="21250"/>
                  <a:pt x="10094" y="20519"/>
                  <a:pt x="10094" y="19662"/>
                </a:cubicBezTo>
                <a:cubicBezTo>
                  <a:pt x="10094" y="19173"/>
                  <a:pt x="9922" y="18720"/>
                  <a:pt x="9635" y="18357"/>
                </a:cubicBezTo>
                <a:cubicBezTo>
                  <a:pt x="9605" y="18320"/>
                  <a:pt x="9050" y="17600"/>
                  <a:pt x="9104" y="17144"/>
                </a:cubicBezTo>
                <a:cubicBezTo>
                  <a:pt x="9104" y="17144"/>
                  <a:pt x="9212" y="16416"/>
                  <a:pt x="9956" y="16133"/>
                </a:cubicBezTo>
                <a:lnTo>
                  <a:pt x="15376" y="16133"/>
                </a:lnTo>
                <a:cubicBezTo>
                  <a:pt x="15683" y="16133"/>
                  <a:pt x="15932" y="15878"/>
                  <a:pt x="15932" y="15569"/>
                </a:cubicBezTo>
                <a:lnTo>
                  <a:pt x="15932" y="10084"/>
                </a:lnTo>
                <a:cubicBezTo>
                  <a:pt x="16201" y="9298"/>
                  <a:pt x="16955" y="9186"/>
                  <a:pt x="16955" y="9186"/>
                </a:cubicBezTo>
                <a:cubicBezTo>
                  <a:pt x="17328" y="9141"/>
                  <a:pt x="17877" y="9513"/>
                  <a:pt x="18080" y="9662"/>
                </a:cubicBezTo>
                <a:cubicBezTo>
                  <a:pt x="18452" y="9991"/>
                  <a:pt x="18931" y="10186"/>
                  <a:pt x="19452" y="10186"/>
                </a:cubicBezTo>
                <a:cubicBezTo>
                  <a:pt x="20639" y="10186"/>
                  <a:pt x="21600" y="9163"/>
                  <a:pt x="21600" y="7900"/>
                </a:cubicBezTo>
                <a:cubicBezTo>
                  <a:pt x="21600" y="6637"/>
                  <a:pt x="20639" y="5617"/>
                  <a:pt x="19452" y="5617"/>
                </a:cubicBezTo>
                <a:cubicBezTo>
                  <a:pt x="18966" y="5617"/>
                  <a:pt x="18520" y="5789"/>
                  <a:pt x="18160" y="6079"/>
                </a:cubicBezTo>
                <a:lnTo>
                  <a:pt x="18160" y="6075"/>
                </a:lnTo>
                <a:cubicBezTo>
                  <a:pt x="18128" y="6102"/>
                  <a:pt x="17410" y="6665"/>
                  <a:pt x="16955" y="6610"/>
                </a:cubicBezTo>
                <a:cubicBezTo>
                  <a:pt x="16955" y="6610"/>
                  <a:pt x="16201" y="6502"/>
                  <a:pt x="15932" y="5716"/>
                </a:cubicBezTo>
                <a:lnTo>
                  <a:pt x="15932" y="5089"/>
                </a:lnTo>
                <a:lnTo>
                  <a:pt x="15932" y="561"/>
                </a:lnTo>
                <a:cubicBezTo>
                  <a:pt x="15932" y="251"/>
                  <a:pt x="15683" y="0"/>
                  <a:pt x="15376" y="0"/>
                </a:cubicBezTo>
                <a:lnTo>
                  <a:pt x="9592" y="0"/>
                </a:lnTo>
                <a:cubicBezTo>
                  <a:pt x="9174" y="333"/>
                  <a:pt x="9104" y="810"/>
                  <a:pt x="9104" y="810"/>
                </a:cubicBezTo>
                <a:cubicBezTo>
                  <a:pt x="9049" y="1267"/>
                  <a:pt x="9609" y="1990"/>
                  <a:pt x="9635" y="2023"/>
                </a:cubicBezTo>
                <a:cubicBezTo>
                  <a:pt x="9923" y="2385"/>
                  <a:pt x="10094" y="2834"/>
                  <a:pt x="10094" y="3323"/>
                </a:cubicBezTo>
                <a:cubicBezTo>
                  <a:pt x="10094" y="4518"/>
                  <a:pt x="9077" y="5489"/>
                  <a:pt x="7822" y="5489"/>
                </a:cubicBezTo>
                <a:cubicBezTo>
                  <a:pt x="6568" y="5489"/>
                  <a:pt x="5551" y="4518"/>
                  <a:pt x="5551" y="3323"/>
                </a:cubicBezTo>
                <a:cubicBezTo>
                  <a:pt x="5551" y="2798"/>
                  <a:pt x="5749" y="2317"/>
                  <a:pt x="6075" y="1942"/>
                </a:cubicBezTo>
                <a:cubicBezTo>
                  <a:pt x="6223" y="1738"/>
                  <a:pt x="6593" y="1185"/>
                  <a:pt x="6548" y="810"/>
                </a:cubicBezTo>
                <a:cubicBezTo>
                  <a:pt x="6548" y="810"/>
                  <a:pt x="6478" y="333"/>
                  <a:pt x="6061" y="0"/>
                </a:cubicBezTo>
                <a:lnTo>
                  <a:pt x="557" y="0"/>
                </a:lnTo>
                <a:close/>
              </a:path>
            </a:pathLst>
          </a:custGeom>
          <a:ln w="19050">
            <a:solidFill>
              <a:srgbClr val="FFFFFF"/>
            </a:solidFill>
            <a:miter/>
          </a:ln>
        </p:spPr>
      </p:pic>
      <p:pic>
        <p:nvPicPr>
          <p:cNvPr id="185" name="Image" descr="Image"/>
          <p:cNvPicPr>
            <a:picLocks noChangeAspect="1"/>
          </p:cNvPicPr>
          <p:nvPr/>
        </p:nvPicPr>
        <p:blipFill>
          <a:blip r:embed="rId4"/>
          <a:srcRect l="136" t="5433" r="146" b="5436"/>
          <a:stretch>
            <a:fillRect/>
          </a:stretch>
        </p:blipFill>
        <p:spPr>
          <a:xfrm rot="840000">
            <a:off x="269531" y="3970345"/>
            <a:ext cx="2537540" cy="1512078"/>
          </a:xfrm>
          <a:custGeom>
            <a:avLst/>
            <a:gdLst/>
            <a:ahLst/>
            <a:cxnLst>
              <a:cxn ang="0">
                <a:pos x="wd2" y="hd2"/>
              </a:cxn>
              <a:cxn ang="5400000">
                <a:pos x="wd2" y="hd2"/>
              </a:cxn>
              <a:cxn ang="10800000">
                <a:pos x="wd2" y="hd2"/>
              </a:cxn>
              <a:cxn ang="16200000">
                <a:pos x="wd2" y="hd2"/>
              </a:cxn>
            </a:cxnLst>
            <a:rect l="0" t="0" r="r" b="b"/>
            <a:pathLst>
              <a:path w="21566" h="21586" extrusionOk="0">
                <a:moveTo>
                  <a:pt x="4852" y="343"/>
                </a:moveTo>
                <a:cubicBezTo>
                  <a:pt x="4609" y="350"/>
                  <a:pt x="4417" y="690"/>
                  <a:pt x="4421" y="1098"/>
                </a:cubicBezTo>
                <a:lnTo>
                  <a:pt x="4490" y="7720"/>
                </a:lnTo>
                <a:cubicBezTo>
                  <a:pt x="4356" y="9036"/>
                  <a:pt x="3649" y="9229"/>
                  <a:pt x="3649" y="9229"/>
                </a:cubicBezTo>
                <a:cubicBezTo>
                  <a:pt x="3355" y="9297"/>
                  <a:pt x="2917" y="8824"/>
                  <a:pt x="2755" y="8632"/>
                </a:cubicBezTo>
                <a:cubicBezTo>
                  <a:pt x="2457" y="8208"/>
                  <a:pt x="2077" y="7955"/>
                  <a:pt x="1665" y="7967"/>
                </a:cubicBezTo>
                <a:cubicBezTo>
                  <a:pt x="729" y="7995"/>
                  <a:pt x="-17" y="9362"/>
                  <a:pt x="0" y="11025"/>
                </a:cubicBezTo>
                <a:cubicBezTo>
                  <a:pt x="18" y="12687"/>
                  <a:pt x="792" y="14016"/>
                  <a:pt x="1728" y="13989"/>
                </a:cubicBezTo>
                <a:cubicBezTo>
                  <a:pt x="2112" y="13978"/>
                  <a:pt x="2460" y="13737"/>
                  <a:pt x="2740" y="13347"/>
                </a:cubicBezTo>
                <a:lnTo>
                  <a:pt x="2740" y="13353"/>
                </a:lnTo>
                <a:cubicBezTo>
                  <a:pt x="2765" y="13317"/>
                  <a:pt x="3325" y="12555"/>
                  <a:pt x="3684" y="12617"/>
                </a:cubicBezTo>
                <a:cubicBezTo>
                  <a:pt x="3684" y="12617"/>
                  <a:pt x="4395" y="12768"/>
                  <a:pt x="4556" y="14076"/>
                </a:cubicBezTo>
                <a:lnTo>
                  <a:pt x="4626" y="20857"/>
                </a:lnTo>
                <a:cubicBezTo>
                  <a:pt x="4631" y="21264"/>
                  <a:pt x="4830" y="21593"/>
                  <a:pt x="5072" y="21586"/>
                </a:cubicBezTo>
                <a:lnTo>
                  <a:pt x="9419" y="21458"/>
                </a:lnTo>
                <a:cubicBezTo>
                  <a:pt x="9841" y="21015"/>
                  <a:pt x="9900" y="20254"/>
                  <a:pt x="9900" y="20254"/>
                </a:cubicBezTo>
                <a:cubicBezTo>
                  <a:pt x="9936" y="19653"/>
                  <a:pt x="9488" y="18716"/>
                  <a:pt x="9465" y="18669"/>
                </a:cubicBezTo>
                <a:lnTo>
                  <a:pt x="9461" y="18664"/>
                </a:lnTo>
                <a:cubicBezTo>
                  <a:pt x="9230" y="18193"/>
                  <a:pt x="9089" y="17607"/>
                  <a:pt x="9083" y="16963"/>
                </a:cubicBezTo>
                <a:cubicBezTo>
                  <a:pt x="9066" y="15390"/>
                  <a:pt x="9854" y="14091"/>
                  <a:pt x="10844" y="14061"/>
                </a:cubicBezTo>
                <a:cubicBezTo>
                  <a:pt x="11834" y="14032"/>
                  <a:pt x="12648" y="15285"/>
                  <a:pt x="12664" y="16858"/>
                </a:cubicBezTo>
                <a:cubicBezTo>
                  <a:pt x="12671" y="17550"/>
                  <a:pt x="12528" y="18188"/>
                  <a:pt x="12275" y="18689"/>
                </a:cubicBezTo>
                <a:cubicBezTo>
                  <a:pt x="12161" y="18961"/>
                  <a:pt x="11876" y="19702"/>
                  <a:pt x="11916" y="20195"/>
                </a:cubicBezTo>
                <a:cubicBezTo>
                  <a:pt x="11916" y="20195"/>
                  <a:pt x="11987" y="20952"/>
                  <a:pt x="12418" y="21371"/>
                </a:cubicBezTo>
                <a:lnTo>
                  <a:pt x="16765" y="21243"/>
                </a:lnTo>
                <a:cubicBezTo>
                  <a:pt x="17007" y="21236"/>
                  <a:pt x="17200" y="20896"/>
                  <a:pt x="17195" y="20488"/>
                </a:cubicBezTo>
                <a:lnTo>
                  <a:pt x="17120" y="13265"/>
                </a:lnTo>
                <a:cubicBezTo>
                  <a:pt x="17322" y="12224"/>
                  <a:pt x="17917" y="12058"/>
                  <a:pt x="17917" y="12058"/>
                </a:cubicBezTo>
                <a:cubicBezTo>
                  <a:pt x="18211" y="11990"/>
                  <a:pt x="18649" y="12469"/>
                  <a:pt x="18811" y="12661"/>
                </a:cubicBezTo>
                <a:cubicBezTo>
                  <a:pt x="19109" y="13085"/>
                  <a:pt x="19489" y="13332"/>
                  <a:pt x="19901" y="13320"/>
                </a:cubicBezTo>
                <a:cubicBezTo>
                  <a:pt x="20837" y="13293"/>
                  <a:pt x="21583" y="11925"/>
                  <a:pt x="21566" y="10262"/>
                </a:cubicBezTo>
                <a:cubicBezTo>
                  <a:pt x="21548" y="8600"/>
                  <a:pt x="20775" y="7271"/>
                  <a:pt x="19838" y="7298"/>
                </a:cubicBezTo>
                <a:cubicBezTo>
                  <a:pt x="19454" y="7310"/>
                  <a:pt x="19103" y="7550"/>
                  <a:pt x="18823" y="7940"/>
                </a:cubicBezTo>
                <a:cubicBezTo>
                  <a:pt x="18797" y="7976"/>
                  <a:pt x="18241" y="8732"/>
                  <a:pt x="17882" y="8670"/>
                </a:cubicBezTo>
                <a:cubicBezTo>
                  <a:pt x="17882" y="8670"/>
                  <a:pt x="17284" y="8544"/>
                  <a:pt x="17061" y="7516"/>
                </a:cubicBezTo>
                <a:lnTo>
                  <a:pt x="17052" y="6689"/>
                </a:lnTo>
                <a:lnTo>
                  <a:pt x="16990" y="729"/>
                </a:lnTo>
                <a:cubicBezTo>
                  <a:pt x="16986" y="322"/>
                  <a:pt x="16783" y="-7"/>
                  <a:pt x="16541" y="0"/>
                </a:cubicBezTo>
                <a:lnTo>
                  <a:pt x="11981" y="134"/>
                </a:lnTo>
                <a:cubicBezTo>
                  <a:pt x="11656" y="581"/>
                  <a:pt x="11608" y="1210"/>
                  <a:pt x="11608" y="1210"/>
                </a:cubicBezTo>
                <a:cubicBezTo>
                  <a:pt x="11571" y="1813"/>
                  <a:pt x="12024" y="2753"/>
                  <a:pt x="12046" y="2795"/>
                </a:cubicBezTo>
                <a:lnTo>
                  <a:pt x="12042" y="2795"/>
                </a:lnTo>
                <a:cubicBezTo>
                  <a:pt x="12275" y="3266"/>
                  <a:pt x="12414" y="3856"/>
                  <a:pt x="12421" y="4501"/>
                </a:cubicBezTo>
                <a:cubicBezTo>
                  <a:pt x="12437" y="6074"/>
                  <a:pt x="11650" y="7368"/>
                  <a:pt x="10660" y="7397"/>
                </a:cubicBezTo>
                <a:cubicBezTo>
                  <a:pt x="9670" y="7426"/>
                  <a:pt x="8856" y="6179"/>
                  <a:pt x="8840" y="4606"/>
                </a:cubicBezTo>
                <a:cubicBezTo>
                  <a:pt x="8832" y="3915"/>
                  <a:pt x="8980" y="3276"/>
                  <a:pt x="9232" y="2776"/>
                </a:cubicBezTo>
                <a:cubicBezTo>
                  <a:pt x="9346" y="2503"/>
                  <a:pt x="9631" y="1763"/>
                  <a:pt x="9591" y="1269"/>
                </a:cubicBezTo>
                <a:cubicBezTo>
                  <a:pt x="9591" y="1269"/>
                  <a:pt x="9529" y="644"/>
                  <a:pt x="9195" y="215"/>
                </a:cubicBezTo>
                <a:lnTo>
                  <a:pt x="4852" y="343"/>
                </a:lnTo>
                <a:close/>
              </a:path>
            </a:pathLst>
          </a:custGeom>
          <a:ln w="19050">
            <a:solidFill>
              <a:srgbClr val="FFFFFF"/>
            </a:solidFill>
            <a:miter/>
          </a:ln>
        </p:spPr>
      </p:pic>
      <p:pic>
        <p:nvPicPr>
          <p:cNvPr id="186" name="Image" descr="Image"/>
          <p:cNvPicPr>
            <a:picLocks noChangeAspect="1"/>
          </p:cNvPicPr>
          <p:nvPr/>
        </p:nvPicPr>
        <p:blipFill>
          <a:blip r:embed="rId5"/>
          <a:srcRect l="17031" t="5080" r="21219" b="1952"/>
          <a:stretch>
            <a:fillRect/>
          </a:stretch>
        </p:blipFill>
        <p:spPr>
          <a:xfrm rot="1680000">
            <a:off x="590233" y="525023"/>
            <a:ext cx="1500586" cy="1506141"/>
          </a:xfrm>
          <a:custGeom>
            <a:avLst/>
            <a:gdLst/>
            <a:ahLst/>
            <a:cxnLst>
              <a:cxn ang="0">
                <a:pos x="wd2" y="hd2"/>
              </a:cxn>
              <a:cxn ang="5400000">
                <a:pos x="wd2" y="hd2"/>
              </a:cxn>
              <a:cxn ang="10800000">
                <a:pos x="wd2" y="hd2"/>
              </a:cxn>
              <a:cxn ang="16200000">
                <a:pos x="wd2" y="hd2"/>
              </a:cxn>
            </a:cxnLst>
            <a:rect l="0" t="0" r="r" b="b"/>
            <a:pathLst>
              <a:path w="21600" h="21600" extrusionOk="0">
                <a:moveTo>
                  <a:pt x="560" y="0"/>
                </a:moveTo>
                <a:cubicBezTo>
                  <a:pt x="252" y="0"/>
                  <a:pt x="0" y="251"/>
                  <a:pt x="0" y="558"/>
                </a:cubicBezTo>
                <a:lnTo>
                  <a:pt x="0" y="15407"/>
                </a:lnTo>
                <a:cubicBezTo>
                  <a:pt x="0" y="15714"/>
                  <a:pt x="252" y="15965"/>
                  <a:pt x="560" y="15965"/>
                </a:cubicBezTo>
                <a:lnTo>
                  <a:pt x="5701" y="15965"/>
                </a:lnTo>
                <a:cubicBezTo>
                  <a:pt x="6445" y="16245"/>
                  <a:pt x="6547" y="16967"/>
                  <a:pt x="6547" y="16967"/>
                </a:cubicBezTo>
                <a:cubicBezTo>
                  <a:pt x="6591" y="17339"/>
                  <a:pt x="6221" y="17892"/>
                  <a:pt x="6073" y="18094"/>
                </a:cubicBezTo>
                <a:cubicBezTo>
                  <a:pt x="5746" y="18465"/>
                  <a:pt x="5553" y="18940"/>
                  <a:pt x="5553" y="19460"/>
                </a:cubicBezTo>
                <a:cubicBezTo>
                  <a:pt x="5553" y="20642"/>
                  <a:pt x="6566" y="21600"/>
                  <a:pt x="7821" y="21600"/>
                </a:cubicBezTo>
                <a:cubicBezTo>
                  <a:pt x="9075" y="21600"/>
                  <a:pt x="10094" y="20642"/>
                  <a:pt x="10094" y="19460"/>
                </a:cubicBezTo>
                <a:cubicBezTo>
                  <a:pt x="10094" y="18976"/>
                  <a:pt x="9925" y="18526"/>
                  <a:pt x="9637" y="18168"/>
                </a:cubicBezTo>
                <a:cubicBezTo>
                  <a:pt x="9606" y="18129"/>
                  <a:pt x="9052" y="17418"/>
                  <a:pt x="9106" y="16967"/>
                </a:cubicBezTo>
                <a:cubicBezTo>
                  <a:pt x="9106" y="16967"/>
                  <a:pt x="9214" y="16245"/>
                  <a:pt x="9957" y="15965"/>
                </a:cubicBezTo>
                <a:lnTo>
                  <a:pt x="15373" y="15965"/>
                </a:lnTo>
                <a:cubicBezTo>
                  <a:pt x="15681" y="15965"/>
                  <a:pt x="15933" y="15714"/>
                  <a:pt x="15933" y="15407"/>
                </a:cubicBezTo>
                <a:lnTo>
                  <a:pt x="15933" y="9978"/>
                </a:lnTo>
                <a:cubicBezTo>
                  <a:pt x="16202" y="9200"/>
                  <a:pt x="16956" y="9090"/>
                  <a:pt x="16956" y="9090"/>
                </a:cubicBezTo>
                <a:cubicBezTo>
                  <a:pt x="17329" y="9045"/>
                  <a:pt x="17878" y="9414"/>
                  <a:pt x="18081" y="9562"/>
                </a:cubicBezTo>
                <a:cubicBezTo>
                  <a:pt x="18453" y="9887"/>
                  <a:pt x="18931" y="10086"/>
                  <a:pt x="19452" y="10086"/>
                </a:cubicBezTo>
                <a:cubicBezTo>
                  <a:pt x="20639" y="10086"/>
                  <a:pt x="21600" y="9070"/>
                  <a:pt x="21600" y="7820"/>
                </a:cubicBezTo>
                <a:cubicBezTo>
                  <a:pt x="21600" y="6571"/>
                  <a:pt x="20639" y="5561"/>
                  <a:pt x="19452" y="5561"/>
                </a:cubicBezTo>
                <a:cubicBezTo>
                  <a:pt x="18966" y="5561"/>
                  <a:pt x="18521" y="5729"/>
                  <a:pt x="18161" y="6016"/>
                </a:cubicBezTo>
                <a:cubicBezTo>
                  <a:pt x="18128" y="6043"/>
                  <a:pt x="17410" y="6600"/>
                  <a:pt x="16956" y="6545"/>
                </a:cubicBezTo>
                <a:cubicBezTo>
                  <a:pt x="16956" y="6545"/>
                  <a:pt x="16202" y="6435"/>
                  <a:pt x="15933" y="5658"/>
                </a:cubicBezTo>
                <a:lnTo>
                  <a:pt x="15933" y="5037"/>
                </a:lnTo>
                <a:lnTo>
                  <a:pt x="15933" y="558"/>
                </a:lnTo>
                <a:cubicBezTo>
                  <a:pt x="15933" y="251"/>
                  <a:pt x="15681" y="0"/>
                  <a:pt x="15373" y="0"/>
                </a:cubicBezTo>
                <a:lnTo>
                  <a:pt x="9592" y="0"/>
                </a:lnTo>
                <a:cubicBezTo>
                  <a:pt x="9174" y="329"/>
                  <a:pt x="9106" y="803"/>
                  <a:pt x="9106" y="803"/>
                </a:cubicBezTo>
                <a:cubicBezTo>
                  <a:pt x="9052" y="1255"/>
                  <a:pt x="9611" y="1971"/>
                  <a:pt x="9637" y="2003"/>
                </a:cubicBezTo>
                <a:cubicBezTo>
                  <a:pt x="9924" y="2362"/>
                  <a:pt x="10094" y="2805"/>
                  <a:pt x="10094" y="3290"/>
                </a:cubicBezTo>
                <a:cubicBezTo>
                  <a:pt x="10094" y="4472"/>
                  <a:pt x="9075" y="5430"/>
                  <a:pt x="7821" y="5430"/>
                </a:cubicBezTo>
                <a:cubicBezTo>
                  <a:pt x="6566" y="5430"/>
                  <a:pt x="5553" y="4472"/>
                  <a:pt x="5553" y="3290"/>
                </a:cubicBezTo>
                <a:cubicBezTo>
                  <a:pt x="5553" y="2770"/>
                  <a:pt x="5746" y="2295"/>
                  <a:pt x="6073" y="1924"/>
                </a:cubicBezTo>
                <a:cubicBezTo>
                  <a:pt x="6221" y="1722"/>
                  <a:pt x="6592" y="1174"/>
                  <a:pt x="6547" y="803"/>
                </a:cubicBezTo>
                <a:cubicBezTo>
                  <a:pt x="6547" y="803"/>
                  <a:pt x="6479" y="329"/>
                  <a:pt x="6061" y="0"/>
                </a:cubicBezTo>
                <a:lnTo>
                  <a:pt x="560" y="0"/>
                </a:lnTo>
                <a:close/>
              </a:path>
            </a:pathLst>
          </a:custGeom>
          <a:ln w="12700">
            <a:miter lim="400000"/>
          </a:ln>
        </p:spPr>
      </p:pic>
      <p:sp>
        <p:nvSpPr>
          <p:cNvPr id="187" name="Jigsaw Piece"/>
          <p:cNvSpPr/>
          <p:nvPr/>
        </p:nvSpPr>
        <p:spPr>
          <a:xfrm rot="20640000">
            <a:off x="2822900" y="985862"/>
            <a:ext cx="961536" cy="56385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w="12700">
            <a:miter lim="400000"/>
          </a:ln>
        </p:spPr>
        <p:txBody>
          <a:bodyPr lIns="45719" rIns="45719" anchor="ctr"/>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
          <p:cNvSpPr/>
          <p:nvPr/>
        </p:nvSpPr>
        <p:spPr>
          <a:xfrm>
            <a:off x="0" y="0"/>
            <a:ext cx="4391246" cy="5891658"/>
          </a:xfrm>
          <a:prstGeom prst="roundRect">
            <a:avLst>
              <a:gd name="adj" fmla="val 0"/>
            </a:avLst>
          </a:prstGeom>
          <a:solidFill>
            <a:srgbClr val="00679A"/>
          </a:solidFill>
          <a:ln w="12700">
            <a:miter lim="400000"/>
          </a:ln>
        </p:spPr>
        <p:txBody>
          <a:bodyPr lIns="45719" rIns="45719" anchor="ctr"/>
          <a:lstStyle/>
          <a:p>
            <a:pPr algn="ctr">
              <a:defRPr>
                <a:solidFill>
                  <a:srgbClr val="FFFFFF"/>
                </a:solidFill>
              </a:defRPr>
            </a:pPr>
            <a:endParaRPr/>
          </a:p>
        </p:txBody>
      </p:sp>
      <p:sp>
        <p:nvSpPr>
          <p:cNvPr id="161" name="Google Shape;61;p14"/>
          <p:cNvSpPr txBox="1"/>
          <p:nvPr/>
        </p:nvSpPr>
        <p:spPr>
          <a:xfrm>
            <a:off x="5160143" y="1403603"/>
            <a:ext cx="6203477"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r>
              <a:rPr lang="en-US" dirty="0">
                <a:latin typeface="Poppins Regular"/>
                <a:cs typeface="Poppins Regular"/>
              </a:rPr>
              <a:t>Wikipedia is a free, online encyclopedia written and maintained by a community of volunteers known as </a:t>
            </a:r>
            <a:r>
              <a:rPr lang="en-US" dirty="0" err="1">
                <a:latin typeface="Poppins Regular"/>
                <a:cs typeface="Poppins Regular"/>
              </a:rPr>
              <a:t>Wikimedians</a:t>
            </a:r>
            <a:r>
              <a:rPr lang="en-US" dirty="0">
                <a:latin typeface="Poppins Regular"/>
                <a:cs typeface="Poppins Regular"/>
              </a:rPr>
              <a:t>. Wikipedia is a collaborative project, where anyone can contribute.</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Wikipedia is the largest, most read reference work in history.</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Wikipedia has over 500 million visitors and</a:t>
            </a:r>
            <a:br>
              <a:rPr dirty="0"/>
            </a:br>
            <a:r>
              <a:rPr dirty="0"/>
              <a:t>18 billion page views per month.</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320" indent="-274320">
              <a:buClr>
                <a:srgbClr val="CD5046"/>
              </a:buClr>
              <a:buSzPct val="120000"/>
              <a:buFont typeface="Arial"/>
              <a:buChar char="•"/>
              <a:defRPr>
                <a:solidFill>
                  <a:srgbClr val="2B6596"/>
                </a:solidFill>
                <a:latin typeface="Poppins Regular"/>
                <a:ea typeface="Poppins Regular"/>
                <a:cs typeface="Poppins Regular"/>
                <a:sym typeface="Poppins Regular"/>
              </a:defRPr>
            </a:pPr>
            <a:r>
              <a:rPr lang="en-US" dirty="0">
                <a:latin typeface="Poppins Regular"/>
                <a:cs typeface="Poppins Regular"/>
              </a:rPr>
              <a:t>You can edit articles by correcting errors, adding information or adding references. Or you could even write an article about something or someone that is not yet on Wikipedia. No-one owns a Wikipedia article, not even the person who created it.</a:t>
            </a:r>
          </a:p>
        </p:txBody>
      </p:sp>
      <p:pic>
        <p:nvPicPr>
          <p:cNvPr id="162" name="Picture 7" descr="Picture 7"/>
          <p:cNvPicPr>
            <a:picLocks noChangeAspect="1"/>
          </p:cNvPicPr>
          <p:nvPr/>
        </p:nvPicPr>
        <p:blipFill>
          <a:blip r:embed="rId2"/>
          <a:stretch>
            <a:fillRect/>
          </a:stretch>
        </p:blipFill>
        <p:spPr>
          <a:xfrm rot="21240000">
            <a:off x="378642" y="2918446"/>
            <a:ext cx="3606967" cy="2769087"/>
          </a:xfrm>
          <a:prstGeom prst="rect">
            <a:avLst/>
          </a:prstGeom>
          <a:ln w="12700">
            <a:miter lim="400000"/>
          </a:ln>
        </p:spPr>
      </p:pic>
      <p:pic>
        <p:nvPicPr>
          <p:cNvPr id="163" name="Picture 9" descr="Picture 9"/>
          <p:cNvPicPr>
            <a:picLocks noChangeAspect="1"/>
          </p:cNvPicPr>
          <p:nvPr/>
        </p:nvPicPr>
        <p:blipFill>
          <a:blip r:embed="rId3"/>
          <a:stretch>
            <a:fillRect/>
          </a:stretch>
        </p:blipFill>
        <p:spPr>
          <a:xfrm>
            <a:off x="351016" y="306523"/>
            <a:ext cx="854765" cy="854766"/>
          </a:xfrm>
          <a:prstGeom prst="rect">
            <a:avLst/>
          </a:prstGeom>
          <a:ln w="12700">
            <a:miter lim="400000"/>
          </a:ln>
        </p:spPr>
      </p:pic>
      <p:sp>
        <p:nvSpPr>
          <p:cNvPr id="164"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165" name="Google Shape;61;p14"/>
          <p:cNvSpPr txBox="1"/>
          <p:nvPr/>
        </p:nvSpPr>
        <p:spPr>
          <a:xfrm>
            <a:off x="547397" y="632073"/>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a:t>
            </a:r>
          </a:p>
        </p:txBody>
      </p:sp>
      <p:sp>
        <p:nvSpPr>
          <p:cNvPr id="166" name="Circle"/>
          <p:cNvSpPr/>
          <p:nvPr/>
        </p:nvSpPr>
        <p:spPr>
          <a:xfrm>
            <a:off x="11360577" y="2851620"/>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167" name="Circle"/>
          <p:cNvSpPr/>
          <p:nvPr/>
        </p:nvSpPr>
        <p:spPr>
          <a:xfrm>
            <a:off x="11911569" y="2197789"/>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168" name="What is Wikipedia?"/>
          <p:cNvSpPr txBox="1">
            <a:spLocks noGrp="1"/>
          </p:cNvSpPr>
          <p:nvPr>
            <p:ph type="title" idx="4294967295"/>
          </p:nvPr>
        </p:nvSpPr>
        <p:spPr>
          <a:xfrm>
            <a:off x="559978" y="1667591"/>
            <a:ext cx="3516532" cy="1800155"/>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What is </a:t>
            </a:r>
            <a:r>
              <a:rPr lang="en-GB"/>
              <a:t>Wikipedia</a:t>
            </a:r>
            <a:r>
              <a:t>?</a:t>
            </a:r>
          </a:p>
        </p:txBody>
      </p:sp>
      <p:sp>
        <p:nvSpPr>
          <p:cNvPr id="169" name="Circle"/>
          <p:cNvSpPr/>
          <p:nvPr/>
        </p:nvSpPr>
        <p:spPr>
          <a:xfrm>
            <a:off x="3438877" y="557352"/>
            <a:ext cx="1376398" cy="1376398"/>
          </a:xfrm>
          <a:prstGeom prst="ellipse">
            <a:avLst/>
          </a:prstGeom>
          <a:solidFill>
            <a:srgbClr val="2B6596"/>
          </a:solidFill>
          <a:ln w="114300">
            <a:solidFill>
              <a:srgbClr val="FFFFFF"/>
            </a:solidFill>
            <a:miter/>
          </a:ln>
        </p:spPr>
        <p:txBody>
          <a:bodyPr lIns="45719" rIns="45719" anchor="ctr"/>
          <a:lstStyle/>
          <a:p>
            <a:endParaRPr/>
          </a:p>
        </p:txBody>
      </p:sp>
      <p:sp>
        <p:nvSpPr>
          <p:cNvPr id="170" name="Circle"/>
          <p:cNvSpPr/>
          <p:nvPr/>
        </p:nvSpPr>
        <p:spPr>
          <a:xfrm>
            <a:off x="4492681" y="1796206"/>
            <a:ext cx="327492" cy="327492"/>
          </a:xfrm>
          <a:prstGeom prst="ellipse">
            <a:avLst/>
          </a:prstGeom>
          <a:solidFill>
            <a:srgbClr val="2B6596"/>
          </a:solidFill>
          <a:ln w="12700">
            <a:miter lim="400000"/>
          </a:ln>
        </p:spPr>
        <p:txBody>
          <a:bodyPr lIns="45719" rIns="45719" anchor="ctr"/>
          <a:lstStyle/>
          <a:p>
            <a:endParaRPr/>
          </a:p>
        </p:txBody>
      </p:sp>
      <p:sp>
        <p:nvSpPr>
          <p:cNvPr id="171" name="Circle"/>
          <p:cNvSpPr/>
          <p:nvPr/>
        </p:nvSpPr>
        <p:spPr>
          <a:xfrm>
            <a:off x="4535400" y="133385"/>
            <a:ext cx="628648" cy="628648"/>
          </a:xfrm>
          <a:prstGeom prst="ellipse">
            <a:avLst/>
          </a:prstGeom>
          <a:solidFill>
            <a:srgbClr val="2B6596"/>
          </a:solidFill>
          <a:ln w="12700">
            <a:miter lim="400000"/>
          </a:ln>
        </p:spPr>
        <p:txBody>
          <a:bodyPr lIns="45719" rIns="45719" anchor="ctr"/>
          <a:lstStyle/>
          <a:p>
            <a:endParaRPr/>
          </a:p>
        </p:txBody>
      </p:sp>
      <p:sp>
        <p:nvSpPr>
          <p:cNvPr id="172" name="Jigsaw Piece"/>
          <p:cNvSpPr/>
          <p:nvPr/>
        </p:nvSpPr>
        <p:spPr>
          <a:xfrm rot="19680000">
            <a:off x="10816773" y="3550470"/>
            <a:ext cx="495608" cy="497388"/>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rgbClr val="7FCFEA"/>
          </a:solidFill>
          <a:ln w="12700">
            <a:miter lim="400000"/>
          </a:ln>
        </p:spPr>
        <p:txBody>
          <a:bodyPr lIns="45719" rIns="45719" anchor="ctr"/>
          <a:lstStyle/>
          <a:p>
            <a:endParaRPr/>
          </a:p>
        </p:txBody>
      </p:sp>
      <p:sp>
        <p:nvSpPr>
          <p:cNvPr id="173" name="Jigsaw Piece"/>
          <p:cNvSpPr/>
          <p:nvPr/>
        </p:nvSpPr>
        <p:spPr>
          <a:xfrm rot="1080000">
            <a:off x="3645417" y="963399"/>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w="12700">
            <a:miter lim="400000"/>
          </a:ln>
        </p:spPr>
        <p:txBody>
          <a:bodyPr lIns="45719" rIns="45719" anchor="ctr"/>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ounded Rectangle 5"/>
          <p:cNvSpPr/>
          <p:nvPr/>
        </p:nvSpPr>
        <p:spPr>
          <a:xfrm>
            <a:off x="0" y="0"/>
            <a:ext cx="4391246" cy="5891658"/>
          </a:xfrm>
          <a:prstGeom prst="roundRect">
            <a:avLst>
              <a:gd name="adj" fmla="val 0"/>
            </a:avLst>
          </a:prstGeom>
          <a:solidFill>
            <a:srgbClr val="4F9D72"/>
          </a:solidFill>
          <a:ln w="12700">
            <a:miter lim="400000"/>
          </a:ln>
        </p:spPr>
        <p:txBody>
          <a:bodyPr lIns="45719" rIns="45719" anchor="ctr"/>
          <a:lstStyle/>
          <a:p>
            <a:pPr algn="ctr">
              <a:defRPr>
                <a:solidFill>
                  <a:srgbClr val="FFFFFF"/>
                </a:solidFill>
                <a:latin typeface="Poppins Regular"/>
                <a:ea typeface="Poppins Regular"/>
                <a:cs typeface="Poppins Regular"/>
                <a:sym typeface="Poppins Regular"/>
              </a:defRPr>
            </a:pPr>
            <a:endParaRPr/>
          </a:p>
        </p:txBody>
      </p:sp>
      <p:sp>
        <p:nvSpPr>
          <p:cNvPr id="190" name="Google Shape;61;p14"/>
          <p:cNvSpPr txBox="1"/>
          <p:nvPr/>
        </p:nvSpPr>
        <p:spPr>
          <a:xfrm>
            <a:off x="5251796" y="1248155"/>
            <a:ext cx="6052619" cy="3877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Wikipedia is a collaborative project, where anyone can contribute. </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Wikipedia is a free, online encyclopedia written and maintained by a community of volunteers known as </a:t>
            </a:r>
            <a:r>
              <a:rPr dirty="0" err="1"/>
              <a:t>Wikimedians</a:t>
            </a:r>
            <a:r>
              <a:rPr dirty="0"/>
              <a:t>.</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You can edit articles by correcting errors, adding information or adding references. Or you could even write an article about something or someone that is not yet on Wikipedia.</a:t>
            </a:r>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endParaRPr dirty="0"/>
          </a:p>
          <a:p>
            <a:pPr marL="274638" indent="-274638">
              <a:buClr>
                <a:srgbClr val="CD5046"/>
              </a:buClr>
              <a:buSzPct val="120000"/>
              <a:buFont typeface="Arial"/>
              <a:buChar char="•"/>
              <a:defRPr>
                <a:solidFill>
                  <a:srgbClr val="2B6596"/>
                </a:solidFill>
                <a:latin typeface="Poppins Regular"/>
                <a:ea typeface="Poppins Regular"/>
                <a:cs typeface="Poppins Regular"/>
                <a:sym typeface="Poppins Regular"/>
              </a:defRPr>
            </a:pPr>
            <a:r>
              <a:rPr dirty="0"/>
              <a:t>No-one owns a Wikipedia article, not even the person who created it.</a:t>
            </a:r>
          </a:p>
        </p:txBody>
      </p:sp>
      <p:pic>
        <p:nvPicPr>
          <p:cNvPr id="191" name="Picture 6" descr="Picture 6"/>
          <p:cNvPicPr>
            <a:picLocks noChangeAspect="1"/>
          </p:cNvPicPr>
          <p:nvPr/>
        </p:nvPicPr>
        <p:blipFill>
          <a:blip r:embed="rId2"/>
          <a:stretch>
            <a:fillRect/>
          </a:stretch>
        </p:blipFill>
        <p:spPr>
          <a:xfrm rot="21240000">
            <a:off x="344325" y="3502283"/>
            <a:ext cx="3622308" cy="1997049"/>
          </a:xfrm>
          <a:prstGeom prst="rect">
            <a:avLst/>
          </a:prstGeom>
          <a:ln w="12700">
            <a:miter lim="400000"/>
          </a:ln>
        </p:spPr>
      </p:pic>
      <p:pic>
        <p:nvPicPr>
          <p:cNvPr id="192" name="Picture 11" descr="Picture 11"/>
          <p:cNvPicPr>
            <a:picLocks noChangeAspect="1"/>
          </p:cNvPicPr>
          <p:nvPr/>
        </p:nvPicPr>
        <p:blipFill>
          <a:blip r:embed="rId3"/>
          <a:stretch>
            <a:fillRect/>
          </a:stretch>
        </p:blipFill>
        <p:spPr>
          <a:xfrm>
            <a:off x="351016" y="306523"/>
            <a:ext cx="854765" cy="854766"/>
          </a:xfrm>
          <a:prstGeom prst="rect">
            <a:avLst/>
          </a:prstGeom>
          <a:ln w="12700">
            <a:miter lim="400000"/>
          </a:ln>
        </p:spPr>
      </p:pic>
      <p:sp>
        <p:nvSpPr>
          <p:cNvPr id="193" name="How is Wikipedia…"/>
          <p:cNvSpPr txBox="1">
            <a:spLocks noGrp="1"/>
          </p:cNvSpPr>
          <p:nvPr>
            <p:ph type="title" idx="4294967295"/>
          </p:nvPr>
        </p:nvSpPr>
        <p:spPr>
          <a:xfrm>
            <a:off x="559978" y="1667591"/>
            <a:ext cx="3516532" cy="1800155"/>
          </a:xfrm>
          <a:prstGeom prst="rect">
            <a:avLst/>
          </a:prstGeom>
        </p:spPr>
        <p:txBody>
          <a:bodyPr lIns="0" tIns="0" rIns="0" bIns="0" anchor="t"/>
          <a:lstStyle/>
          <a:p>
            <a:pPr>
              <a:lnSpc>
                <a:spcPts val="4400"/>
              </a:lnSpc>
              <a:defRPr sz="3500">
                <a:solidFill>
                  <a:srgbClr val="FFFFFF"/>
                </a:solidFill>
                <a:latin typeface="Poppins SemiBold"/>
                <a:ea typeface="Poppins SemiBold"/>
                <a:cs typeface="Poppins SemiBold"/>
                <a:sym typeface="Poppins SemiBold"/>
              </a:defRPr>
            </a:pPr>
            <a:r>
              <a:t>How is Wikipedia</a:t>
            </a:r>
          </a:p>
          <a:p>
            <a:pPr>
              <a:lnSpc>
                <a:spcPts val="4400"/>
              </a:lnSpc>
              <a:defRPr sz="3500">
                <a:solidFill>
                  <a:srgbClr val="FFFFFF"/>
                </a:solidFill>
                <a:latin typeface="Poppins SemiBold"/>
                <a:ea typeface="Poppins SemiBold"/>
                <a:cs typeface="Poppins SemiBold"/>
                <a:sym typeface="Poppins SemiBold"/>
              </a:defRPr>
            </a:pPr>
            <a:r>
              <a:t>Created?</a:t>
            </a:r>
          </a:p>
        </p:txBody>
      </p:sp>
      <p:sp>
        <p:nvSpPr>
          <p:cNvPr id="194" name="Circle"/>
          <p:cNvSpPr/>
          <p:nvPr/>
        </p:nvSpPr>
        <p:spPr>
          <a:xfrm>
            <a:off x="3459307" y="1687295"/>
            <a:ext cx="1586396" cy="1586397"/>
          </a:xfrm>
          <a:prstGeom prst="ellipse">
            <a:avLst/>
          </a:prstGeom>
          <a:solidFill>
            <a:srgbClr val="4F9D72"/>
          </a:solidFill>
          <a:ln w="114300">
            <a:solidFill>
              <a:srgbClr val="FFFFFF"/>
            </a:solidFill>
            <a:miter/>
          </a:ln>
        </p:spPr>
        <p:txBody>
          <a:bodyPr lIns="45719" rIns="45719" anchor="ctr"/>
          <a:lstStyle/>
          <a:p>
            <a:endParaRPr/>
          </a:p>
        </p:txBody>
      </p:sp>
      <p:sp>
        <p:nvSpPr>
          <p:cNvPr id="195" name="Circle"/>
          <p:cNvSpPr/>
          <p:nvPr/>
        </p:nvSpPr>
        <p:spPr>
          <a:xfrm>
            <a:off x="4523547" y="3228627"/>
            <a:ext cx="484412" cy="484413"/>
          </a:xfrm>
          <a:prstGeom prst="ellipse">
            <a:avLst/>
          </a:prstGeom>
          <a:solidFill>
            <a:srgbClr val="4F9D72"/>
          </a:solidFill>
          <a:ln w="12700">
            <a:miter lim="400000"/>
          </a:ln>
        </p:spPr>
        <p:txBody>
          <a:bodyPr lIns="45719" rIns="45719" anchor="ctr"/>
          <a:lstStyle/>
          <a:p>
            <a:endParaRPr/>
          </a:p>
        </p:txBody>
      </p:sp>
      <p:sp>
        <p:nvSpPr>
          <p:cNvPr id="196" name="Circle"/>
          <p:cNvSpPr/>
          <p:nvPr/>
        </p:nvSpPr>
        <p:spPr>
          <a:xfrm>
            <a:off x="10131395" y="-833721"/>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197" name="Circle"/>
          <p:cNvSpPr/>
          <p:nvPr/>
        </p:nvSpPr>
        <p:spPr>
          <a:xfrm>
            <a:off x="9636098" y="177839"/>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198" name="Circle"/>
          <p:cNvSpPr/>
          <p:nvPr/>
        </p:nvSpPr>
        <p:spPr>
          <a:xfrm>
            <a:off x="11199935" y="797516"/>
            <a:ext cx="211865" cy="211865"/>
          </a:xfrm>
          <a:prstGeom prst="ellipse">
            <a:avLst/>
          </a:prstGeom>
          <a:solidFill>
            <a:srgbClr val="00A0D5">
              <a:alpha val="50000"/>
            </a:srgbClr>
          </a:solidFill>
          <a:ln w="12700">
            <a:miter lim="400000"/>
          </a:ln>
        </p:spPr>
        <p:txBody>
          <a:bodyPr lIns="45719" rIns="45719" anchor="ctr"/>
          <a:lstStyle/>
          <a:p>
            <a:endParaRPr/>
          </a:p>
        </p:txBody>
      </p:sp>
      <p:sp>
        <p:nvSpPr>
          <p:cNvPr id="199"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200"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a:t>
            </a:r>
          </a:p>
        </p:txBody>
      </p:sp>
      <p:sp>
        <p:nvSpPr>
          <p:cNvPr id="201" name="Jigsaw Piece"/>
          <p:cNvSpPr/>
          <p:nvPr/>
        </p:nvSpPr>
        <p:spPr>
          <a:xfrm rot="3180000">
            <a:off x="3840133" y="2219311"/>
            <a:ext cx="802648" cy="805533"/>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FFFFFF"/>
          </a:solidFill>
          <a:ln w="12700">
            <a:miter lim="400000"/>
          </a:ln>
        </p:spPr>
        <p:txBody>
          <a:bodyPr lIns="45719" rIns="45719" anchor="ctr"/>
          <a:lstStyle/>
          <a:p>
            <a:endParaRPr/>
          </a:p>
        </p:txBody>
      </p:sp>
      <p:sp>
        <p:nvSpPr>
          <p:cNvPr id="202" name="Jigsaw Piece"/>
          <p:cNvSpPr/>
          <p:nvPr/>
        </p:nvSpPr>
        <p:spPr>
          <a:xfrm rot="1080000">
            <a:off x="10823881" y="4311613"/>
            <a:ext cx="961536" cy="56385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7FCFEA"/>
          </a:solidFill>
          <a:ln w="12700">
            <a:miter lim="400000"/>
          </a:ln>
        </p:spPr>
        <p:txBody>
          <a:bodyPr lIns="45719" rIns="45719" anchor="ctr"/>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Google Shape;96;p19" descr="Google Shape;96;p19"/>
          <p:cNvPicPr>
            <a:picLocks noChangeAspect="1"/>
          </p:cNvPicPr>
          <p:nvPr/>
        </p:nvPicPr>
        <p:blipFill>
          <a:blip r:embed="rId2"/>
          <a:stretch>
            <a:fillRect/>
          </a:stretch>
        </p:blipFill>
        <p:spPr>
          <a:xfrm>
            <a:off x="5064045" y="280661"/>
            <a:ext cx="6342741" cy="5533211"/>
          </a:xfrm>
          <a:prstGeom prst="rect">
            <a:avLst/>
          </a:prstGeom>
          <a:ln w="12700">
            <a:miter lim="400000"/>
          </a:ln>
        </p:spPr>
      </p:pic>
      <p:pic>
        <p:nvPicPr>
          <p:cNvPr id="205" name="Picture 9" descr="Picture 9"/>
          <p:cNvPicPr>
            <a:picLocks noChangeAspect="1"/>
          </p:cNvPicPr>
          <p:nvPr/>
        </p:nvPicPr>
        <p:blipFill>
          <a:blip r:embed="rId3"/>
          <a:stretch>
            <a:fillRect/>
          </a:stretch>
        </p:blipFill>
        <p:spPr>
          <a:xfrm>
            <a:off x="351016" y="306523"/>
            <a:ext cx="854765" cy="854766"/>
          </a:xfrm>
          <a:prstGeom prst="rect">
            <a:avLst/>
          </a:prstGeom>
          <a:ln w="12700">
            <a:miter lim="400000"/>
          </a:ln>
        </p:spPr>
      </p:pic>
      <p:sp>
        <p:nvSpPr>
          <p:cNvPr id="206"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207"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a:t>
            </a:r>
          </a:p>
        </p:txBody>
      </p:sp>
      <p:sp>
        <p:nvSpPr>
          <p:cNvPr id="208" name="Anatomy of a Wikipedia page"/>
          <p:cNvSpPr txBox="1">
            <a:spLocks noGrp="1"/>
          </p:cNvSpPr>
          <p:nvPr>
            <p:ph type="title" idx="4294967295"/>
          </p:nvPr>
        </p:nvSpPr>
        <p:spPr>
          <a:xfrm>
            <a:off x="559978" y="1667591"/>
            <a:ext cx="2815451" cy="1800155"/>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Anatomy of a Wikipedia page</a:t>
            </a:r>
          </a:p>
        </p:txBody>
      </p:sp>
      <p:sp>
        <p:nvSpPr>
          <p:cNvPr id="209" name="Circle"/>
          <p:cNvSpPr/>
          <p:nvPr/>
        </p:nvSpPr>
        <p:spPr>
          <a:xfrm>
            <a:off x="2957940" y="3407397"/>
            <a:ext cx="1857335" cy="1857335"/>
          </a:xfrm>
          <a:prstGeom prst="ellipse">
            <a:avLst/>
          </a:prstGeom>
          <a:solidFill>
            <a:srgbClr val="2B6596"/>
          </a:solidFill>
          <a:ln w="114300">
            <a:solidFill>
              <a:srgbClr val="FFFFFF"/>
            </a:solidFill>
            <a:miter/>
          </a:ln>
        </p:spPr>
        <p:txBody>
          <a:bodyPr lIns="45719" rIns="45719" anchor="ctr"/>
          <a:lstStyle/>
          <a:p>
            <a:endParaRPr/>
          </a:p>
        </p:txBody>
      </p:sp>
      <p:sp>
        <p:nvSpPr>
          <p:cNvPr id="210" name="Circle"/>
          <p:cNvSpPr/>
          <p:nvPr/>
        </p:nvSpPr>
        <p:spPr>
          <a:xfrm>
            <a:off x="4492681" y="5127188"/>
            <a:ext cx="327492" cy="327492"/>
          </a:xfrm>
          <a:prstGeom prst="ellipse">
            <a:avLst/>
          </a:prstGeom>
          <a:solidFill>
            <a:srgbClr val="2B6596"/>
          </a:solidFill>
          <a:ln w="12700">
            <a:miter lim="400000"/>
          </a:ln>
        </p:spPr>
        <p:txBody>
          <a:bodyPr lIns="45719" rIns="45719" anchor="ctr"/>
          <a:lstStyle/>
          <a:p>
            <a:endParaRPr/>
          </a:p>
        </p:txBody>
      </p:sp>
      <p:sp>
        <p:nvSpPr>
          <p:cNvPr id="211" name="Circle"/>
          <p:cNvSpPr/>
          <p:nvPr/>
        </p:nvSpPr>
        <p:spPr>
          <a:xfrm>
            <a:off x="4494318" y="2958138"/>
            <a:ext cx="628648" cy="628649"/>
          </a:xfrm>
          <a:prstGeom prst="ellipse">
            <a:avLst/>
          </a:prstGeom>
          <a:solidFill>
            <a:srgbClr val="2B6596"/>
          </a:solidFill>
          <a:ln w="12700">
            <a:miter lim="400000"/>
          </a:ln>
        </p:spPr>
        <p:txBody>
          <a:bodyPr lIns="45719" rIns="45719" anchor="ctr"/>
          <a:lstStyle/>
          <a:p>
            <a:endParaRPr/>
          </a:p>
        </p:txBody>
      </p:sp>
      <p:pic>
        <p:nvPicPr>
          <p:cNvPr id="212" name="Image" descr="Image"/>
          <p:cNvPicPr>
            <a:picLocks noChangeAspect="1"/>
          </p:cNvPicPr>
          <p:nvPr/>
        </p:nvPicPr>
        <p:blipFill>
          <a:blip r:embed="rId4"/>
          <a:stretch>
            <a:fillRect/>
          </a:stretch>
        </p:blipFill>
        <p:spPr>
          <a:xfrm>
            <a:off x="2658523" y="4032915"/>
            <a:ext cx="1812672" cy="606300"/>
          </a:xfrm>
          <a:prstGeom prst="rect">
            <a:avLst/>
          </a:prstGeom>
          <a:ln w="12700">
            <a:miter lim="400000"/>
          </a:ln>
        </p:spPr>
      </p:pic>
      <p:sp>
        <p:nvSpPr>
          <p:cNvPr id="213" name="Circle"/>
          <p:cNvSpPr/>
          <p:nvPr/>
        </p:nvSpPr>
        <p:spPr>
          <a:xfrm>
            <a:off x="11650774" y="1619199"/>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214" name="Circle"/>
          <p:cNvSpPr/>
          <p:nvPr/>
        </p:nvSpPr>
        <p:spPr>
          <a:xfrm>
            <a:off x="11999752" y="992966"/>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215" name="Circle"/>
          <p:cNvSpPr/>
          <p:nvPr/>
        </p:nvSpPr>
        <p:spPr>
          <a:xfrm>
            <a:off x="11422905" y="1399400"/>
            <a:ext cx="211865" cy="211865"/>
          </a:xfrm>
          <a:prstGeom prst="ellipse">
            <a:avLst/>
          </a:prstGeom>
          <a:solidFill>
            <a:srgbClr val="00A0D5">
              <a:alpha val="50000"/>
            </a:srgbClr>
          </a:solidFill>
          <a:ln w="12700">
            <a:miter lim="400000"/>
          </a:ln>
        </p:spPr>
        <p:txBody>
          <a:bodyPr lIns="45719" rIns="45719" anchor="ctr"/>
          <a:lstStyle/>
          <a:p>
            <a:endParaRPr/>
          </a:p>
        </p:txBody>
      </p:sp>
      <p:sp>
        <p:nvSpPr>
          <p:cNvPr id="216" name="Jigsaw Piece"/>
          <p:cNvSpPr/>
          <p:nvPr/>
        </p:nvSpPr>
        <p:spPr>
          <a:xfrm rot="19680000">
            <a:off x="11550484" y="3273824"/>
            <a:ext cx="495608" cy="497389"/>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rgbClr val="7FCFEA"/>
          </a:solidFill>
          <a:ln w="12700">
            <a:miter lim="400000"/>
          </a:ln>
        </p:spPr>
        <p:txBody>
          <a:bodyPr lIns="45719" rIns="45719" anchor="ct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ounded Rectangle 1"/>
          <p:cNvSpPr/>
          <p:nvPr/>
        </p:nvSpPr>
        <p:spPr>
          <a:xfrm>
            <a:off x="0" y="0"/>
            <a:ext cx="4391246" cy="5891658"/>
          </a:xfrm>
          <a:prstGeom prst="roundRect">
            <a:avLst>
              <a:gd name="adj" fmla="val 0"/>
            </a:avLst>
          </a:prstGeom>
          <a:solidFill>
            <a:srgbClr val="8B2824"/>
          </a:solidFill>
          <a:ln w="12700">
            <a:miter lim="400000"/>
          </a:ln>
        </p:spPr>
        <p:txBody>
          <a:bodyPr lIns="45719" rIns="45719" anchor="ctr"/>
          <a:lstStyle/>
          <a:p>
            <a:pPr algn="ctr">
              <a:defRPr>
                <a:solidFill>
                  <a:srgbClr val="FFFFFF"/>
                </a:solidFill>
                <a:latin typeface="Poppins Regular"/>
                <a:ea typeface="Poppins Regular"/>
                <a:cs typeface="Poppins Regular"/>
                <a:sym typeface="Poppins Regular"/>
              </a:defRPr>
            </a:pPr>
            <a:endParaRPr/>
          </a:p>
        </p:txBody>
      </p:sp>
      <p:sp>
        <p:nvSpPr>
          <p:cNvPr id="219" name="Google Shape;61;p14"/>
          <p:cNvSpPr txBox="1"/>
          <p:nvPr/>
        </p:nvSpPr>
        <p:spPr>
          <a:xfrm>
            <a:off x="5802387" y="1109986"/>
            <a:ext cx="5807438" cy="4447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700">
                <a:solidFill>
                  <a:srgbClr val="CD5046"/>
                </a:solidFill>
                <a:latin typeface="Poppins Bold"/>
                <a:ea typeface="Poppins Bold"/>
                <a:cs typeface="Poppins Bold"/>
                <a:sym typeface="Poppins Bold"/>
              </a:defRPr>
            </a:pPr>
            <a:r>
              <a:rPr dirty="0"/>
              <a:t>Neutral Point of View:</a:t>
            </a:r>
          </a:p>
          <a:p>
            <a:pPr>
              <a:defRPr sz="1700">
                <a:latin typeface="Poppins Bold"/>
                <a:ea typeface="Poppins Bold"/>
                <a:cs typeface="Poppins Bold"/>
                <a:sym typeface="Poppins Bold"/>
              </a:defRPr>
            </a:pPr>
            <a:endParaRPr dirty="0"/>
          </a:p>
          <a:p>
            <a:pPr>
              <a:defRPr sz="1700">
                <a:solidFill>
                  <a:srgbClr val="2B6596"/>
                </a:solidFill>
                <a:latin typeface="Poppins Regular"/>
                <a:ea typeface="Poppins Regular"/>
                <a:cs typeface="Poppins Regular"/>
                <a:sym typeface="Poppins Regular"/>
              </a:defRPr>
            </a:pPr>
            <a:r>
              <a:rPr dirty="0"/>
              <a:t>Wikipedia is not a place for opinions, only facts. Any claims made should be ones that everyone would agree with. </a:t>
            </a:r>
          </a:p>
          <a:p>
            <a:pPr>
              <a:defRPr sz="1700">
                <a:solidFill>
                  <a:srgbClr val="2B6596"/>
                </a:solidFill>
                <a:latin typeface="Poppins Regular"/>
                <a:ea typeface="Poppins Regular"/>
                <a:cs typeface="Poppins Regular"/>
                <a:sym typeface="Poppins Regular"/>
              </a:defRPr>
            </a:pPr>
            <a:endParaRPr dirty="0"/>
          </a:p>
          <a:p>
            <a:pPr>
              <a:defRPr sz="1700">
                <a:solidFill>
                  <a:srgbClr val="2B6596"/>
                </a:solidFill>
                <a:latin typeface="Poppins Regular"/>
                <a:ea typeface="Poppins Regular"/>
                <a:cs typeface="Poppins Regular"/>
                <a:sym typeface="Poppins Regular"/>
              </a:defRPr>
            </a:pPr>
            <a:r>
              <a:rPr dirty="0"/>
              <a:t>For example, not everyone will agree that Taylor Swift is the best singer of her generation and is a genius. But it is an objective fact that the Eras tour was Taylor Swift’s 6th concert and was performed in 5 cities.</a:t>
            </a:r>
          </a:p>
          <a:p>
            <a:pPr>
              <a:defRPr sz="1700">
                <a:solidFill>
                  <a:srgbClr val="2B6596"/>
                </a:solidFill>
                <a:latin typeface="Poppins Regular"/>
                <a:ea typeface="Poppins Regular"/>
                <a:cs typeface="Poppins Regular"/>
                <a:sym typeface="Poppins Regular"/>
              </a:defRPr>
            </a:pPr>
            <a:endParaRPr dirty="0"/>
          </a:p>
          <a:p>
            <a:pPr>
              <a:defRPr sz="1700">
                <a:solidFill>
                  <a:srgbClr val="2B6596"/>
                </a:solidFill>
                <a:latin typeface="Poppins Regular"/>
                <a:ea typeface="Poppins Regular"/>
                <a:cs typeface="Poppins Regular"/>
                <a:sym typeface="Poppins Regular"/>
              </a:defRPr>
            </a:pPr>
            <a:r>
              <a:rPr dirty="0"/>
              <a:t>If there are different opinions on a topic, these different opinions will be mentioned proportionally. For example, the flat-Earth theory is not portrayed as if it is equally supported as the view that the Earth is round. Take a look at the start of the Wikipedia page Flat Earth to see how this is done. </a:t>
            </a:r>
          </a:p>
        </p:txBody>
      </p:sp>
      <p:pic>
        <p:nvPicPr>
          <p:cNvPr id="220" name="Picture 8" descr="Picture 8"/>
          <p:cNvPicPr>
            <a:picLocks noChangeAspect="1"/>
          </p:cNvPicPr>
          <p:nvPr/>
        </p:nvPicPr>
        <p:blipFill>
          <a:blip r:embed="rId2"/>
          <a:stretch>
            <a:fillRect/>
          </a:stretch>
        </p:blipFill>
        <p:spPr>
          <a:xfrm>
            <a:off x="351016" y="306523"/>
            <a:ext cx="854765" cy="854766"/>
          </a:xfrm>
          <a:prstGeom prst="rect">
            <a:avLst/>
          </a:prstGeom>
          <a:ln w="12700">
            <a:miter lim="400000"/>
          </a:ln>
        </p:spPr>
      </p:pic>
      <p:sp>
        <p:nvSpPr>
          <p:cNvPr id="221" name="Rounded Rectangle"/>
          <p:cNvSpPr/>
          <p:nvPr/>
        </p:nvSpPr>
        <p:spPr>
          <a:xfrm>
            <a:off x="-238942" y="416951"/>
            <a:ext cx="2815450" cy="838553"/>
          </a:xfrm>
          <a:prstGeom prst="roundRect">
            <a:avLst>
              <a:gd name="adj" fmla="val 22718"/>
            </a:avLst>
          </a:prstGeom>
          <a:solidFill>
            <a:srgbClr val="000000"/>
          </a:solidFill>
          <a:ln w="12700">
            <a:miter lim="400000"/>
          </a:ln>
        </p:spPr>
        <p:txBody>
          <a:bodyPr lIns="45719" rIns="45719" anchor="ctr"/>
          <a:lstStyle/>
          <a:p>
            <a:endParaRPr/>
          </a:p>
        </p:txBody>
      </p:sp>
      <p:sp>
        <p:nvSpPr>
          <p:cNvPr id="222" name="Google Shape;61;p14"/>
          <p:cNvSpPr txBox="1"/>
          <p:nvPr/>
        </p:nvSpPr>
        <p:spPr>
          <a:xfrm>
            <a:off x="547397" y="621056"/>
            <a:ext cx="3012964" cy="628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3500">
                <a:solidFill>
                  <a:srgbClr val="FFFFFF"/>
                </a:solidFill>
                <a:latin typeface="Poppins Bold"/>
                <a:ea typeface="Poppins Bold"/>
                <a:cs typeface="Poppins Bold"/>
                <a:sym typeface="Poppins Bold"/>
              </a:defRPr>
            </a:lvl1pPr>
          </a:lstStyle>
          <a:p>
            <a:r>
              <a:rPr dirty="0"/>
              <a:t>Learn…</a:t>
            </a:r>
          </a:p>
        </p:txBody>
      </p:sp>
      <p:sp>
        <p:nvSpPr>
          <p:cNvPr id="223" name="What principles does Wikipedia follow?"/>
          <p:cNvSpPr txBox="1">
            <a:spLocks noGrp="1"/>
          </p:cNvSpPr>
          <p:nvPr>
            <p:ph type="title" idx="4294967295"/>
          </p:nvPr>
        </p:nvSpPr>
        <p:spPr>
          <a:xfrm>
            <a:off x="559978" y="1667591"/>
            <a:ext cx="3271290" cy="2848229"/>
          </a:xfrm>
          <a:prstGeom prst="rect">
            <a:avLst/>
          </a:prstGeom>
        </p:spPr>
        <p:txBody>
          <a:bodyPr lIns="0" tIns="0" rIns="0" bIns="0" anchor="t"/>
          <a:lstStyle>
            <a:lvl1pPr>
              <a:lnSpc>
                <a:spcPts val="4400"/>
              </a:lnSpc>
              <a:defRPr sz="3500">
                <a:solidFill>
                  <a:srgbClr val="FFFFFF"/>
                </a:solidFill>
                <a:latin typeface="Poppins SemiBold"/>
                <a:ea typeface="Poppins SemiBold"/>
                <a:cs typeface="Poppins SemiBold"/>
                <a:sym typeface="Poppins SemiBold"/>
              </a:defRPr>
            </a:lvl1pPr>
          </a:lstStyle>
          <a:p>
            <a:r>
              <a:t>What principles does Wikipedia follow?</a:t>
            </a:r>
          </a:p>
        </p:txBody>
      </p:sp>
      <p:sp>
        <p:nvSpPr>
          <p:cNvPr id="224" name="Circle"/>
          <p:cNvSpPr/>
          <p:nvPr/>
        </p:nvSpPr>
        <p:spPr>
          <a:xfrm>
            <a:off x="10603633" y="-1292993"/>
            <a:ext cx="1586397" cy="1586397"/>
          </a:xfrm>
          <a:prstGeom prst="ellipse">
            <a:avLst/>
          </a:prstGeom>
          <a:solidFill>
            <a:srgbClr val="00A0D5">
              <a:alpha val="50000"/>
            </a:srgbClr>
          </a:solidFill>
          <a:ln w="12700">
            <a:miter lim="400000"/>
          </a:ln>
        </p:spPr>
        <p:txBody>
          <a:bodyPr lIns="45719" rIns="45719" anchor="ctr"/>
          <a:lstStyle/>
          <a:p>
            <a:endParaRPr/>
          </a:p>
        </p:txBody>
      </p:sp>
      <p:sp>
        <p:nvSpPr>
          <p:cNvPr id="225" name="Circle"/>
          <p:cNvSpPr/>
          <p:nvPr/>
        </p:nvSpPr>
        <p:spPr>
          <a:xfrm>
            <a:off x="10832047" y="392414"/>
            <a:ext cx="484412" cy="484412"/>
          </a:xfrm>
          <a:prstGeom prst="ellipse">
            <a:avLst/>
          </a:prstGeom>
          <a:solidFill>
            <a:srgbClr val="00A0D5">
              <a:alpha val="50000"/>
            </a:srgbClr>
          </a:solidFill>
          <a:ln w="12700">
            <a:miter lim="400000"/>
          </a:ln>
        </p:spPr>
        <p:txBody>
          <a:bodyPr lIns="45719" rIns="45719" anchor="ctr"/>
          <a:lstStyle/>
          <a:p>
            <a:endParaRPr/>
          </a:p>
        </p:txBody>
      </p:sp>
      <p:sp>
        <p:nvSpPr>
          <p:cNvPr id="226" name="Circle"/>
          <p:cNvSpPr/>
          <p:nvPr/>
        </p:nvSpPr>
        <p:spPr>
          <a:xfrm>
            <a:off x="10603633" y="183971"/>
            <a:ext cx="211864" cy="211865"/>
          </a:xfrm>
          <a:prstGeom prst="ellipse">
            <a:avLst/>
          </a:prstGeom>
          <a:solidFill>
            <a:srgbClr val="00A0D5">
              <a:alpha val="50000"/>
            </a:srgbClr>
          </a:solidFill>
          <a:ln w="12700">
            <a:miter lim="400000"/>
          </a:ln>
        </p:spPr>
        <p:txBody>
          <a:bodyPr lIns="45719" rIns="45719" anchor="ctr"/>
          <a:lstStyle/>
          <a:p>
            <a:endParaRPr/>
          </a:p>
        </p:txBody>
      </p:sp>
      <p:sp>
        <p:nvSpPr>
          <p:cNvPr id="227" name="Circle"/>
          <p:cNvSpPr/>
          <p:nvPr/>
        </p:nvSpPr>
        <p:spPr>
          <a:xfrm>
            <a:off x="2896461" y="3134617"/>
            <a:ext cx="2632206" cy="2632206"/>
          </a:xfrm>
          <a:prstGeom prst="ellipse">
            <a:avLst/>
          </a:prstGeom>
          <a:solidFill>
            <a:srgbClr val="8B2824"/>
          </a:solidFill>
          <a:ln w="114300">
            <a:solidFill>
              <a:srgbClr val="FFFFFF"/>
            </a:solidFill>
            <a:miter/>
          </a:ln>
        </p:spPr>
        <p:txBody>
          <a:bodyPr lIns="45719" rIns="45719" anchor="ctr"/>
          <a:lstStyle/>
          <a:p>
            <a:endParaRPr/>
          </a:p>
        </p:txBody>
      </p:sp>
      <p:sp>
        <p:nvSpPr>
          <p:cNvPr id="228" name="Circle"/>
          <p:cNvSpPr/>
          <p:nvPr/>
        </p:nvSpPr>
        <p:spPr>
          <a:xfrm>
            <a:off x="5307620" y="3443935"/>
            <a:ext cx="211864" cy="211864"/>
          </a:xfrm>
          <a:prstGeom prst="ellipse">
            <a:avLst/>
          </a:prstGeom>
          <a:solidFill>
            <a:srgbClr val="8A2824"/>
          </a:solidFill>
          <a:ln w="12700">
            <a:miter lim="400000"/>
          </a:ln>
        </p:spPr>
        <p:txBody>
          <a:bodyPr lIns="45719" rIns="45719" anchor="ctr"/>
          <a:lstStyle/>
          <a:p>
            <a:endParaRPr/>
          </a:p>
        </p:txBody>
      </p:sp>
      <p:sp>
        <p:nvSpPr>
          <p:cNvPr id="229" name="Circle"/>
          <p:cNvSpPr/>
          <p:nvPr/>
        </p:nvSpPr>
        <p:spPr>
          <a:xfrm>
            <a:off x="5092251" y="2849738"/>
            <a:ext cx="483935" cy="483934"/>
          </a:xfrm>
          <a:prstGeom prst="ellipse">
            <a:avLst/>
          </a:prstGeom>
          <a:solidFill>
            <a:srgbClr val="8A2824"/>
          </a:solidFill>
          <a:ln w="12700">
            <a:miter lim="400000"/>
          </a:ln>
        </p:spPr>
        <p:txBody>
          <a:bodyPr lIns="45719" rIns="45719" anchor="ctr"/>
          <a:lstStyle/>
          <a:p>
            <a:endParaRPr/>
          </a:p>
        </p:txBody>
      </p:sp>
      <p:pic>
        <p:nvPicPr>
          <p:cNvPr id="230" name="Picture 6" descr="Picture 6"/>
          <p:cNvPicPr>
            <a:picLocks noChangeAspect="1"/>
          </p:cNvPicPr>
          <p:nvPr/>
        </p:nvPicPr>
        <p:blipFill>
          <a:blip r:embed="rId3"/>
          <a:stretch>
            <a:fillRect/>
          </a:stretch>
        </p:blipFill>
        <p:spPr>
          <a:xfrm>
            <a:off x="3015277" y="183943"/>
            <a:ext cx="2571081" cy="6674057"/>
          </a:xfrm>
          <a:prstGeom prst="rect">
            <a:avLst/>
          </a:prstGeom>
          <a:ln w="12700">
            <a:miter lim="400000"/>
          </a:ln>
        </p:spPr>
      </p:pic>
      <p:sp>
        <p:nvSpPr>
          <p:cNvPr id="231" name="Circle"/>
          <p:cNvSpPr/>
          <p:nvPr/>
        </p:nvSpPr>
        <p:spPr>
          <a:xfrm>
            <a:off x="3210344" y="256651"/>
            <a:ext cx="1376398" cy="1376398"/>
          </a:xfrm>
          <a:prstGeom prst="ellipse">
            <a:avLst/>
          </a:prstGeom>
          <a:solidFill>
            <a:srgbClr val="8B2824"/>
          </a:solidFill>
          <a:ln w="114300">
            <a:solidFill>
              <a:srgbClr val="FFFFFF"/>
            </a:solidFill>
            <a:miter/>
          </a:ln>
        </p:spPr>
        <p:txBody>
          <a:bodyPr lIns="45719" rIns="45719" anchor="ctr"/>
          <a:lstStyle/>
          <a:p>
            <a:endParaRPr/>
          </a:p>
        </p:txBody>
      </p:sp>
      <p:sp>
        <p:nvSpPr>
          <p:cNvPr id="232" name="Jigsaw Piece"/>
          <p:cNvSpPr/>
          <p:nvPr/>
        </p:nvSpPr>
        <p:spPr>
          <a:xfrm rot="19680000">
            <a:off x="3598147" y="594533"/>
            <a:ext cx="743521" cy="746193"/>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FFFFFF"/>
          </a:solidFill>
          <a:ln w="12700">
            <a:miter lim="400000"/>
          </a:ln>
        </p:spPr>
        <p:txBody>
          <a:bodyPr lIns="45719" rIns="45719" anchor="ctr"/>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2F2F2"/>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1194</Words>
  <Application>Microsoft Office PowerPoint</Application>
  <PresentationFormat>Widescreen</PresentationFormat>
  <Paragraphs>133</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Happy Birthday Wikipedia</vt:lpstr>
      <vt:lpstr>PowerPoint Presentation</vt:lpstr>
      <vt:lpstr>What do you know about Wikipedia? </vt:lpstr>
      <vt:lpstr>What is Wikimedia UK?</vt:lpstr>
      <vt:lpstr>PowerPoint Presentation</vt:lpstr>
      <vt:lpstr>What is Wikipedia?</vt:lpstr>
      <vt:lpstr>How is Wikipedia Created?</vt:lpstr>
      <vt:lpstr>Anatomy of a Wikipedia page</vt:lpstr>
      <vt:lpstr>What principles does Wikipedia follow?</vt:lpstr>
      <vt:lpstr>What is a neutral point of view?</vt:lpstr>
      <vt:lpstr>What principles does Wikipedia follow?</vt:lpstr>
      <vt:lpstr>What is a reliable source?</vt:lpstr>
      <vt:lpstr>PowerPoint Presentation</vt:lpstr>
      <vt:lpstr>How does Wikipedia differ from other online sources of information?</vt:lpstr>
      <vt:lpstr>PowerPoint Presentation</vt:lpstr>
      <vt:lpstr>How can Wikipedia combat fake news?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Richard Robson</cp:lastModifiedBy>
  <cp:revision>39</cp:revision>
  <dcterms:modified xsi:type="dcterms:W3CDTF">2026-06-02T08:32:27Z</dcterms:modified>
</cp:coreProperties>
</file>