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717" r:id="rId1"/>
    <p:sldMasterId id="2147483720" r:id="rId2"/>
  </p:sldMasterIdLst>
  <p:notesMasterIdLst>
    <p:notesMasterId r:id="rId28"/>
  </p:notesMasterIdLst>
  <p:sldIdLst>
    <p:sldId id="256" r:id="rId3"/>
    <p:sldId id="258" r:id="rId4"/>
    <p:sldId id="260" r:id="rId5"/>
    <p:sldId id="277" r:id="rId6"/>
    <p:sldId id="261" r:id="rId7"/>
    <p:sldId id="263" r:id="rId8"/>
    <p:sldId id="264" r:id="rId9"/>
    <p:sldId id="265" r:id="rId10"/>
    <p:sldId id="275" r:id="rId11"/>
    <p:sldId id="278" r:id="rId12"/>
    <p:sldId id="267" r:id="rId13"/>
    <p:sldId id="274" r:id="rId14"/>
    <p:sldId id="276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</p:sldIdLst>
  <p:sldSz cx="9144000" cy="5143500" type="screen16x9"/>
  <p:notesSz cx="6735763" cy="9866313"/>
  <p:embeddedFontLst>
    <p:embeddedFont>
      <p:font typeface="Inter" panose="02000503000000020004" pitchFamily="2" charset="0"/>
      <p:regular r:id="rId29"/>
      <p:bold r:id="rId30"/>
      <p:italic r:id="rId31"/>
      <p:boldItalic r:id="rId32"/>
    </p:embeddedFont>
    <p:embeddedFont>
      <p:font typeface="Inter Black" panose="02000503000000020004" pitchFamily="2" charset="0"/>
      <p:bold r:id="rId33"/>
      <p:italic r:id="rId34"/>
      <p:boldItalic r:id="rId35"/>
    </p:embeddedFont>
    <p:embeddedFont>
      <p:font typeface="Inter Tight"/>
      <p:regular r:id="rId36"/>
      <p:bold r:id="rId37"/>
      <p:italic r:id="rId38"/>
      <p:boldItalic r:id="rId39"/>
    </p:embeddedFont>
    <p:embeddedFont>
      <p:font typeface="Inter Tight Black"/>
      <p:bold r:id="rId40"/>
      <p:italic r:id="rId41"/>
      <p:boldItalic r:id="rId42"/>
    </p:embeddedFont>
    <p:embeddedFont>
      <p:font typeface="Inter Tight ExtraBold"/>
      <p:bold r:id="rId43"/>
      <p:italic r:id="rId44"/>
      <p:boldItalic r:id="rId45"/>
    </p:embeddedFont>
    <p:embeddedFont>
      <p:font typeface="Inter Tight Medium" pitchFamily="2" charset="0"/>
      <p:regular r:id="rId46"/>
      <p:bold r:id="rId47"/>
      <p:italic r:id="rId48"/>
      <p:boldItalic r:id="rId49"/>
    </p:embeddedFont>
    <p:embeddedFont>
      <p:font typeface="Inter Tight SemiBold" pitchFamily="2" charset="0"/>
      <p:regular r:id="rId50"/>
      <p:bold r:id="rId51"/>
      <p:italic r:id="rId52"/>
      <p:boldItalic r:id="rId53"/>
    </p:embeddedFont>
    <p:embeddedFont>
      <p:font typeface="Poppins" pitchFamily="2" charset="77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F40"/>
    <a:srgbClr val="80E6E3"/>
    <a:srgbClr val="112231"/>
    <a:srgbClr val="A5D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24"/>
    <p:restoredTop sz="84286"/>
  </p:normalViewPr>
  <p:slideViewPr>
    <p:cSldViewPr snapToGrid="0">
      <p:cViewPr varScale="1">
        <p:scale>
          <a:sx n="137" d="100"/>
          <a:sy n="137" d="100"/>
        </p:scale>
        <p:origin x="8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8" Type="http://schemas.openxmlformats.org/officeDocument/2006/relationships/slide" Target="slides/slide6.xml"/><Relationship Id="rId51" Type="http://schemas.openxmlformats.org/officeDocument/2006/relationships/font" Target="fonts/font2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font" Target="fonts/font29.fntdata"/><Relationship Id="rId10" Type="http://schemas.openxmlformats.org/officeDocument/2006/relationships/slide" Target="slides/slide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3" name="Google Shape;3953;g3a1f1d191e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4" name="Google Shape;3954;g3a1f1d191ed_1_0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100" b="1" i="0" u="sng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Teacher notes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100" b="1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Money sensitivities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SG" sz="1100" b="0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Frame all money discussions as 'imagine if...' to respect diverse family financial situations and banking access. 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SG" sz="1100" b="0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Avoid asking students about their family's banking habits or financial situation.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SG" b="1" u="sng" dirty="0"/>
              <a:t>Teacher notes</a:t>
            </a:r>
          </a:p>
          <a:p>
            <a:r>
              <a:rPr lang="en-SG" b="0" dirty="0"/>
              <a:t>Common misconceptions to address: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Cryptocurrencies aren't "fake money" - they're real, just different.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Digital pounds (in bank apps) are NOT cryptocurrencies - they're still pounds.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Both are "real" forms of money, just with different characteristics.</a:t>
            </a:r>
          </a:p>
          <a:p>
            <a:endParaRPr lang="en-SG" b="1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216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175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  <a:endParaRPr lang="en-US" dirty="0"/>
          </a:p>
          <a:p>
            <a:r>
              <a:rPr lang="en-SG" b="1" dirty="0"/>
              <a:t>Vocabulary</a:t>
            </a:r>
            <a:endParaRPr lang="en-S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b="0" dirty="0"/>
              <a:t>Value</a:t>
            </a:r>
            <a:r>
              <a:rPr lang="en-SG" dirty="0"/>
              <a:t> = what you can buy with it / how much it's worth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b="0" dirty="0"/>
              <a:t>Volatile</a:t>
            </a:r>
            <a:r>
              <a:rPr lang="en-SG" dirty="0"/>
              <a:t> = changes quickly and unpredictably (optional extension word to introduce)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268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985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SG" b="1" u="sng" dirty="0"/>
              <a:t>Teacher notes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SG" b="1" dirty="0"/>
              <a:t>Resources: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dirty="0"/>
              <a:t>Worksheet 2: Are You Bank Ready?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58750" indent="0">
              <a:buNone/>
            </a:pPr>
            <a:r>
              <a:rPr lang="en-GB" b="1" u="none" dirty="0"/>
              <a:t>Differentiation options</a:t>
            </a:r>
          </a:p>
          <a:p>
            <a:pPr marL="158750" indent="0">
              <a:buNone/>
            </a:pPr>
            <a:r>
              <a:rPr lang="en-GB" b="0" u="none" dirty="0"/>
              <a:t>Remove the word bank for more of a challenge. 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None/>
            </a:pPr>
            <a:r>
              <a:rPr lang="en-SG" b="1" dirty="0"/>
              <a:t>Assessment for Learning</a:t>
            </a:r>
          </a:p>
          <a:p>
            <a:pPr marL="0" indent="0">
              <a:buNone/>
            </a:pPr>
            <a:r>
              <a:rPr lang="en-SG" dirty="0"/>
              <a:t>Worksheet responses show grasp of responsible banking and provide evidence of understanding and any remaining misconceptions.</a:t>
            </a:r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982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b="1" u="sng" dirty="0"/>
              <a:t>Teacher notes </a:t>
            </a:r>
            <a:endParaRPr lang="en-US" b="1" dirty="0"/>
          </a:p>
          <a:p>
            <a:pPr marL="158750" indent="0">
              <a:buNone/>
            </a:pPr>
            <a:r>
              <a:rPr lang="en-US" b="1" dirty="0"/>
              <a:t>Assessment for Learning </a:t>
            </a:r>
          </a:p>
          <a:p>
            <a:pPr marL="158750" indent="0">
              <a:buNone/>
            </a:pPr>
            <a:r>
              <a:rPr lang="en-SG" dirty="0"/>
              <a:t>Plenary sentence completion assesses overall understanding and students’ ability to apply learning to real-world contexts.</a:t>
            </a:r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275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4" name="Google Shape;3964;g38b12944ca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5" name="Google Shape;3965;g38b12944cae_0_81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100" b="1" i="0" u="sng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Teacher notes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100" b="1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Money sensitivities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SG" sz="1100" b="0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Frame all money discussions as 'imagine if...' to respect diverse family financial situations and banking access. 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SG" sz="1100" b="0" i="0" u="none" strike="noStrike" kern="1200" cap="none" dirty="0">
                <a:solidFill>
                  <a:schemeClr val="tx1"/>
                </a:solidFill>
                <a:effectLst/>
                <a:latin typeface="Arial"/>
                <a:ea typeface="Arial"/>
                <a:cs typeface="Arial"/>
                <a:sym typeface="Arial"/>
              </a:rPr>
              <a:t>Avoid asking students about their family's banking habits or financial situation.</a:t>
            </a:r>
          </a:p>
          <a:p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  <a:endParaRPr lang="en-US" b="0" u="sng" dirty="0"/>
          </a:p>
          <a:p>
            <a:r>
              <a:rPr lang="en-SG" b="1" dirty="0"/>
              <a:t>Resources: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8 Post-it notes per group (4 in one colour for Safety, 4 in another colour for Organisation).</a:t>
            </a:r>
          </a:p>
          <a:p>
            <a:endParaRPr lang="en-SG" b="1" dirty="0"/>
          </a:p>
          <a:p>
            <a:r>
              <a:rPr lang="en-SG" b="1" dirty="0"/>
              <a:t>Instructions:</a:t>
            </a:r>
            <a:endParaRPr lang="en-S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Students work in groups to score each of the options out of 5 stars.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One colour scores </a:t>
            </a:r>
            <a:r>
              <a:rPr lang="en-SG" b="1" dirty="0"/>
              <a:t>Safety.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Other colour scores </a:t>
            </a:r>
            <a:r>
              <a:rPr lang="en-SG" b="1" dirty="0"/>
              <a:t>Organisation.</a:t>
            </a:r>
            <a:r>
              <a:rPr lang="en-SG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Groups write scores on Post-its (e.g., 3/5, 4/5) and stick them on the presentation screen under each method.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Compare and discuss the students’ thoughts.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Starter reveals prior knowledge and understanding of safety/organisation.</a:t>
            </a:r>
          </a:p>
        </p:txBody>
      </p:sp>
    </p:spTree>
    <p:extLst>
      <p:ext uri="{BB962C8B-B14F-4D97-AF65-F5344CB8AC3E}">
        <p14:creationId xmlns:p14="http://schemas.microsoft.com/office/powerpoint/2010/main" val="3129156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  <a:endParaRPr lang="en-US" b="0" u="sng" dirty="0"/>
          </a:p>
          <a:p>
            <a:r>
              <a:rPr lang="en-SG" b="1" dirty="0"/>
              <a:t>Resources: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8 Post-it notes per group (4 in one colour for Safety, 4 in another colour for Organisation)</a:t>
            </a:r>
          </a:p>
          <a:p>
            <a:endParaRPr lang="en-SG" b="1" dirty="0"/>
          </a:p>
          <a:p>
            <a:r>
              <a:rPr lang="en-SG" b="1" dirty="0"/>
              <a:t>Instructions:</a:t>
            </a:r>
            <a:endParaRPr lang="en-S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Students work in groups to score each of the options out of 5 stars.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One colour scores </a:t>
            </a:r>
            <a:r>
              <a:rPr lang="en-SG" b="1" dirty="0"/>
              <a:t>Safety.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Other colour scores </a:t>
            </a:r>
            <a:r>
              <a:rPr lang="en-SG" b="1" dirty="0"/>
              <a:t>Organisation.</a:t>
            </a:r>
            <a:r>
              <a:rPr lang="en-SG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Groups write scores on Post-its (e.g., 3/5, 4/5) and stick them on the presentation screen under each method.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Compare and discuss the students’ thoughts.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Starter reveals prior knowledge and understanding of safety/organisation.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69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064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b="1" dirty="0"/>
              <a:t>Resources: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Worksheet 1: Cash vs Digital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Scissors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Discussion:</a:t>
            </a:r>
            <a:r>
              <a:rPr lang="en-SG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What are the key differences? Why might someone choose each?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b="0" dirty="0"/>
              <a:t>Assess</a:t>
            </a:r>
            <a:r>
              <a:rPr lang="en-SG" b="1" dirty="0"/>
              <a:t> </a:t>
            </a:r>
            <a:r>
              <a:rPr lang="en-SG" dirty="0"/>
              <a:t>understanding through student explanations and justifications.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910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b="1" dirty="0"/>
              <a:t>Resources: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Worksheet 1: Cash vs Digital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Scissors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Discussion:</a:t>
            </a:r>
            <a:r>
              <a:rPr lang="en-SG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What are the key differences? Why might someone choose each?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b="0" dirty="0"/>
              <a:t>Assess</a:t>
            </a:r>
            <a:r>
              <a:rPr lang="en-SG" b="1" dirty="0"/>
              <a:t> </a:t>
            </a:r>
            <a:r>
              <a:rPr lang="en-SG" dirty="0"/>
              <a:t>understanding through student explanations and justifications.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548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Teacher notes</a:t>
            </a:r>
          </a:p>
          <a:p>
            <a:r>
              <a:rPr lang="en-US" b="1" dirty="0"/>
              <a:t>Resources: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printed Transaction Tracker game per pair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dice per pair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counter per pair (can use coins, erasers, small objects, etc.)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Calculators (optional - recommended for support or to speed up gameplay)</a:t>
            </a:r>
            <a:endParaRPr lang="en-US" b="1" u="sng" dirty="0"/>
          </a:p>
          <a:p>
            <a:endParaRPr lang="en-US" b="1" u="sng" dirty="0"/>
          </a:p>
          <a:p>
            <a:r>
              <a:rPr lang="en-SG" b="1" dirty="0"/>
              <a:t>Optional differentiation:</a:t>
            </a:r>
            <a:endParaRPr lang="en-S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Reduce cognitive load by limiting the number of transactions in the game.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Use calculators to support calculation or speed up gameplay.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Adjust transaction amounts to suit class ability (increase or decrease values).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Add decimal amounts with hundredths (e.g., £50.99, £12.37) for additional challenge,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Add percentage-based transactions (e.g., "Lose 10% of your balance," "Earn 5% interest")</a:t>
            </a:r>
            <a:endParaRPr lang="en-US" b="0" dirty="0"/>
          </a:p>
          <a:p>
            <a:pPr marL="171450" indent="-171450">
              <a:buFont typeface="Wingdings" pitchFamily="2" charset="2"/>
              <a:buChar char="ü"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This game demonstrates calculation skills and understanding of balance.</a:t>
            </a:r>
          </a:p>
          <a:p>
            <a:pPr marL="171450" indent="-171450">
              <a:buFont typeface="Wingdings" pitchFamily="2" charset="2"/>
              <a:buChar char="ü"/>
            </a:pPr>
            <a:endParaRPr lang="en-S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431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b="1" u="sng" dirty="0"/>
              <a:t>Teacher notes</a:t>
            </a:r>
          </a:p>
          <a:p>
            <a:pPr marL="158750" indent="0">
              <a:buNone/>
            </a:pPr>
            <a:r>
              <a:rPr lang="en-US" b="1" dirty="0"/>
              <a:t>Resources: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printed Transaction Tracker game per pair 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dice per pair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1 counter per pair (can use coins, erasers, small objects, etc.)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en-SG" dirty="0"/>
              <a:t>Calculators (optional - recommended for support or to speed up gameplay)</a:t>
            </a:r>
            <a:endParaRPr lang="en-US" b="1" u="sng" dirty="0"/>
          </a:p>
          <a:p>
            <a:endParaRPr lang="en-US" b="1" u="sng" dirty="0"/>
          </a:p>
          <a:p>
            <a:pPr marL="158750" indent="0">
              <a:buNone/>
            </a:pPr>
            <a:r>
              <a:rPr lang="en-SG" b="1" dirty="0"/>
              <a:t>Optional differentiation:</a:t>
            </a:r>
            <a:endParaRPr lang="en-S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Reduce cognitive load by limiting the number of transactions in the game.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Use calculators to support calculation or speed up gameplay.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Adjust transaction amounts to suit class ability (increase or decrease values).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Add decimal amounts with hundredths (e.g., £50.99, £12.37) for additional challenge.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G" dirty="0"/>
              <a:t>Add percentage-based transactions (e.g., "Lose 10% of your balance," "Earn 5% interest").</a:t>
            </a:r>
            <a:endParaRPr lang="en-US" b="0" dirty="0"/>
          </a:p>
          <a:p>
            <a:pPr marL="171450" indent="-171450">
              <a:buFont typeface="Wingdings" pitchFamily="2" charset="2"/>
              <a:buChar char="ü"/>
            </a:pPr>
            <a:endParaRPr lang="en-S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SG" b="1" dirty="0"/>
              <a:t>Assessment for Learning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SG" dirty="0"/>
              <a:t>This game demonstrates calculation skills and understanding of balance.</a:t>
            </a:r>
          </a:p>
          <a:p>
            <a:pPr marL="171450" indent="-171450">
              <a:buFont typeface="Wingdings" pitchFamily="2" charset="2"/>
              <a:buChar char="ü"/>
            </a:pPr>
            <a:endParaRPr lang="en-S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92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userDrawn="1">
  <p:cSld name="CUSTOM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830" b="83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7" name="Google Shape;197;p3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 2">
  <p:cSld name="1_Title slide 2 1 1 1 1 2 1 1 1 1 1 1 1 1 1 1 1 1 1 1 1 1 1 1 1 1_2">
    <p:bg>
      <p:bgPr>
        <a:solidFill>
          <a:schemeClr val="dk1"/>
        </a:solidFill>
        <a:effectLst/>
      </p:bgPr>
    </p:bg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15"/>
          <p:cNvSpPr/>
          <p:nvPr/>
        </p:nvSpPr>
        <p:spPr>
          <a:xfrm>
            <a:off x="120150" y="503945"/>
            <a:ext cx="8694900" cy="44556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15"/>
          <p:cNvSpPr/>
          <p:nvPr/>
        </p:nvSpPr>
        <p:spPr>
          <a:xfrm>
            <a:off x="7571013" y="109499"/>
            <a:ext cx="1572900" cy="529500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8" name="Google Shape;798;p15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799" name="Google Shape;799;p15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800" name="Google Shape;800;p1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801" name="Google Shape;801;p1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2" name="Google Shape;802;p1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3" name="Google Shape;803;p1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4" name="Google Shape;804;p1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5" name="Google Shape;805;p1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6" name="Google Shape;806;p1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7" name="Google Shape;807;p1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8" name="Google Shape;808;p1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9" name="Google Shape;809;p1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" name="Google Shape;810;p1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1" name="Google Shape;811;p1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2" name="Google Shape;812;p1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3" name="Google Shape;813;p1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4" name="Google Shape;814;p1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815" name="Google Shape;815;p1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816" name="Google Shape;816;p1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7" name="Google Shape;817;p1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8" name="Google Shape;818;p1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9" name="Google Shape;819;p1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0" name="Google Shape;820;p1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1" name="Google Shape;821;p1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2" name="Google Shape;822;p1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3" name="Google Shape;823;p1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4" name="Google Shape;824;p1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5" name="Google Shape;825;p1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6" name="Google Shape;826;p1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7" name="Google Shape;827;p1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8" name="Google Shape;828;p1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9" name="Google Shape;829;p1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0" name="Google Shape;830;p1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1" name="Google Shape;831;p1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2" name="Google Shape;832;p1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3" name="Google Shape;833;p1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4" name="Google Shape;834;p1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" name="Google Shape;835;p1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" name="Google Shape;836;p1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7" name="Google Shape;837;p1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8" name="Google Shape;838;p1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9" name="Google Shape;839;p1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0" name="Google Shape;840;p1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1" name="Google Shape;841;p1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842" name="Google Shape;842;p15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15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4" name="Google Shape;844;p15"/>
          <p:cNvSpPr/>
          <p:nvPr/>
        </p:nvSpPr>
        <p:spPr>
          <a:xfrm>
            <a:off x="120150" y="109499"/>
            <a:ext cx="7461300" cy="49170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15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846" name="Google Shape;846;p15"/>
          <p:cNvSpPr txBox="1">
            <a:spLocks noGrp="1"/>
          </p:cNvSpPr>
          <p:nvPr>
            <p:ph type="body" idx="1"/>
          </p:nvPr>
        </p:nvSpPr>
        <p:spPr>
          <a:xfrm>
            <a:off x="1657525" y="1102598"/>
            <a:ext cx="4654500" cy="3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Plain blue slide">
    <p:bg>
      <p:bgPr>
        <a:solidFill>
          <a:schemeClr val="dk2"/>
        </a:solidFill>
        <a:effectLst/>
      </p:bgPr>
    </p:bg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6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 preserve="1">
  <p:cSld name="1_Title_large text 1">
    <p:bg>
      <p:bgPr>
        <a:solidFill>
          <a:schemeClr val="dk2"/>
        </a:solidFill>
        <a:effectLst/>
      </p:bgPr>
    </p:bg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uilding with columns and windows&#10;&#10;AI-generated content may be incorrect.">
            <a:extLst>
              <a:ext uri="{FF2B5EF4-FFF2-40B4-BE49-F238E27FC236}">
                <a16:creationId xmlns:a16="http://schemas.microsoft.com/office/drawing/2014/main" id="{04DD5FD0-6400-A18A-14B7-89D06B95AC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</a:blip>
          <a:srcRect l="-19084" r="18194"/>
          <a:stretch>
            <a:fillRect/>
          </a:stretch>
        </p:blipFill>
        <p:spPr>
          <a:xfrm>
            <a:off x="738648" y="0"/>
            <a:ext cx="8405352" cy="5143500"/>
          </a:xfrm>
          <a:prstGeom prst="rect">
            <a:avLst/>
          </a:prstGeom>
        </p:spPr>
      </p:pic>
      <p:sp>
        <p:nvSpPr>
          <p:cNvPr id="850" name="Google Shape;850;p16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" name="Picture 2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1C60186E-2C3E-81DC-E578-9CE6E80727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4584" y="99438"/>
            <a:ext cx="1261494" cy="42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20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4 2">
  <p:cSld name="Plain blue slide_4_2">
    <p:bg>
      <p:bgPr>
        <a:solidFill>
          <a:schemeClr val="dk2"/>
        </a:solidFill>
        <a:effectLst/>
      </p:bgPr>
    </p:bg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8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6" name="Google Shape;1136;p18"/>
          <p:cNvSpPr>
            <a:spLocks noGrp="1"/>
          </p:cNvSpPr>
          <p:nvPr>
            <p:ph type="pic" idx="2"/>
          </p:nvPr>
        </p:nvSpPr>
        <p:spPr>
          <a:xfrm>
            <a:off x="3912350" y="0"/>
            <a:ext cx="5231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137" name="Google Shape;1137;p18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1D1380-CB0D-5086-DDDB-1ABD2D12FB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 1">
  <p:cSld name="Big statement grey background_1_1">
    <p:bg>
      <p:bgPr>
        <a:solidFill>
          <a:srgbClr val="F2F2F2"/>
        </a:solidFill>
        <a:effectLst/>
      </p:bgPr>
    </p:bg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9"/>
          <p:cNvSpPr/>
          <p:nvPr/>
        </p:nvSpPr>
        <p:spPr>
          <a:xfrm>
            <a:off x="0" y="0"/>
            <a:ext cx="4514700" cy="51435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9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4CDB70-69AC-D292-3391-0838C02A77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1_Title_large text 1">
    <p:bg>
      <p:bgPr>
        <a:solidFill>
          <a:schemeClr val="dk2"/>
        </a:solidFill>
        <a:effectLst/>
      </p:bgPr>
    </p:bg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27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8" name="Google Shape;1628;p27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9" name="Google Shape;1629;p27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630" name="Google Shape;1630;p2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31" name="Google Shape;1631;p2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32" name="Google Shape;1632;p2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33" name="Google Shape;1633;p2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4" name="Google Shape;1634;p2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5" name="Google Shape;1635;p2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6" name="Google Shape;1636;p2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7" name="Google Shape;1637;p2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8" name="Google Shape;1638;p2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9" name="Google Shape;1639;p2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0" name="Google Shape;1640;p2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1" name="Google Shape;1641;p2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2" name="Google Shape;1642;p2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3" name="Google Shape;1643;p2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4" name="Google Shape;1644;p2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5" name="Google Shape;1645;p2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6" name="Google Shape;1646;p2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47" name="Google Shape;1647;p2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48" name="Google Shape;1648;p2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9" name="Google Shape;1649;p2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0" name="Google Shape;1650;p2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1" name="Google Shape;1651;p2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2" name="Google Shape;1652;p2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3" name="Google Shape;1653;p2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4" name="Google Shape;1654;p2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5" name="Google Shape;1655;p2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6" name="Google Shape;1656;p2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7" name="Google Shape;1657;p2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8" name="Google Shape;1658;p2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9" name="Google Shape;1659;p2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0" name="Google Shape;1660;p2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1" name="Google Shape;1661;p2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2" name="Google Shape;1662;p2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3" name="Google Shape;1663;p2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4" name="Google Shape;1664;p2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5" name="Google Shape;1665;p2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6" name="Google Shape;1666;p2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7" name="Google Shape;1667;p2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8" name="Google Shape;1668;p2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9" name="Google Shape;1669;p2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0" name="Google Shape;1670;p2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1" name="Google Shape;1671;p2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2" name="Google Shape;1672;p2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3" name="Google Shape;1673;p2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674" name="Google Shape;1674;p2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5" name="Google Shape;1675;p2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676" name="Google Shape;1676;p27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Cover">
    <p:bg>
      <p:bgPr>
        <a:solidFill>
          <a:schemeClr val="dk2"/>
        </a:solidFill>
        <a:effectLst/>
      </p:bgPr>
    </p:bg>
    <p:spTree>
      <p:nvGrpSpPr>
        <p:cNvPr id="1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p28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9" name="Google Shape;1679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0" name="Google Shape;1680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81" name="Google Shape;1681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82" name="Google Shape;1682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83" name="Google Shape;1683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84" name="Google Shape;1684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5" name="Google Shape;1685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6" name="Google Shape;1686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7" name="Google Shape;1687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8" name="Google Shape;1688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9" name="Google Shape;1689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0" name="Google Shape;1690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1" name="Google Shape;1691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2" name="Google Shape;1692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3" name="Google Shape;1693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4" name="Google Shape;1694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5" name="Google Shape;1695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6" name="Google Shape;1696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7" name="Google Shape;1697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98" name="Google Shape;1698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99" name="Google Shape;1699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0" name="Google Shape;1700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1" name="Google Shape;1701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2" name="Google Shape;1702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3" name="Google Shape;1703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4" name="Google Shape;1704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5" name="Google Shape;1705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6" name="Google Shape;1706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7" name="Google Shape;1707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8" name="Google Shape;1708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9" name="Google Shape;1709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0" name="Google Shape;1710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1" name="Google Shape;1711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2" name="Google Shape;1712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3" name="Google Shape;1713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4" name="Google Shape;1714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5" name="Google Shape;1715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6" name="Google Shape;1716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7" name="Google Shape;1717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8" name="Google Shape;1718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9" name="Google Shape;1719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0" name="Google Shape;1720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1" name="Google Shape;1721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2" name="Google Shape;1722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3" name="Google Shape;1723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4" name="Google Shape;1724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25" name="Google Shape;1725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26" name="Google Shape;1726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27" name="Google Shape;1727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8" name="Google Shape;1728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9" name="Google Shape;1729;p28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730" name="Google Shape;1730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731" name="Google Shape;1731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732" name="Google Shape;1732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733" name="Google Shape;1733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4" name="Google Shape;1734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5" name="Google Shape;1735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6" name="Google Shape;1736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7" name="Google Shape;1737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8" name="Google Shape;1738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9" name="Google Shape;1739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0" name="Google Shape;1740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1" name="Google Shape;1741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2" name="Google Shape;1742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3" name="Google Shape;1743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4" name="Google Shape;1744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5" name="Google Shape;1745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6" name="Google Shape;1746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747" name="Google Shape;1747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748" name="Google Shape;1748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9" name="Google Shape;1749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0" name="Google Shape;1750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1" name="Google Shape;1751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2" name="Google Shape;1752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3" name="Google Shape;1753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4" name="Google Shape;1754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5" name="Google Shape;1755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6" name="Google Shape;1756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7" name="Google Shape;1757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8" name="Google Shape;1758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9" name="Google Shape;1759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0" name="Google Shape;1760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1" name="Google Shape;1761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2" name="Google Shape;1762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3" name="Google Shape;1763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4" name="Google Shape;1764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5" name="Google Shape;1765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6" name="Google Shape;1766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7" name="Google Shape;1767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8" name="Google Shape;1768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9" name="Google Shape;1769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0" name="Google Shape;1770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1" name="Google Shape;1771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2" name="Google Shape;1772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3" name="Google Shape;1773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74" name="Google Shape;1774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5" name="Google Shape;1775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76" name="Google Shape;1776;p28"/>
          <p:cNvSpPr txBox="1">
            <a:spLocks noGrp="1"/>
          </p:cNvSpPr>
          <p:nvPr>
            <p:ph type="body" idx="2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1777" name="Google Shape;1777;p28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778" name="Google Shape;1778;p28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9" name="Google Shape;1779;p28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0" name="Google Shape;1780;p28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1" name="Google Shape;1781;p28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2" name="Google Shape;1782;p28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3" name="Google Shape;1783;p28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4" name="Google Shape;1784;p28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5" name="Google Shape;1785;p28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6" name="Google Shape;1786;p28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7" name="Google Shape;1787;p28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8" name="Google Shape;1788;p28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9" name="Google Shape;1789;p28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0" name="Google Shape;1790;p28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1" name="Google Shape;1791;p28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2" name="Google Shape;1792;p28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3" name="Google Shape;1793;p28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4" name="Google Shape;1794;p28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5" name="Google Shape;1795;p28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6" name="Google Shape;1796;p28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7" name="Google Shape;1797;p28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8" name="Google Shape;1798;p28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9" name="Google Shape;1799;p28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0" name="Google Shape;1800;p28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1" name="Google Shape;1801;p28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2" name="Google Shape;1802;p28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3" name="Google Shape;1803;p28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4" name="Google Shape;1804;p28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cover">
    <p:bg>
      <p:bgPr>
        <a:solidFill>
          <a:schemeClr val="accent1"/>
        </a:solidFill>
        <a:effectLst/>
      </p:bgPr>
    </p:bg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Google Shape;1806;p29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7" name="Google Shape;1807;p29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8" name="Google Shape;1808;p29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09" name="Google Shape;1809;p29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810" name="Google Shape;1810;p29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811" name="Google Shape;1811;p29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812" name="Google Shape;1812;p29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3" name="Google Shape;1813;p29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4" name="Google Shape;1814;p29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5" name="Google Shape;1815;p29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6" name="Google Shape;1816;p29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7" name="Google Shape;1817;p29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8" name="Google Shape;1818;p29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9" name="Google Shape;1819;p29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0" name="Google Shape;1820;p29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1" name="Google Shape;1821;p29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2" name="Google Shape;1822;p29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3" name="Google Shape;1823;p29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4" name="Google Shape;1824;p29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5" name="Google Shape;1825;p29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826" name="Google Shape;1826;p29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827" name="Google Shape;1827;p29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8" name="Google Shape;1828;p29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9" name="Google Shape;1829;p29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0" name="Google Shape;1830;p29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1" name="Google Shape;1831;p29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2" name="Google Shape;1832;p29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3" name="Google Shape;1833;p29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4" name="Google Shape;1834;p29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5" name="Google Shape;1835;p29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6" name="Google Shape;1836;p29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7" name="Google Shape;1837;p29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8" name="Google Shape;1838;p29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9" name="Google Shape;1839;p29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0" name="Google Shape;1840;p29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1" name="Google Shape;1841;p29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2" name="Google Shape;1842;p29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3" name="Google Shape;1843;p29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4" name="Google Shape;1844;p29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5" name="Google Shape;1845;p29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6" name="Google Shape;1846;p29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7" name="Google Shape;1847;p29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8" name="Google Shape;1848;p29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9" name="Google Shape;1849;p29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0" name="Google Shape;1850;p29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1" name="Google Shape;1851;p29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2" name="Google Shape;1852;p29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853" name="Google Shape;1853;p29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4" name="Google Shape;1854;p29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55" name="Google Shape;1855;p29"/>
          <p:cNvSpPr txBox="1">
            <a:spLocks noGrp="1"/>
          </p:cNvSpPr>
          <p:nvPr>
            <p:ph type="body" idx="1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856" name="Google Shape;1856;p29"/>
          <p:cNvSpPr>
            <a:spLocks noGrp="1"/>
          </p:cNvSpPr>
          <p:nvPr>
            <p:ph type="body" idx="2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857" name="Google Shape;1857;p29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858" name="Google Shape;1858;p29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9" name="Google Shape;1859;p29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0" name="Google Shape;1860;p29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1" name="Google Shape;1861;p29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2" name="Google Shape;1862;p29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3" name="Google Shape;1863;p29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4" name="Google Shape;1864;p29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5" name="Google Shape;1865;p29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6" name="Google Shape;1866;p29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7" name="Google Shape;1867;p29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8" name="Google Shape;1868;p29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9" name="Google Shape;1869;p29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0" name="Google Shape;1870;p29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1" name="Google Shape;1871;p29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2" name="Google Shape;1872;p29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3" name="Google Shape;1873;p29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4" name="Google Shape;1874;p29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5" name="Google Shape;1875;p29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6" name="Google Shape;1876;p29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7" name="Google Shape;1877;p29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8" name="Google Shape;1878;p29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9" name="Google Shape;1879;p29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0" name="Google Shape;1880;p29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1" name="Google Shape;1881;p29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2" name="Google Shape;1882;p29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3" name="Google Shape;1883;p29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4" name="Google Shape;1884;p29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">
  <p:cSld name="Big statement grey background_1">
    <p:bg>
      <p:bgPr>
        <a:solidFill>
          <a:srgbClr val="F2F2F2"/>
        </a:solidFill>
        <a:effectLst/>
      </p:bgPr>
    </p:bg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p30"/>
          <p:cNvSpPr txBox="1">
            <a:spLocks noGrp="1"/>
          </p:cNvSpPr>
          <p:nvPr>
            <p:ph type="title"/>
          </p:nvPr>
        </p:nvSpPr>
        <p:spPr>
          <a:xfrm>
            <a:off x="345775" y="503945"/>
            <a:ext cx="8456400" cy="4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rmAutofit/>
          </a:bodyPr>
          <a:lstStyle>
            <a:lvl1pPr marR="0"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87" name="Google Shape;1887;p30"/>
          <p:cNvGrpSpPr/>
          <p:nvPr/>
        </p:nvGrpSpPr>
        <p:grpSpPr>
          <a:xfrm>
            <a:off x="7760265" y="152828"/>
            <a:ext cx="1194529" cy="361534"/>
            <a:chOff x="7760265" y="152828"/>
            <a:chExt cx="1194529" cy="361534"/>
          </a:xfrm>
        </p:grpSpPr>
        <p:sp>
          <p:nvSpPr>
            <p:cNvPr id="1888" name="Google Shape;1888;p30"/>
            <p:cNvSpPr/>
            <p:nvPr/>
          </p:nvSpPr>
          <p:spPr>
            <a:xfrm>
              <a:off x="7760265" y="311565"/>
              <a:ext cx="637992" cy="113488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89" name="Google Shape;1889;p30"/>
            <p:cNvGrpSpPr/>
            <p:nvPr/>
          </p:nvGrpSpPr>
          <p:grpSpPr>
            <a:xfrm>
              <a:off x="8591840" y="392555"/>
              <a:ext cx="362954" cy="121807"/>
              <a:chOff x="-3630421" y="-2559256"/>
              <a:chExt cx="1428389" cy="479368"/>
            </a:xfrm>
          </p:grpSpPr>
          <p:sp>
            <p:nvSpPr>
              <p:cNvPr id="1890" name="Google Shape;1890;p30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1" name="Google Shape;1891;p30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2" name="Google Shape;1892;p30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3" name="Google Shape;1893;p30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4" name="Google Shape;1894;p30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5" name="Google Shape;1895;p30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6" name="Google Shape;1896;p30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7" name="Google Shape;1897;p30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8" name="Google Shape;1898;p30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9" name="Google Shape;1899;p30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0" name="Google Shape;1900;p30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1" name="Google Shape;1901;p30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2" name="Google Shape;1902;p30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3" name="Google Shape;1903;p30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04" name="Google Shape;1904;p30"/>
            <p:cNvGrpSpPr/>
            <p:nvPr/>
          </p:nvGrpSpPr>
          <p:grpSpPr>
            <a:xfrm>
              <a:off x="8591591" y="152828"/>
              <a:ext cx="362864" cy="216972"/>
              <a:chOff x="-3631407" y="-3502692"/>
              <a:chExt cx="1428037" cy="853884"/>
            </a:xfrm>
          </p:grpSpPr>
          <p:sp>
            <p:nvSpPr>
              <p:cNvPr id="1905" name="Google Shape;1905;p30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6" name="Google Shape;1906;p30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7" name="Google Shape;1907;p30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8" name="Google Shape;1908;p30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9" name="Google Shape;1909;p30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0" name="Google Shape;1910;p30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1" name="Google Shape;1911;p30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2" name="Google Shape;1912;p30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3" name="Google Shape;1913;p30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4" name="Google Shape;1914;p30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5" name="Google Shape;1915;p30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6" name="Google Shape;1916;p30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7" name="Google Shape;1917;p30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8" name="Google Shape;1918;p30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9" name="Google Shape;1919;p30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0" name="Google Shape;1920;p30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1" name="Google Shape;1921;p30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2" name="Google Shape;1922;p30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3" name="Google Shape;1923;p30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4" name="Google Shape;1924;p30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5" name="Google Shape;1925;p30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6" name="Google Shape;1926;p30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7" name="Google Shape;1927;p30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8" name="Google Shape;1928;p30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9" name="Google Shape;1929;p30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30" name="Google Shape;1930;p30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1931" name="Google Shape;1931;p30"/>
            <p:cNvSpPr/>
            <p:nvPr/>
          </p:nvSpPr>
          <p:spPr>
            <a:xfrm>
              <a:off x="8490910" y="330075"/>
              <a:ext cx="3300" cy="76500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PO1">
    <p:bg>
      <p:bgPr>
        <a:solidFill>
          <a:schemeClr val="dk2"/>
        </a:solidFill>
        <a:effectLst/>
      </p:bgPr>
    </p:bg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p31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4" name="Google Shape;1934;p31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35" name="Google Shape;1935;p3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936" name="Google Shape;1936;p3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937" name="Google Shape;1937;p3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938" name="Google Shape;1938;p3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39" name="Google Shape;1939;p3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0" name="Google Shape;1940;p3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1" name="Google Shape;1941;p3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2" name="Google Shape;1942;p3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3" name="Google Shape;1943;p3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4" name="Google Shape;1944;p3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5" name="Google Shape;1945;p3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6" name="Google Shape;1946;p3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7" name="Google Shape;1947;p3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8" name="Google Shape;1948;p3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9" name="Google Shape;1949;p3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0" name="Google Shape;1950;p3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1" name="Google Shape;1951;p3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952" name="Google Shape;1952;p3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953" name="Google Shape;1953;p3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4" name="Google Shape;1954;p3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5" name="Google Shape;1955;p3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6" name="Google Shape;1956;p3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7" name="Google Shape;1957;p3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8" name="Google Shape;1958;p3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9" name="Google Shape;1959;p3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0" name="Google Shape;1960;p3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1" name="Google Shape;1961;p3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2" name="Google Shape;1962;p3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3" name="Google Shape;1963;p3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4" name="Google Shape;1964;p3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5" name="Google Shape;1965;p3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6" name="Google Shape;1966;p3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7" name="Google Shape;1967;p3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8" name="Google Shape;1968;p3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9" name="Google Shape;1969;p3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0" name="Google Shape;1970;p3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1" name="Google Shape;1971;p3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2" name="Google Shape;1972;p3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3" name="Google Shape;1973;p3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4" name="Google Shape;1974;p3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5" name="Google Shape;1975;p3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6" name="Google Shape;1976;p3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7" name="Google Shape;1977;p3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8" name="Google Shape;1978;p3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979" name="Google Shape;1979;p3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0" name="Google Shape;1980;p3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1981" name="Google Shape;1981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578" y="927072"/>
            <a:ext cx="3185045" cy="3185045"/>
          </a:xfrm>
          <a:prstGeom prst="rect">
            <a:avLst/>
          </a:prstGeom>
          <a:noFill/>
          <a:ln>
            <a:noFill/>
          </a:ln>
        </p:spPr>
      </p:pic>
      <p:sp>
        <p:nvSpPr>
          <p:cNvPr id="1982" name="Google Shape;1982;p31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983" name="Google Shape;1983;p31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984" name="Google Shape;1984;p31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5" name="Google Shape;1985;p31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6" name="Google Shape;1986;p31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7" name="Google Shape;1987;p31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8" name="Google Shape;1988;p31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9" name="Google Shape;1989;p31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0" name="Google Shape;1990;p31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1" name="Google Shape;1991;p31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2" name="Google Shape;1992;p31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3" name="Google Shape;1993;p31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4" name="Google Shape;1994;p31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5" name="Google Shape;1995;p31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6" name="Google Shape;1996;p31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7" name="Google Shape;1997;p31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8" name="Google Shape;1998;p31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9" name="Google Shape;1999;p31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0" name="Google Shape;2000;p31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1" name="Google Shape;2001;p31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2" name="Google Shape;2002;p31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3" name="Google Shape;2003;p31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4" name="Google Shape;2004;p31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5" name="Google Shape;2005;p31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6" name="Google Shape;2006;p31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7" name="Google Shape;2007;p31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8" name="Google Shape;2008;p31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9" name="Google Shape;2009;p31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10" name="Google Shape;2010;p31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1_Custom Layout 1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7771" b="777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67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Blue slide with text">
    <p:bg>
      <p:bgPr>
        <a:solidFill>
          <a:schemeClr val="dk2"/>
        </a:solidFill>
        <a:effectLst/>
      </p:bgPr>
    </p:bg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33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092" name="Google Shape;2092;p33"/>
          <p:cNvSpPr txBox="1">
            <a:spLocks noGrp="1"/>
          </p:cNvSpPr>
          <p:nvPr>
            <p:ph type="body" idx="1"/>
          </p:nvPr>
        </p:nvSpPr>
        <p:spPr>
          <a:xfrm>
            <a:off x="345775" y="1315802"/>
            <a:ext cx="8459488" cy="34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None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093" name="Google Shape;2093;p3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094" name="Google Shape;2094;p3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095" name="Google Shape;2095;p3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096" name="Google Shape;2096;p3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7" name="Google Shape;2097;p3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8" name="Google Shape;2098;p3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9" name="Google Shape;2099;p3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0" name="Google Shape;2100;p3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1" name="Google Shape;2101;p3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2" name="Google Shape;2102;p3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3" name="Google Shape;2103;p3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4" name="Google Shape;2104;p3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5" name="Google Shape;2105;p3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6" name="Google Shape;2106;p3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7" name="Google Shape;2107;p3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8" name="Google Shape;2108;p3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9" name="Google Shape;2109;p3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10" name="Google Shape;2110;p3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11" name="Google Shape;2111;p3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2" name="Google Shape;2112;p3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3" name="Google Shape;2113;p3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4" name="Google Shape;2114;p3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5" name="Google Shape;2115;p3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6" name="Google Shape;2116;p3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7" name="Google Shape;2117;p3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8" name="Google Shape;2118;p3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9" name="Google Shape;2119;p3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0" name="Google Shape;2120;p3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1" name="Google Shape;2121;p3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2" name="Google Shape;2122;p3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3" name="Google Shape;2123;p3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4" name="Google Shape;2124;p3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5" name="Google Shape;2125;p3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6" name="Google Shape;2126;p3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7" name="Google Shape;2127;p3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8" name="Google Shape;2128;p3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9" name="Google Shape;2129;p3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0" name="Google Shape;2130;p3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1" name="Google Shape;2131;p3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2" name="Google Shape;2132;p3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3" name="Google Shape;2133;p3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4" name="Google Shape;2134;p3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5" name="Google Shape;2135;p3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6" name="Google Shape;2136;p3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37" name="Google Shape;2137;p3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38" name="Google Shape;2138;p3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Blue section divider">
    <p:bg>
      <p:bgPr>
        <a:solidFill>
          <a:schemeClr val="dk2"/>
        </a:solidFill>
        <a:effectLst/>
      </p:bgPr>
    </p:bg>
    <p:spTree>
      <p:nvGrpSpPr>
        <p:cNvPr id="1" name="Shape 2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" name="Google Shape;2140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1" name="Google Shape;2141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42" name="Google Shape;2142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43" name="Google Shape;2143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44" name="Google Shape;2144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45" name="Google Shape;2145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6" name="Google Shape;2146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7" name="Google Shape;2147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8" name="Google Shape;2148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9" name="Google Shape;2149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0" name="Google Shape;2150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1" name="Google Shape;2151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2" name="Google Shape;2152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3" name="Google Shape;2153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4" name="Google Shape;2154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5" name="Google Shape;2155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6" name="Google Shape;2156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7" name="Google Shape;2157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8" name="Google Shape;2158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59" name="Google Shape;2159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60" name="Google Shape;2160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1" name="Google Shape;2161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2" name="Google Shape;2162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3" name="Google Shape;2163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4" name="Google Shape;2164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5" name="Google Shape;2165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6" name="Google Shape;2166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7" name="Google Shape;2167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8" name="Google Shape;2168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9" name="Google Shape;2169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0" name="Google Shape;2170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1" name="Google Shape;2171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2" name="Google Shape;2172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3" name="Google Shape;2173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4" name="Google Shape;2174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5" name="Google Shape;2175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6" name="Google Shape;2176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7" name="Google Shape;2177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8" name="Google Shape;2178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9" name="Google Shape;2179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0" name="Google Shape;2180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1" name="Google Shape;2181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2" name="Google Shape;2182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3" name="Google Shape;2183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4" name="Google Shape;2184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5" name="Google Shape;2185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86" name="Google Shape;2186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7" name="Google Shape;2187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188" name="Google Shape;2188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89" name="Google Shape;2189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0" name="Google Shape;2190;p34"/>
          <p:cNvSpPr txBox="1">
            <a:spLocks noGrp="1"/>
          </p:cNvSpPr>
          <p:nvPr>
            <p:ph type="title"/>
          </p:nvPr>
        </p:nvSpPr>
        <p:spPr>
          <a:xfrm>
            <a:off x="4336834" y="1707204"/>
            <a:ext cx="4353041" cy="1446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191" name="Google Shape;2191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92" name="Google Shape;2192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93" name="Google Shape;2193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94" name="Google Shape;2194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5" name="Google Shape;2195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6" name="Google Shape;2196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7" name="Google Shape;2197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8" name="Google Shape;2198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9" name="Google Shape;2199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0" name="Google Shape;2200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1" name="Google Shape;2201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2" name="Google Shape;2202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3" name="Google Shape;2203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4" name="Google Shape;2204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5" name="Google Shape;2205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6" name="Google Shape;2206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7" name="Google Shape;2207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08" name="Google Shape;2208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09" name="Google Shape;2209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0" name="Google Shape;2210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1" name="Google Shape;2211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2" name="Google Shape;2212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3" name="Google Shape;2213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4" name="Google Shape;2214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5" name="Google Shape;2215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6" name="Google Shape;2216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7" name="Google Shape;2217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8" name="Google Shape;2218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9" name="Google Shape;2219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0" name="Google Shape;2220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1" name="Google Shape;2221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2" name="Google Shape;2222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3" name="Google Shape;2223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4" name="Google Shape;2224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5" name="Google Shape;2225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6" name="Google Shape;2226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7" name="Google Shape;2227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8" name="Google Shape;2228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9" name="Google Shape;2229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0" name="Google Shape;2230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1" name="Google Shape;2231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2" name="Google Shape;2232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3" name="Google Shape;2233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4" name="Google Shape;2234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35" name="Google Shape;2235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36" name="Google Shape;2236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37" name="Google Shape;2237;p34"/>
          <p:cNvSpPr txBox="1">
            <a:spLocks noGrp="1"/>
          </p:cNvSpPr>
          <p:nvPr>
            <p:ph type="body" idx="1"/>
          </p:nvPr>
        </p:nvSpPr>
        <p:spPr>
          <a:xfrm>
            <a:off x="4336835" y="3172342"/>
            <a:ext cx="4353042" cy="430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239" name="Google Shape;2239;p34"/>
          <p:cNvSpPr>
            <a:spLocks noGrp="1"/>
          </p:cNvSpPr>
          <p:nvPr>
            <p:ph type="body" idx="3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thank you slide">
    <p:bg>
      <p:bgPr>
        <a:solidFill>
          <a:schemeClr val="dk2"/>
        </a:solidFill>
        <a:effectLst/>
      </p:bgPr>
    </p:bg>
    <p:spTree>
      <p:nvGrpSpPr>
        <p:cNvPr id="1" name="Shape 2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1" name="Google Shape;2241;p35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sp>
        <p:nvSpPr>
          <p:cNvPr id="2242" name="Google Shape;2242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3" name="Google Shape;2243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44" name="Google Shape;2244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45" name="Google Shape;2245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46" name="Google Shape;2246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47" name="Google Shape;2247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8" name="Google Shape;2248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9" name="Google Shape;2249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0" name="Google Shape;2250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1" name="Google Shape;2251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2" name="Google Shape;2252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3" name="Google Shape;2253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4" name="Google Shape;2254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5" name="Google Shape;2255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6" name="Google Shape;2256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7" name="Google Shape;2257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8" name="Google Shape;2258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9" name="Google Shape;2259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0" name="Google Shape;2260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61" name="Google Shape;2261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62" name="Google Shape;2262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3" name="Google Shape;2263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4" name="Google Shape;2264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5" name="Google Shape;2265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6" name="Google Shape;2266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7" name="Google Shape;2267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8" name="Google Shape;2268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9" name="Google Shape;2269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0" name="Google Shape;2270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1" name="Google Shape;2271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2" name="Google Shape;2272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3" name="Google Shape;2273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4" name="Google Shape;2274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5" name="Google Shape;2275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6" name="Google Shape;2276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7" name="Google Shape;2277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8" name="Google Shape;2278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9" name="Google Shape;2279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0" name="Google Shape;2280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1" name="Google Shape;2281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2" name="Google Shape;2282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3" name="Google Shape;2283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4" name="Google Shape;2284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5" name="Google Shape;2285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6" name="Google Shape;2286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7" name="Google Shape;2287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88" name="Google Shape;2288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89" name="Google Shape;2289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90" name="Google Shape;2290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1" name="Google Shape;2291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2" name="Google Shape;2292;p35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293" name="Google Shape;2293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94" name="Google Shape;2294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95" name="Google Shape;2295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96" name="Google Shape;2296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7" name="Google Shape;2297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8" name="Google Shape;2298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9" name="Google Shape;2299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0" name="Google Shape;2300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1" name="Google Shape;2301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2" name="Google Shape;2302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3" name="Google Shape;2303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4" name="Google Shape;2304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5" name="Google Shape;2305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6" name="Google Shape;2306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7" name="Google Shape;2307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8" name="Google Shape;2308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9" name="Google Shape;2309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10" name="Google Shape;2310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11" name="Google Shape;2311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2" name="Google Shape;2312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3" name="Google Shape;2313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4" name="Google Shape;2314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5" name="Google Shape;2315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6" name="Google Shape;2316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7" name="Google Shape;2317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8" name="Google Shape;2318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9" name="Google Shape;2319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0" name="Google Shape;2320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1" name="Google Shape;2321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2" name="Google Shape;2322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3" name="Google Shape;2323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4" name="Google Shape;2324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5" name="Google Shape;2325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6" name="Google Shape;2326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7" name="Google Shape;2327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8" name="Google Shape;2328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9" name="Google Shape;2329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0" name="Google Shape;2330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1" name="Google Shape;2331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2" name="Google Shape;2332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3" name="Google Shape;2333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4" name="Google Shape;2334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5" name="Google Shape;2335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6" name="Google Shape;2336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337" name="Google Shape;2337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38" name="Google Shape;2338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339" name="Google Shape;2339;p35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340" name="Google Shape;2340;p35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341" name="Google Shape;2341;p35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2" name="Google Shape;2342;p35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3" name="Google Shape;2343;p35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4" name="Google Shape;2344;p35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5" name="Google Shape;2345;p35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6" name="Google Shape;2346;p35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7" name="Google Shape;2347;p35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8" name="Google Shape;2348;p35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9" name="Google Shape;2349;p35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0" name="Google Shape;2350;p35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1" name="Google Shape;2351;p35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2" name="Google Shape;2352;p35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3" name="Google Shape;2353;p35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4" name="Google Shape;2354;p35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5" name="Google Shape;2355;p35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6" name="Google Shape;2356;p35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7" name="Google Shape;2357;p35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8" name="Google Shape;2358;p35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9" name="Google Shape;2359;p35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0" name="Google Shape;2360;p35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1" name="Google Shape;2361;p35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2" name="Google Shape;2362;p35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3" name="Google Shape;2363;p35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4" name="Google Shape;2364;p35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5" name="Google Shape;2365;p35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6" name="Google Shape;2366;p35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7" name="Google Shape;2367;p35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thank you slide">
    <p:bg>
      <p:bgPr>
        <a:solidFill>
          <a:schemeClr val="accent1"/>
        </a:solidFill>
        <a:effectLst/>
      </p:bgPr>
    </p:bg>
    <p:spTree>
      <p:nvGrpSpPr>
        <p:cNvPr id="1" name="Shape 2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Google Shape;2369;p36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0" name="Google Shape;2370;p36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71" name="Google Shape;2371;p36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372" name="Google Shape;2372;p36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373" name="Google Shape;2373;p36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374" name="Google Shape;2374;p36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5" name="Google Shape;2375;p36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6" name="Google Shape;2376;p36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7" name="Google Shape;2377;p36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8" name="Google Shape;2378;p36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9" name="Google Shape;2379;p36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0" name="Google Shape;2380;p36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1" name="Google Shape;2381;p36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2" name="Google Shape;2382;p36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3" name="Google Shape;2383;p36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4" name="Google Shape;2384;p36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5" name="Google Shape;2385;p36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6" name="Google Shape;2386;p36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7" name="Google Shape;2387;p36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88" name="Google Shape;2388;p36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89" name="Google Shape;2389;p36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0" name="Google Shape;2390;p36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1" name="Google Shape;2391;p36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2" name="Google Shape;2392;p36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3" name="Google Shape;2393;p36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4" name="Google Shape;2394;p36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5" name="Google Shape;2395;p36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6" name="Google Shape;2396;p36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7" name="Google Shape;2397;p36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8" name="Google Shape;2398;p36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9" name="Google Shape;2399;p36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0" name="Google Shape;2400;p36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1" name="Google Shape;2401;p36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2" name="Google Shape;2402;p36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3" name="Google Shape;2403;p36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4" name="Google Shape;2404;p36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5" name="Google Shape;2405;p36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6" name="Google Shape;2406;p36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7" name="Google Shape;2407;p36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8" name="Google Shape;2408;p36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9" name="Google Shape;2409;p36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0" name="Google Shape;2410;p36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1" name="Google Shape;2411;p36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2" name="Google Shape;2412;p36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3" name="Google Shape;2413;p36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4" name="Google Shape;2414;p36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15" name="Google Shape;2415;p36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16" name="Google Shape;2416;p36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17" name="Google Shape;2417;p36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2418" name="Google Shape;2418;p36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419" name="Google Shape;2419;p36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0" name="Google Shape;2420;p36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1" name="Google Shape;2421;p36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2" name="Google Shape;2422;p36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3" name="Google Shape;2423;p36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4" name="Google Shape;2424;p36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5" name="Google Shape;2425;p36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6" name="Google Shape;2426;p36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7" name="Google Shape;2427;p36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8" name="Google Shape;2428;p36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9" name="Google Shape;2429;p36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0" name="Google Shape;2430;p36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1" name="Google Shape;2431;p36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2" name="Google Shape;2432;p36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3" name="Google Shape;2433;p36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4" name="Google Shape;2434;p36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5" name="Google Shape;2435;p36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6" name="Google Shape;2436;p36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7" name="Google Shape;2437;p36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8" name="Google Shape;2438;p36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9" name="Google Shape;2439;p36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0" name="Google Shape;2440;p36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1" name="Google Shape;2441;p36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2" name="Google Shape;2442;p36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3" name="Google Shape;2443;p36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4" name="Google Shape;2444;p36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5" name="Google Shape;2445;p36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46" name="Google Shape;2446;p36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447" name="Google Shape;2447;p36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Image thank you slide">
    <p:bg>
      <p:bgPr>
        <a:solidFill>
          <a:schemeClr val="dk2"/>
        </a:solidFill>
        <a:effectLst/>
      </p:bgPr>
    </p:bg>
    <p:spTree>
      <p:nvGrpSpPr>
        <p:cNvPr id="1" name="Shape 2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Google Shape;2449;p3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50" name="Google Shape;2450;p37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2451" name="Google Shape;2451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52" name="Google Shape;2452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53" name="Google Shape;2453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454" name="Google Shape;2454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5" name="Google Shape;2455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6" name="Google Shape;2456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7" name="Google Shape;2457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8" name="Google Shape;2458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9" name="Google Shape;2459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0" name="Google Shape;2460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1" name="Google Shape;2461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2" name="Google Shape;2462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3" name="Google Shape;2463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4" name="Google Shape;2464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5" name="Google Shape;2465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6" name="Google Shape;2466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7" name="Google Shape;2467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468" name="Google Shape;2468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469" name="Google Shape;2469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0" name="Google Shape;2470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1" name="Google Shape;2471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2" name="Google Shape;2472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3" name="Google Shape;2473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4" name="Google Shape;2474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5" name="Google Shape;2475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6" name="Google Shape;2476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7" name="Google Shape;2477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8" name="Google Shape;2478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9" name="Google Shape;2479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0" name="Google Shape;2480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1" name="Google Shape;2481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2" name="Google Shape;2482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3" name="Google Shape;2483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4" name="Google Shape;2484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5" name="Google Shape;2485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6" name="Google Shape;2486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7" name="Google Shape;2487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8" name="Google Shape;2488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9" name="Google Shape;2489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0" name="Google Shape;2490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1" name="Google Shape;2491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2" name="Google Shape;2492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3" name="Google Shape;2493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4" name="Google Shape;2494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95" name="Google Shape;2495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96" name="Google Shape;2496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97" name="Google Shape;2497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98" name="Google Shape;2498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99" name="Google Shape;2499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500" name="Google Shape;2500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1" name="Google Shape;2501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2" name="Google Shape;2502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3" name="Google Shape;2503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4" name="Google Shape;2504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5" name="Google Shape;2505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6" name="Google Shape;2506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7" name="Google Shape;2507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8" name="Google Shape;2508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9" name="Google Shape;2509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0" name="Google Shape;2510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1" name="Google Shape;2511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2" name="Google Shape;2512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3" name="Google Shape;2513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514" name="Google Shape;2514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515" name="Google Shape;2515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6" name="Google Shape;2516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7" name="Google Shape;2517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8" name="Google Shape;2518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9" name="Google Shape;2519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0" name="Google Shape;2520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1" name="Google Shape;2521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2" name="Google Shape;2522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3" name="Google Shape;2523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4" name="Google Shape;2524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5" name="Google Shape;2525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6" name="Google Shape;2526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7" name="Google Shape;2527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8" name="Google Shape;2528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9" name="Google Shape;2529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0" name="Google Shape;2530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1" name="Google Shape;2531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2" name="Google Shape;2532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3" name="Google Shape;2533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4" name="Google Shape;2534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5" name="Google Shape;2535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6" name="Google Shape;2536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7" name="Google Shape;2537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8" name="Google Shape;2538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9" name="Google Shape;2539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40" name="Google Shape;2540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541" name="Google Shape;2541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42" name="Google Shape;2542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543" name="Google Shape;2543;p37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544" name="Google Shape;2544;p37"/>
          <p:cNvSpPr txBox="1">
            <a:spLocks noGrp="1"/>
          </p:cNvSpPr>
          <p:nvPr>
            <p:ph type="body" idx="3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white box">
    <p:bg>
      <p:bgPr>
        <a:solidFill>
          <a:srgbClr val="F2F2F2"/>
        </a:solidFill>
        <a:effectLst/>
      </p:bgPr>
    </p:bg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39"/>
          <p:cNvSpPr/>
          <p:nvPr/>
        </p:nvSpPr>
        <p:spPr>
          <a:xfrm rot="-5400000">
            <a:off x="4464360" y="156535"/>
            <a:ext cx="4145579" cy="5213700"/>
          </a:xfrm>
          <a:prstGeom prst="round2SameRect">
            <a:avLst>
              <a:gd name="adj1" fmla="val 3746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25" name="Google Shape;2625;p39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6" name="Google Shape;2626;p39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627" name="Google Shape;2627;p39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628" name="Google Shape;2628;p39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29" name="Google Shape;2629;p39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630" name="Google Shape;2630;p39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1" name="Google Shape;2631;p39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2" name="Google Shape;2632;p39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3" name="Google Shape;2633;p39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4" name="Google Shape;2634;p39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5" name="Google Shape;2635;p39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6" name="Google Shape;2636;p39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7" name="Google Shape;2637;p39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8" name="Google Shape;2638;p39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9" name="Google Shape;2639;p39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0" name="Google Shape;2640;p39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1" name="Google Shape;2641;p39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2" name="Google Shape;2642;p39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3" name="Google Shape;2643;p39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644" name="Google Shape;2644;p39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645" name="Google Shape;2645;p39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6" name="Google Shape;2646;p39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7" name="Google Shape;2647;p39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8" name="Google Shape;2648;p39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9" name="Google Shape;2649;p39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0" name="Google Shape;2650;p39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1" name="Google Shape;2651;p39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2" name="Google Shape;2652;p39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3" name="Google Shape;2653;p39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4" name="Google Shape;2654;p39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5" name="Google Shape;2655;p39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6" name="Google Shape;2656;p39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7" name="Google Shape;2657;p39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8" name="Google Shape;2658;p39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9" name="Google Shape;2659;p39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0" name="Google Shape;2660;p39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1" name="Google Shape;2661;p39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2" name="Google Shape;2662;p39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3" name="Google Shape;2663;p39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4" name="Google Shape;2664;p39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5" name="Google Shape;2665;p39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6" name="Google Shape;2666;p39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7" name="Google Shape;2667;p39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8" name="Google Shape;2668;p39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9" name="Google Shape;2669;p39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70" name="Google Shape;2670;p39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671" name="Google Shape;2671;p39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Blue slide with text and image box">
    <p:bg>
      <p:bgPr>
        <a:solidFill>
          <a:schemeClr val="dk2"/>
        </a:solidFill>
        <a:effectLst/>
      </p:bgPr>
    </p:bg>
    <p:spTree>
      <p:nvGrpSpPr>
        <p:cNvPr id="1" name="Shape 2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1" name="Google Shape;2751;p4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752" name="Google Shape;2752;p4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753" name="Google Shape;2753;p4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754" name="Google Shape;2754;p4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5" name="Google Shape;2755;p4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6" name="Google Shape;2756;p4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7" name="Google Shape;2757;p4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8" name="Google Shape;2758;p4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9" name="Google Shape;2759;p4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0" name="Google Shape;2760;p4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1" name="Google Shape;2761;p4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2" name="Google Shape;2762;p4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3" name="Google Shape;2763;p4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4" name="Google Shape;2764;p4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5" name="Google Shape;2765;p4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6" name="Google Shape;2766;p4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7" name="Google Shape;2767;p4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768" name="Google Shape;2768;p4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769" name="Google Shape;2769;p4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0" name="Google Shape;2770;p4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1" name="Google Shape;2771;p4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2" name="Google Shape;2772;p4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3" name="Google Shape;2773;p4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4" name="Google Shape;2774;p4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5" name="Google Shape;2775;p4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6" name="Google Shape;2776;p4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7" name="Google Shape;2777;p4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8" name="Google Shape;2778;p4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9" name="Google Shape;2779;p4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0" name="Google Shape;2780;p4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1" name="Google Shape;2781;p4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2" name="Google Shape;2782;p4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3" name="Google Shape;2783;p4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4" name="Google Shape;2784;p4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5" name="Google Shape;2785;p4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6" name="Google Shape;2786;p4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7" name="Google Shape;2787;p4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8" name="Google Shape;2788;p4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9" name="Google Shape;2789;p4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0" name="Google Shape;2790;p4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1" name="Google Shape;2791;p4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2" name="Google Shape;2792;p4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3" name="Google Shape;2793;p4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4" name="Google Shape;2794;p4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795" name="Google Shape;2795;p4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6" name="Google Shape;2796;p4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797" name="Google Shape;2797;p41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98" name="Google Shape;2798;p41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99" name="Google Shape;2799;p41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image box">
    <p:bg>
      <p:bgPr>
        <a:solidFill>
          <a:srgbClr val="F2F2F2"/>
        </a:solidFill>
        <a:effectLst/>
      </p:bgPr>
    </p:bg>
    <p:spTree>
      <p:nvGrpSpPr>
        <p:cNvPr id="1" name="Shape 2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1" name="Google Shape;2801;p42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802" name="Google Shape;2802;p42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dk2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03" name="Google Shape;2803;p42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804" name="Google Shape;2804;p42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805" name="Google Shape;2805;p42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06" name="Google Shape;2806;p42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807" name="Google Shape;2807;p42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8" name="Google Shape;2808;p42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9" name="Google Shape;2809;p42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0" name="Google Shape;2810;p42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1" name="Google Shape;2811;p42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2" name="Google Shape;2812;p42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3" name="Google Shape;2813;p42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4" name="Google Shape;2814;p42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5" name="Google Shape;2815;p42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6" name="Google Shape;2816;p42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7" name="Google Shape;2817;p42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8" name="Google Shape;2818;p42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9" name="Google Shape;2819;p42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0" name="Google Shape;2820;p42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821" name="Google Shape;2821;p42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822" name="Google Shape;2822;p42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3" name="Google Shape;2823;p42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4" name="Google Shape;2824;p42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5" name="Google Shape;2825;p42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6" name="Google Shape;2826;p42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7" name="Google Shape;2827;p42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8" name="Google Shape;2828;p42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9" name="Google Shape;2829;p42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0" name="Google Shape;2830;p42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1" name="Google Shape;2831;p42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2" name="Google Shape;2832;p42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3" name="Google Shape;2833;p42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4" name="Google Shape;2834;p42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5" name="Google Shape;2835;p42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6" name="Google Shape;2836;p42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7" name="Google Shape;2837;p42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8" name="Google Shape;2838;p42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9" name="Google Shape;2839;p42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0" name="Google Shape;2840;p42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1" name="Google Shape;2841;p42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2" name="Google Shape;2842;p42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3" name="Google Shape;2843;p42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4" name="Google Shape;2844;p42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5" name="Google Shape;2845;p42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6" name="Google Shape;2846;p42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7" name="Google Shape;2847;p42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848" name="Google Shape;2848;p42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Orange slide with text and image box">
    <p:bg>
      <p:bgPr>
        <a:solidFill>
          <a:schemeClr val="accent1"/>
        </a:solidFill>
        <a:effectLst/>
      </p:bgPr>
    </p:bg>
    <p:spTree>
      <p:nvGrpSpPr>
        <p:cNvPr id="1" name="Shape 2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0" name="Google Shape;2850;p4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851" name="Google Shape;2851;p4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852" name="Google Shape;2852;p4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853" name="Google Shape;2853;p4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4" name="Google Shape;2854;p4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5" name="Google Shape;2855;p4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6" name="Google Shape;2856;p4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7" name="Google Shape;2857;p4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8" name="Google Shape;2858;p4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9" name="Google Shape;2859;p4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0" name="Google Shape;2860;p4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1" name="Google Shape;2861;p4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2" name="Google Shape;2862;p4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3" name="Google Shape;2863;p4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4" name="Google Shape;2864;p4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5" name="Google Shape;2865;p4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6" name="Google Shape;2866;p4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867" name="Google Shape;2867;p4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868" name="Google Shape;2868;p4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9" name="Google Shape;2869;p4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0" name="Google Shape;2870;p4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1" name="Google Shape;2871;p4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2" name="Google Shape;2872;p4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3" name="Google Shape;2873;p4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4" name="Google Shape;2874;p4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5" name="Google Shape;2875;p4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6" name="Google Shape;2876;p4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7" name="Google Shape;2877;p4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8" name="Google Shape;2878;p4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9" name="Google Shape;2879;p4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0" name="Google Shape;2880;p4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1" name="Google Shape;2881;p4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2" name="Google Shape;2882;p4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3" name="Google Shape;2883;p4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4" name="Google Shape;2884;p4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5" name="Google Shape;2885;p4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6" name="Google Shape;2886;p4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7" name="Google Shape;2887;p4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8" name="Google Shape;2888;p4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9" name="Google Shape;2889;p4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0" name="Google Shape;2890;p4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1" name="Google Shape;2891;p4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2" name="Google Shape;2892;p4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3" name="Google Shape;2893;p4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894" name="Google Shape;2894;p4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95" name="Google Shape;2895;p4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96" name="Google Shape;2896;p43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897" name="Google Shape;2897;p43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98" name="Google Shape;2898;p43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 with lion background">
    <p:bg>
      <p:bgPr>
        <a:solidFill>
          <a:schemeClr val="accent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  <p:grpSp>
        <p:nvGrpSpPr>
          <p:cNvPr id="3449" name="Google Shape;3449;p54"/>
          <p:cNvGrpSpPr/>
          <p:nvPr/>
        </p:nvGrpSpPr>
        <p:grpSpPr>
          <a:xfrm>
            <a:off x="712694" y="-1035560"/>
            <a:ext cx="7718612" cy="7788576"/>
            <a:chOff x="-13384189" y="657713"/>
            <a:chExt cx="685745" cy="691961"/>
          </a:xfrm>
        </p:grpSpPr>
        <p:sp>
          <p:nvSpPr>
            <p:cNvPr id="3450" name="Google Shape;3450;p54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1" name="Google Shape;3451;p54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2" name="Google Shape;3452;p54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3" name="Google Shape;3453;p54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4" name="Google Shape;3454;p54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5" name="Google Shape;3455;p54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6" name="Google Shape;3456;p54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7" name="Google Shape;3457;p54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8" name="Google Shape;3458;p54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9" name="Google Shape;3459;p54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0" name="Google Shape;3460;p54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1" name="Google Shape;3461;p54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2" name="Google Shape;3462;p54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3" name="Google Shape;3463;p54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4" name="Google Shape;3464;p54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5" name="Google Shape;3465;p54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6" name="Google Shape;3466;p54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7" name="Google Shape;3467;p54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8" name="Google Shape;3468;p54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9" name="Google Shape;3469;p54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0" name="Google Shape;3470;p54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1" name="Google Shape;3471;p54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2" name="Google Shape;3472;p54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3" name="Google Shape;3473;p54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4" name="Google Shape;3474;p54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5" name="Google Shape;3475;p54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6" name="Google Shape;3476;p54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1_Custom Layout 1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61;p8">
            <a:extLst>
              <a:ext uri="{FF2B5EF4-FFF2-40B4-BE49-F238E27FC236}">
                <a16:creationId xmlns:a16="http://schemas.microsoft.com/office/drawing/2014/main" id="{47050B94-6AED-4309-5CA5-2827193135F9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gradFill>
            <a:gsLst>
              <a:gs pos="26000">
                <a:srgbClr val="112231">
                  <a:alpha val="60000"/>
                  <a:lumMod val="9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15393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 preserve="1">
  <p:cSld name="1_Title slide 2 2 1 2 1">
    <p:bg>
      <p:bgPr>
        <a:solidFill>
          <a:srgbClr val="11223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  <p:grpSp>
        <p:nvGrpSpPr>
          <p:cNvPr id="3449" name="Google Shape;3449;p54"/>
          <p:cNvGrpSpPr/>
          <p:nvPr/>
        </p:nvGrpSpPr>
        <p:grpSpPr>
          <a:xfrm>
            <a:off x="712694" y="-1035560"/>
            <a:ext cx="7718612" cy="7788576"/>
            <a:chOff x="-13384189" y="657713"/>
            <a:chExt cx="685745" cy="691961"/>
          </a:xfrm>
          <a:effectLst>
            <a:outerShdw blurRad="50800" dist="50800" dir="5400000" algn="ctr" rotWithShape="0">
              <a:srgbClr val="000000"/>
            </a:outerShdw>
          </a:effectLst>
        </p:grpSpPr>
        <p:sp>
          <p:nvSpPr>
            <p:cNvPr id="3450" name="Google Shape;3450;p54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1" name="Google Shape;3451;p54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2" name="Google Shape;3452;p54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3" name="Google Shape;3453;p54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4" name="Google Shape;3454;p54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5" name="Google Shape;3455;p54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6" name="Google Shape;3456;p54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7" name="Google Shape;3457;p54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8" name="Google Shape;3458;p54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9" name="Google Shape;3459;p54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0" name="Google Shape;3460;p54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1" name="Google Shape;3461;p54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2" name="Google Shape;3462;p54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3" name="Google Shape;3463;p54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4" name="Google Shape;3464;p54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5" name="Google Shape;3465;p54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6" name="Google Shape;3466;p54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7" name="Google Shape;3467;p54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8" name="Google Shape;3468;p54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9" name="Google Shape;3469;p54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0" name="Google Shape;3470;p54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1" name="Google Shape;3471;p54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2" name="Google Shape;3472;p54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3" name="Google Shape;3473;p54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4" name="Google Shape;3474;p54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5" name="Google Shape;3475;p54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6" name="Google Shape;3476;p54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773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2_Title Slide">
  <p:cSld name="42_Title Slide">
    <p:spTree>
      <p:nvGrpSpPr>
        <p:cNvPr id="1" name="Shape 3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8" name="Google Shape;3478;p55"/>
          <p:cNvSpPr txBox="1">
            <a:spLocks noGrp="1"/>
          </p:cNvSpPr>
          <p:nvPr>
            <p:ph type="title"/>
          </p:nvPr>
        </p:nvSpPr>
        <p:spPr>
          <a:xfrm>
            <a:off x="271055" y="269247"/>
            <a:ext cx="3487486" cy="1253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30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3479" name="Google Shape;3479;p55"/>
          <p:cNvGrpSpPr/>
          <p:nvPr/>
        </p:nvGrpSpPr>
        <p:grpSpPr>
          <a:xfrm>
            <a:off x="270585" y="4617721"/>
            <a:ext cx="404999" cy="310400"/>
            <a:chOff x="339969" y="6199244"/>
            <a:chExt cx="525332" cy="402623"/>
          </a:xfrm>
        </p:grpSpPr>
        <p:grpSp>
          <p:nvGrpSpPr>
            <p:cNvPr id="3480" name="Google Shape;3480;p55"/>
            <p:cNvGrpSpPr/>
            <p:nvPr/>
          </p:nvGrpSpPr>
          <p:grpSpPr>
            <a:xfrm>
              <a:off x="339969" y="6466072"/>
              <a:ext cx="525332" cy="135795"/>
              <a:chOff x="339969" y="6466072"/>
              <a:chExt cx="525332" cy="135795"/>
            </a:xfrm>
          </p:grpSpPr>
          <p:sp>
            <p:nvSpPr>
              <p:cNvPr id="3481" name="Google Shape;3481;p55"/>
              <p:cNvSpPr/>
              <p:nvPr/>
            </p:nvSpPr>
            <p:spPr>
              <a:xfrm>
                <a:off x="401420" y="646766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9776" y="30663"/>
                    </a:move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close/>
                    <a:moveTo>
                      <a:pt x="9776" y="8363"/>
                    </a:move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902"/>
                      <a:pt x="35714" y="22301"/>
                      <a:pt x="30127" y="22301"/>
                    </a:cubicBezTo>
                    <a:lnTo>
                      <a:pt x="9776" y="22301"/>
                    </a:lnTo>
                    <a:lnTo>
                      <a:pt x="9776" y="8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2" name="Google Shape;3482;p55"/>
              <p:cNvSpPr/>
              <p:nvPr/>
            </p:nvSpPr>
            <p:spPr>
              <a:xfrm>
                <a:off x="460478" y="646766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26736" y="51371"/>
                    </a:move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473"/>
                    </a:lnTo>
                    <a:cubicBezTo>
                      <a:pt x="0" y="44601"/>
                      <a:pt x="10175" y="51371"/>
                      <a:pt x="26736" y="513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3" name="Google Shape;3483;p55"/>
              <p:cNvSpPr/>
              <p:nvPr/>
            </p:nvSpPr>
            <p:spPr>
              <a:xfrm>
                <a:off x="527117" y="646746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2074" y="35641"/>
                    </a:moveTo>
                    <a:cubicBezTo>
                      <a:pt x="52074" y="29070"/>
                      <a:pt x="47885" y="24889"/>
                      <a:pt x="44293" y="23296"/>
                    </a:cubicBezTo>
                    <a:cubicBezTo>
                      <a:pt x="47086" y="21504"/>
                      <a:pt x="50079" y="19314"/>
                      <a:pt x="50079" y="12942"/>
                    </a:cubicBezTo>
                    <a:cubicBezTo>
                      <a:pt x="50079" y="3385"/>
                      <a:pt x="42099" y="0"/>
                      <a:pt x="303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32123" y="50176"/>
                    </a:lnTo>
                    <a:cubicBezTo>
                      <a:pt x="44493" y="50176"/>
                      <a:pt x="52074" y="45199"/>
                      <a:pt x="52074" y="35641"/>
                    </a:cubicBezTo>
                    <a:close/>
                    <a:moveTo>
                      <a:pt x="9776" y="8164"/>
                    </a:moveTo>
                    <a:lnTo>
                      <a:pt x="30925" y="8164"/>
                    </a:lnTo>
                    <a:cubicBezTo>
                      <a:pt x="37310" y="8164"/>
                      <a:pt x="40103" y="9757"/>
                      <a:pt x="40103" y="13938"/>
                    </a:cubicBezTo>
                    <a:cubicBezTo>
                      <a:pt x="40103" y="18119"/>
                      <a:pt x="37310" y="19712"/>
                      <a:pt x="30925" y="19712"/>
                    </a:cubicBezTo>
                    <a:lnTo>
                      <a:pt x="9776" y="19712"/>
                    </a:lnTo>
                    <a:lnTo>
                      <a:pt x="9776" y="8164"/>
                    </a:lnTo>
                    <a:close/>
                    <a:moveTo>
                      <a:pt x="9776" y="42212"/>
                    </a:moveTo>
                    <a:lnTo>
                      <a:pt x="9776" y="28075"/>
                    </a:lnTo>
                    <a:lnTo>
                      <a:pt x="31125" y="28075"/>
                    </a:lnTo>
                    <a:cubicBezTo>
                      <a:pt x="37709" y="28075"/>
                      <a:pt x="42099" y="29668"/>
                      <a:pt x="42099" y="35044"/>
                    </a:cubicBezTo>
                    <a:cubicBezTo>
                      <a:pt x="42099" y="41017"/>
                      <a:pt x="37310" y="42212"/>
                      <a:pt x="31125" y="42212"/>
                    </a:cubicBezTo>
                    <a:lnTo>
                      <a:pt x="9776" y="422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4" name="Google Shape;3484;p55"/>
              <p:cNvSpPr/>
              <p:nvPr/>
            </p:nvSpPr>
            <p:spPr>
              <a:xfrm>
                <a:off x="589966" y="6467465"/>
                <a:ext cx="4628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6288" h="50176" extrusionOk="0">
                    <a:moveTo>
                      <a:pt x="46288" y="41615"/>
                    </a:moveTo>
                    <a:lnTo>
                      <a:pt x="9976" y="41615"/>
                    </a:lnTo>
                    <a:lnTo>
                      <a:pt x="99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6288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5" name="Google Shape;3485;p55"/>
              <p:cNvSpPr/>
              <p:nvPr/>
            </p:nvSpPr>
            <p:spPr>
              <a:xfrm>
                <a:off x="645831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6" name="Google Shape;3486;p55"/>
              <p:cNvSpPr/>
              <p:nvPr/>
            </p:nvSpPr>
            <p:spPr>
              <a:xfrm>
                <a:off x="665983" y="6466072"/>
                <a:ext cx="56663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52565" extrusionOk="0">
                    <a:moveTo>
                      <a:pt x="29130" y="44402"/>
                    </a:moveTo>
                    <a:cubicBezTo>
                      <a:pt x="18356" y="44402"/>
                      <a:pt x="9976" y="38230"/>
                      <a:pt x="9976" y="26880"/>
                    </a:cubicBezTo>
                    <a:cubicBezTo>
                      <a:pt x="9976" y="16526"/>
                      <a:pt x="15762" y="8562"/>
                      <a:pt x="29728" y="8562"/>
                    </a:cubicBezTo>
                    <a:cubicBezTo>
                      <a:pt x="41500" y="8562"/>
                      <a:pt x="45291" y="15730"/>
                      <a:pt x="45889" y="17323"/>
                    </a:cubicBezTo>
                    <a:lnTo>
                      <a:pt x="55666" y="17323"/>
                    </a:lnTo>
                    <a:cubicBezTo>
                      <a:pt x="54868" y="14535"/>
                      <a:pt x="51675" y="0"/>
                      <a:pt x="29130" y="0"/>
                    </a:cubicBezTo>
                    <a:cubicBezTo>
                      <a:pt x="9178" y="0"/>
                      <a:pt x="0" y="10951"/>
                      <a:pt x="0" y="25486"/>
                    </a:cubicBezTo>
                    <a:cubicBezTo>
                      <a:pt x="0" y="43805"/>
                      <a:pt x="12570" y="52566"/>
                      <a:pt x="28531" y="52566"/>
                    </a:cubicBezTo>
                    <a:cubicBezTo>
                      <a:pt x="51675" y="52566"/>
                      <a:pt x="55666" y="39026"/>
                      <a:pt x="56663" y="33451"/>
                    </a:cubicBezTo>
                    <a:lnTo>
                      <a:pt x="46887" y="33451"/>
                    </a:lnTo>
                    <a:cubicBezTo>
                      <a:pt x="45690" y="37632"/>
                      <a:pt x="40702" y="44402"/>
                      <a:pt x="29130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7" name="Google Shape;3487;p55"/>
              <p:cNvSpPr/>
              <p:nvPr/>
            </p:nvSpPr>
            <p:spPr>
              <a:xfrm>
                <a:off x="733220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8" name="Google Shape;3488;p55"/>
              <p:cNvSpPr/>
              <p:nvPr/>
            </p:nvSpPr>
            <p:spPr>
              <a:xfrm>
                <a:off x="752773" y="6466271"/>
                <a:ext cx="52736" cy="52764"/>
              </a:xfrm>
              <a:custGeom>
                <a:avLst/>
                <a:gdLst/>
                <a:ahLst/>
                <a:cxnLst/>
                <a:rect l="l" t="t" r="r" b="b"/>
                <a:pathLst>
                  <a:path w="52736" h="52764" extrusionOk="0">
                    <a:moveTo>
                      <a:pt x="35514" y="21902"/>
                    </a:moveTo>
                    <a:lnTo>
                      <a:pt x="23543" y="20110"/>
                    </a:lnTo>
                    <a:cubicBezTo>
                      <a:pt x="13567" y="18916"/>
                      <a:pt x="12171" y="16526"/>
                      <a:pt x="12171" y="14535"/>
                    </a:cubicBezTo>
                    <a:cubicBezTo>
                      <a:pt x="12171" y="9956"/>
                      <a:pt x="18954" y="8164"/>
                      <a:pt x="25538" y="8164"/>
                    </a:cubicBezTo>
                    <a:cubicBezTo>
                      <a:pt x="37510" y="8164"/>
                      <a:pt x="41500" y="11947"/>
                      <a:pt x="43096" y="16526"/>
                    </a:cubicBezTo>
                    <a:lnTo>
                      <a:pt x="52274" y="13540"/>
                    </a:lnTo>
                    <a:cubicBezTo>
                      <a:pt x="51077" y="10155"/>
                      <a:pt x="47286" y="0"/>
                      <a:pt x="25538" y="0"/>
                    </a:cubicBezTo>
                    <a:cubicBezTo>
                      <a:pt x="21748" y="0"/>
                      <a:pt x="1995" y="0"/>
                      <a:pt x="1995" y="15133"/>
                    </a:cubicBezTo>
                    <a:cubicBezTo>
                      <a:pt x="1995" y="22699"/>
                      <a:pt x="8579" y="27876"/>
                      <a:pt x="20151" y="29469"/>
                    </a:cubicBezTo>
                    <a:lnTo>
                      <a:pt x="32123" y="31062"/>
                    </a:lnTo>
                    <a:cubicBezTo>
                      <a:pt x="39305" y="32057"/>
                      <a:pt x="43096" y="34048"/>
                      <a:pt x="43096" y="37433"/>
                    </a:cubicBezTo>
                    <a:cubicBezTo>
                      <a:pt x="43096" y="41814"/>
                      <a:pt x="36512" y="44402"/>
                      <a:pt x="28332" y="44402"/>
                    </a:cubicBezTo>
                    <a:cubicBezTo>
                      <a:pt x="14964" y="44402"/>
                      <a:pt x="11373" y="39026"/>
                      <a:pt x="9577" y="35442"/>
                    </a:cubicBezTo>
                    <a:lnTo>
                      <a:pt x="0" y="38429"/>
                    </a:lnTo>
                    <a:cubicBezTo>
                      <a:pt x="1197" y="42212"/>
                      <a:pt x="6385" y="52765"/>
                      <a:pt x="27933" y="52765"/>
                    </a:cubicBezTo>
                    <a:cubicBezTo>
                      <a:pt x="41300" y="52765"/>
                      <a:pt x="52673" y="48384"/>
                      <a:pt x="52673" y="36438"/>
                    </a:cubicBezTo>
                    <a:cubicBezTo>
                      <a:pt x="53471" y="28075"/>
                      <a:pt x="46687" y="23694"/>
                      <a:pt x="35514" y="219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9" name="Google Shape;3489;p55"/>
              <p:cNvSpPr/>
              <p:nvPr/>
            </p:nvSpPr>
            <p:spPr>
              <a:xfrm>
                <a:off x="339969" y="6549299"/>
                <a:ext cx="55266" cy="52568"/>
              </a:xfrm>
              <a:custGeom>
                <a:avLst/>
                <a:gdLst/>
                <a:ahLst/>
                <a:cxnLst/>
                <a:rect l="l" t="t" r="r" b="b"/>
                <a:pathLst>
                  <a:path w="55266" h="52568" extrusionOk="0">
                    <a:moveTo>
                      <a:pt x="28332" y="33453"/>
                    </a:moveTo>
                    <a:lnTo>
                      <a:pt x="45889" y="33453"/>
                    </a:lnTo>
                    <a:cubicBezTo>
                      <a:pt x="43495" y="40422"/>
                      <a:pt x="38108" y="43807"/>
                      <a:pt x="28531" y="43807"/>
                    </a:cubicBezTo>
                    <a:cubicBezTo>
                      <a:pt x="17957" y="43807"/>
                      <a:pt x="9776" y="37635"/>
                      <a:pt x="9776" y="25887"/>
                    </a:cubicBezTo>
                    <a:cubicBezTo>
                      <a:pt x="9776" y="18918"/>
                      <a:pt x="13567" y="8365"/>
                      <a:pt x="29329" y="8365"/>
                    </a:cubicBezTo>
                    <a:cubicBezTo>
                      <a:pt x="40901" y="8365"/>
                      <a:pt x="43495" y="14338"/>
                      <a:pt x="44692" y="16927"/>
                    </a:cubicBezTo>
                    <a:lnTo>
                      <a:pt x="54668" y="16927"/>
                    </a:lnTo>
                    <a:cubicBezTo>
                      <a:pt x="52274" y="4383"/>
                      <a:pt x="39505" y="2"/>
                      <a:pt x="27933" y="2"/>
                    </a:cubicBezTo>
                    <a:cubicBezTo>
                      <a:pt x="8180" y="-197"/>
                      <a:pt x="0" y="12945"/>
                      <a:pt x="0" y="26285"/>
                    </a:cubicBezTo>
                    <a:cubicBezTo>
                      <a:pt x="0" y="46196"/>
                      <a:pt x="15562" y="52568"/>
                      <a:pt x="28531" y="52568"/>
                    </a:cubicBezTo>
                    <a:cubicBezTo>
                      <a:pt x="38308" y="52568"/>
                      <a:pt x="43495" y="49183"/>
                      <a:pt x="47286" y="46794"/>
                    </a:cubicBezTo>
                    <a:lnTo>
                      <a:pt x="49281" y="51971"/>
                    </a:lnTo>
                    <a:lnTo>
                      <a:pt x="55267" y="51971"/>
                    </a:lnTo>
                    <a:lnTo>
                      <a:pt x="55267" y="25688"/>
                    </a:lnTo>
                    <a:lnTo>
                      <a:pt x="28332" y="25688"/>
                    </a:lnTo>
                    <a:lnTo>
                      <a:pt x="28332" y="334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0" name="Google Shape;3490;p55"/>
              <p:cNvSpPr/>
              <p:nvPr/>
            </p:nvSpPr>
            <p:spPr>
              <a:xfrm>
                <a:off x="406209" y="655049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0678" y="14933"/>
                    </a:moveTo>
                    <a:cubicBezTo>
                      <a:pt x="50678" y="2588"/>
                      <a:pt x="42099" y="0"/>
                      <a:pt x="301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464"/>
                    </a:lnTo>
                    <a:lnTo>
                      <a:pt x="25339" y="30464"/>
                    </a:lnTo>
                    <a:lnTo>
                      <a:pt x="39904" y="50176"/>
                    </a:lnTo>
                    <a:lnTo>
                      <a:pt x="52074" y="50176"/>
                    </a:lnTo>
                    <a:lnTo>
                      <a:pt x="36711" y="29668"/>
                    </a:lnTo>
                    <a:cubicBezTo>
                      <a:pt x="44094" y="29270"/>
                      <a:pt x="50678" y="24093"/>
                      <a:pt x="50678" y="14933"/>
                    </a:cubicBezTo>
                    <a:close/>
                    <a:moveTo>
                      <a:pt x="9776" y="22301"/>
                    </a:moveTo>
                    <a:lnTo>
                      <a:pt x="9776" y="8164"/>
                    </a:lnTo>
                    <a:lnTo>
                      <a:pt x="28731" y="8164"/>
                    </a:lnTo>
                    <a:cubicBezTo>
                      <a:pt x="36711" y="8164"/>
                      <a:pt x="40901" y="9358"/>
                      <a:pt x="40901" y="15133"/>
                    </a:cubicBezTo>
                    <a:cubicBezTo>
                      <a:pt x="40901" y="21106"/>
                      <a:pt x="36911" y="22301"/>
                      <a:pt x="28731" y="22301"/>
                    </a:cubicBezTo>
                    <a:lnTo>
                      <a:pt x="9776" y="223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1" name="Google Shape;3491;p55"/>
              <p:cNvSpPr/>
              <p:nvPr/>
            </p:nvSpPr>
            <p:spPr>
              <a:xfrm>
                <a:off x="465865" y="6549102"/>
                <a:ext cx="59855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9855" h="52565" extrusionOk="0">
                    <a:moveTo>
                      <a:pt x="29928" y="0"/>
                    </a:moveTo>
                    <a:cubicBezTo>
                      <a:pt x="7781" y="0"/>
                      <a:pt x="0" y="12942"/>
                      <a:pt x="0" y="26681"/>
                    </a:cubicBezTo>
                    <a:cubicBezTo>
                      <a:pt x="0" y="37035"/>
                      <a:pt x="6185" y="52566"/>
                      <a:pt x="29928" y="52566"/>
                    </a:cubicBezTo>
                    <a:cubicBezTo>
                      <a:pt x="53671" y="52566"/>
                      <a:pt x="59856" y="37035"/>
                      <a:pt x="59856" y="26681"/>
                    </a:cubicBezTo>
                    <a:cubicBezTo>
                      <a:pt x="59856" y="13141"/>
                      <a:pt x="52074" y="0"/>
                      <a:pt x="29928" y="0"/>
                    </a:cubicBezTo>
                    <a:close/>
                    <a:moveTo>
                      <a:pt x="29928" y="44402"/>
                    </a:moveTo>
                    <a:cubicBezTo>
                      <a:pt x="20550" y="44402"/>
                      <a:pt x="9776" y="40619"/>
                      <a:pt x="9776" y="26283"/>
                    </a:cubicBezTo>
                    <a:cubicBezTo>
                      <a:pt x="9776" y="14137"/>
                      <a:pt x="18356" y="8562"/>
                      <a:pt x="29928" y="8562"/>
                    </a:cubicBezTo>
                    <a:cubicBezTo>
                      <a:pt x="41500" y="8562"/>
                      <a:pt x="50079" y="14137"/>
                      <a:pt x="50079" y="26283"/>
                    </a:cubicBezTo>
                    <a:cubicBezTo>
                      <a:pt x="50079" y="40420"/>
                      <a:pt x="39305" y="44402"/>
                      <a:pt x="29928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2" name="Google Shape;3492;p55"/>
              <p:cNvSpPr/>
              <p:nvPr/>
            </p:nvSpPr>
            <p:spPr>
              <a:xfrm>
                <a:off x="535697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3" name="Google Shape;3493;p55"/>
              <p:cNvSpPr/>
              <p:nvPr/>
            </p:nvSpPr>
            <p:spPr>
              <a:xfrm>
                <a:off x="602536" y="655049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27933" y="0"/>
                    </a:move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close/>
                    <a:moveTo>
                      <a:pt x="30127" y="22301"/>
                    </a:moveTo>
                    <a:lnTo>
                      <a:pt x="9776" y="22301"/>
                    </a:lnTo>
                    <a:lnTo>
                      <a:pt x="9776" y="8363"/>
                    </a:ln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703"/>
                      <a:pt x="35714" y="22301"/>
                      <a:pt x="30127" y="223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4" name="Google Shape;3494;p55"/>
              <p:cNvSpPr/>
              <p:nvPr/>
            </p:nvSpPr>
            <p:spPr>
              <a:xfrm>
                <a:off x="661593" y="6550495"/>
                <a:ext cx="4588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5889" h="50176" extrusionOk="0">
                    <a:moveTo>
                      <a:pt x="9776" y="28473"/>
                    </a:moveTo>
                    <a:lnTo>
                      <a:pt x="40103" y="28473"/>
                    </a:lnTo>
                    <a:lnTo>
                      <a:pt x="40103" y="19911"/>
                    </a:lnTo>
                    <a:lnTo>
                      <a:pt x="9776" y="19911"/>
                    </a:lnTo>
                    <a:lnTo>
                      <a:pt x="9776" y="8363"/>
                    </a:lnTo>
                    <a:lnTo>
                      <a:pt x="45091" y="8363"/>
                    </a:lnTo>
                    <a:lnTo>
                      <a:pt x="45091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5889" y="50176"/>
                    </a:lnTo>
                    <a:lnTo>
                      <a:pt x="45889" y="41615"/>
                    </a:lnTo>
                    <a:lnTo>
                      <a:pt x="9776" y="416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5" name="Google Shape;3495;p55"/>
              <p:cNvSpPr/>
              <p:nvPr/>
            </p:nvSpPr>
            <p:spPr>
              <a:xfrm>
                <a:off x="744394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6" name="Google Shape;3496;p55"/>
              <p:cNvSpPr/>
              <p:nvPr/>
            </p:nvSpPr>
            <p:spPr>
              <a:xfrm>
                <a:off x="811232" y="6550495"/>
                <a:ext cx="5406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4069" h="50176" extrusionOk="0">
                    <a:moveTo>
                      <a:pt x="27733" y="19712"/>
                    </a:moveTo>
                    <a:lnTo>
                      <a:pt x="51675" y="0"/>
                    </a:lnTo>
                    <a:lnTo>
                      <a:pt x="37709" y="0"/>
                    </a:lnTo>
                    <a:lnTo>
                      <a:pt x="9776" y="23296"/>
                    </a:lnTo>
                    <a:lnTo>
                      <a:pt x="97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4447"/>
                    </a:lnTo>
                    <a:lnTo>
                      <a:pt x="20550" y="25686"/>
                    </a:lnTo>
                    <a:lnTo>
                      <a:pt x="41300" y="50176"/>
                    </a:lnTo>
                    <a:lnTo>
                      <a:pt x="5407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97" name="Google Shape;3497;p55"/>
            <p:cNvGrpSpPr/>
            <p:nvPr/>
          </p:nvGrpSpPr>
          <p:grpSpPr>
            <a:xfrm>
              <a:off x="401221" y="6199244"/>
              <a:ext cx="404624" cy="241540"/>
              <a:chOff x="401221" y="6199244"/>
              <a:chExt cx="404624" cy="241540"/>
            </a:xfrm>
          </p:grpSpPr>
          <p:sp>
            <p:nvSpPr>
              <p:cNvPr id="3498" name="Google Shape;3498;p55"/>
              <p:cNvSpPr/>
              <p:nvPr/>
            </p:nvSpPr>
            <p:spPr>
              <a:xfrm>
                <a:off x="401221" y="6250806"/>
                <a:ext cx="404624" cy="189978"/>
              </a:xfrm>
              <a:custGeom>
                <a:avLst/>
                <a:gdLst/>
                <a:ahLst/>
                <a:cxnLst/>
                <a:rect l="l" t="t" r="r" b="b"/>
                <a:pathLst>
                  <a:path w="404624" h="189978" extrusionOk="0">
                    <a:moveTo>
                      <a:pt x="334992" y="182014"/>
                    </a:moveTo>
                    <a:lnTo>
                      <a:pt x="305264" y="164492"/>
                    </a:lnTo>
                    <a:cubicBezTo>
                      <a:pt x="311250" y="165288"/>
                      <a:pt x="316437" y="162700"/>
                      <a:pt x="321226" y="159116"/>
                    </a:cubicBezTo>
                    <a:lnTo>
                      <a:pt x="330204" y="170067"/>
                    </a:lnTo>
                    <a:lnTo>
                      <a:pt x="324617" y="156328"/>
                    </a:lnTo>
                    <a:cubicBezTo>
                      <a:pt x="330603" y="151549"/>
                      <a:pt x="335591" y="146571"/>
                      <a:pt x="341776" y="146372"/>
                    </a:cubicBezTo>
                    <a:cubicBezTo>
                      <a:pt x="358536" y="145974"/>
                      <a:pt x="346764" y="166084"/>
                      <a:pt x="352949" y="166084"/>
                    </a:cubicBezTo>
                    <a:cubicBezTo>
                      <a:pt x="359733" y="166084"/>
                      <a:pt x="367315" y="143784"/>
                      <a:pt x="350754" y="133828"/>
                    </a:cubicBezTo>
                    <a:cubicBezTo>
                      <a:pt x="333795" y="123474"/>
                      <a:pt x="318831" y="138408"/>
                      <a:pt x="306860" y="135819"/>
                    </a:cubicBezTo>
                    <a:lnTo>
                      <a:pt x="351952" y="115709"/>
                    </a:lnTo>
                    <a:lnTo>
                      <a:pt x="286110" y="115709"/>
                    </a:lnTo>
                    <a:lnTo>
                      <a:pt x="283716" y="111328"/>
                    </a:lnTo>
                    <a:cubicBezTo>
                      <a:pt x="295687" y="116704"/>
                      <a:pt x="304067" y="111727"/>
                      <a:pt x="309853" y="106152"/>
                    </a:cubicBezTo>
                    <a:lnTo>
                      <a:pt x="328608" y="108939"/>
                    </a:lnTo>
                    <a:lnTo>
                      <a:pt x="313045" y="102966"/>
                    </a:lnTo>
                    <a:cubicBezTo>
                      <a:pt x="316836" y="99183"/>
                      <a:pt x="319829" y="95997"/>
                      <a:pt x="323819" y="97590"/>
                    </a:cubicBezTo>
                    <a:cubicBezTo>
                      <a:pt x="329406" y="99780"/>
                      <a:pt x="332598" y="104559"/>
                      <a:pt x="342375" y="104758"/>
                    </a:cubicBezTo>
                    <a:cubicBezTo>
                      <a:pt x="358735" y="104957"/>
                      <a:pt x="370507" y="76085"/>
                      <a:pt x="348959" y="63342"/>
                    </a:cubicBezTo>
                    <a:cubicBezTo>
                      <a:pt x="350555" y="84050"/>
                      <a:pt x="340978" y="85046"/>
                      <a:pt x="324218" y="74094"/>
                    </a:cubicBezTo>
                    <a:lnTo>
                      <a:pt x="330004" y="64736"/>
                    </a:lnTo>
                    <a:lnTo>
                      <a:pt x="321425" y="72302"/>
                    </a:lnTo>
                    <a:cubicBezTo>
                      <a:pt x="305464" y="65134"/>
                      <a:pt x="297483" y="79271"/>
                      <a:pt x="290699" y="83851"/>
                    </a:cubicBezTo>
                    <a:cubicBezTo>
                      <a:pt x="283916" y="88430"/>
                      <a:pt x="277730" y="79271"/>
                      <a:pt x="269550" y="90222"/>
                    </a:cubicBezTo>
                    <a:cubicBezTo>
                      <a:pt x="281721" y="86240"/>
                      <a:pt x="288105" y="97789"/>
                      <a:pt x="296086" y="90222"/>
                    </a:cubicBezTo>
                    <a:cubicBezTo>
                      <a:pt x="292694" y="110930"/>
                      <a:pt x="280923" y="83851"/>
                      <a:pt x="268952" y="94205"/>
                    </a:cubicBezTo>
                    <a:cubicBezTo>
                      <a:pt x="279327" y="95001"/>
                      <a:pt x="284714" y="104160"/>
                      <a:pt x="292894" y="104160"/>
                    </a:cubicBezTo>
                    <a:cubicBezTo>
                      <a:pt x="308057" y="104160"/>
                      <a:pt x="294490" y="75090"/>
                      <a:pt x="315839" y="75090"/>
                    </a:cubicBezTo>
                    <a:lnTo>
                      <a:pt x="312247" y="72900"/>
                    </a:lnTo>
                    <a:cubicBezTo>
                      <a:pt x="324218" y="71705"/>
                      <a:pt x="325016" y="83851"/>
                      <a:pt x="343173" y="84050"/>
                    </a:cubicBezTo>
                    <a:cubicBezTo>
                      <a:pt x="344968" y="86838"/>
                      <a:pt x="338384" y="87037"/>
                      <a:pt x="333795" y="85444"/>
                    </a:cubicBezTo>
                    <a:cubicBezTo>
                      <a:pt x="332997" y="89227"/>
                      <a:pt x="358536" y="97988"/>
                      <a:pt x="352351" y="69117"/>
                    </a:cubicBezTo>
                    <a:cubicBezTo>
                      <a:pt x="360331" y="73497"/>
                      <a:pt x="358536" y="91616"/>
                      <a:pt x="351153" y="98386"/>
                    </a:cubicBezTo>
                    <a:cubicBezTo>
                      <a:pt x="349757" y="99780"/>
                      <a:pt x="348360" y="100377"/>
                      <a:pt x="347363" y="98983"/>
                    </a:cubicBezTo>
                    <a:cubicBezTo>
                      <a:pt x="345367" y="95798"/>
                      <a:pt x="350555" y="95997"/>
                      <a:pt x="352151" y="91218"/>
                    </a:cubicBezTo>
                    <a:cubicBezTo>
                      <a:pt x="346365" y="96196"/>
                      <a:pt x="336788" y="95798"/>
                      <a:pt x="330204" y="89625"/>
                    </a:cubicBezTo>
                    <a:cubicBezTo>
                      <a:pt x="323620" y="83453"/>
                      <a:pt x="313644" y="76085"/>
                      <a:pt x="309454" y="89028"/>
                    </a:cubicBezTo>
                    <a:cubicBezTo>
                      <a:pt x="305264" y="101970"/>
                      <a:pt x="301673" y="107944"/>
                      <a:pt x="293892" y="108143"/>
                    </a:cubicBezTo>
                    <a:cubicBezTo>
                      <a:pt x="283118" y="108342"/>
                      <a:pt x="271745" y="90222"/>
                      <a:pt x="259774" y="100178"/>
                    </a:cubicBezTo>
                    <a:cubicBezTo>
                      <a:pt x="282519" y="102368"/>
                      <a:pt x="287906" y="138408"/>
                      <a:pt x="308057" y="139005"/>
                    </a:cubicBezTo>
                    <a:cubicBezTo>
                      <a:pt x="323620" y="139005"/>
                      <a:pt x="327211" y="132235"/>
                      <a:pt x="337387" y="132235"/>
                    </a:cubicBezTo>
                    <a:cubicBezTo>
                      <a:pt x="347562" y="132235"/>
                      <a:pt x="358137" y="137611"/>
                      <a:pt x="358137" y="150952"/>
                    </a:cubicBezTo>
                    <a:cubicBezTo>
                      <a:pt x="358137" y="159116"/>
                      <a:pt x="353947" y="163496"/>
                      <a:pt x="353947" y="163496"/>
                    </a:cubicBezTo>
                    <a:cubicBezTo>
                      <a:pt x="353947" y="163496"/>
                      <a:pt x="357139" y="156925"/>
                      <a:pt x="355543" y="148563"/>
                    </a:cubicBezTo>
                    <a:cubicBezTo>
                      <a:pt x="353947" y="140598"/>
                      <a:pt x="347163" y="135819"/>
                      <a:pt x="338384" y="135819"/>
                    </a:cubicBezTo>
                    <a:cubicBezTo>
                      <a:pt x="325815" y="135819"/>
                      <a:pt x="315839" y="156328"/>
                      <a:pt x="301872" y="156328"/>
                    </a:cubicBezTo>
                    <a:cubicBezTo>
                      <a:pt x="273940" y="156328"/>
                      <a:pt x="266757" y="102767"/>
                      <a:pt x="237627" y="110930"/>
                    </a:cubicBezTo>
                    <a:cubicBezTo>
                      <a:pt x="259175" y="125465"/>
                      <a:pt x="261370" y="148563"/>
                      <a:pt x="272942" y="157523"/>
                    </a:cubicBezTo>
                    <a:cubicBezTo>
                      <a:pt x="284714" y="166483"/>
                      <a:pt x="298680" y="162899"/>
                      <a:pt x="306262" y="169669"/>
                    </a:cubicBezTo>
                    <a:cubicBezTo>
                      <a:pt x="309454" y="172456"/>
                      <a:pt x="310651" y="177036"/>
                      <a:pt x="311848" y="182213"/>
                    </a:cubicBezTo>
                    <a:lnTo>
                      <a:pt x="309254" y="182213"/>
                    </a:lnTo>
                    <a:cubicBezTo>
                      <a:pt x="308257" y="179624"/>
                      <a:pt x="306860" y="177235"/>
                      <a:pt x="304666" y="175244"/>
                    </a:cubicBezTo>
                    <a:cubicBezTo>
                      <a:pt x="297882" y="168275"/>
                      <a:pt x="277930" y="171261"/>
                      <a:pt x="268752" y="161306"/>
                    </a:cubicBezTo>
                    <a:cubicBezTo>
                      <a:pt x="259574" y="151350"/>
                      <a:pt x="252791" y="121483"/>
                      <a:pt x="234634" y="116904"/>
                    </a:cubicBezTo>
                    <a:cubicBezTo>
                      <a:pt x="250396" y="127058"/>
                      <a:pt x="253988" y="153142"/>
                      <a:pt x="265360" y="166084"/>
                    </a:cubicBezTo>
                    <a:cubicBezTo>
                      <a:pt x="276733" y="178828"/>
                      <a:pt x="291697" y="172058"/>
                      <a:pt x="298480" y="178828"/>
                    </a:cubicBezTo>
                    <a:cubicBezTo>
                      <a:pt x="299678" y="180022"/>
                      <a:pt x="300675" y="181217"/>
                      <a:pt x="301673" y="182213"/>
                    </a:cubicBezTo>
                    <a:lnTo>
                      <a:pt x="288704" y="182213"/>
                    </a:lnTo>
                    <a:cubicBezTo>
                      <a:pt x="287507" y="182014"/>
                      <a:pt x="286310" y="181814"/>
                      <a:pt x="284913" y="181814"/>
                    </a:cubicBezTo>
                    <a:cubicBezTo>
                      <a:pt x="282718" y="181814"/>
                      <a:pt x="280723" y="182014"/>
                      <a:pt x="278529" y="182213"/>
                    </a:cubicBezTo>
                    <a:lnTo>
                      <a:pt x="260572" y="182213"/>
                    </a:lnTo>
                    <a:cubicBezTo>
                      <a:pt x="258178" y="181416"/>
                      <a:pt x="255983" y="180222"/>
                      <a:pt x="254187" y="178230"/>
                    </a:cubicBezTo>
                    <a:cubicBezTo>
                      <a:pt x="245209" y="168673"/>
                      <a:pt x="246007" y="158717"/>
                      <a:pt x="246805" y="146970"/>
                    </a:cubicBezTo>
                    <a:cubicBezTo>
                      <a:pt x="248601" y="158120"/>
                      <a:pt x="250795" y="183407"/>
                      <a:pt x="269750" y="180620"/>
                    </a:cubicBezTo>
                    <a:cubicBezTo>
                      <a:pt x="245807" y="172456"/>
                      <a:pt x="259774" y="131439"/>
                      <a:pt x="230444" y="121085"/>
                    </a:cubicBezTo>
                    <a:cubicBezTo>
                      <a:pt x="227252" y="119890"/>
                      <a:pt x="228449" y="109736"/>
                      <a:pt x="236430" y="108143"/>
                    </a:cubicBezTo>
                    <a:cubicBezTo>
                      <a:pt x="220668" y="111129"/>
                      <a:pt x="220668" y="105355"/>
                      <a:pt x="231841" y="93807"/>
                    </a:cubicBezTo>
                    <a:cubicBezTo>
                      <a:pt x="225057" y="98187"/>
                      <a:pt x="217476" y="96992"/>
                      <a:pt x="215880" y="101970"/>
                    </a:cubicBezTo>
                    <a:cubicBezTo>
                      <a:pt x="215880" y="101970"/>
                      <a:pt x="228848" y="122280"/>
                      <a:pt x="228848" y="126262"/>
                    </a:cubicBezTo>
                    <a:cubicBezTo>
                      <a:pt x="228848" y="130244"/>
                      <a:pt x="220269" y="146173"/>
                      <a:pt x="219471" y="146771"/>
                    </a:cubicBezTo>
                    <a:cubicBezTo>
                      <a:pt x="216279" y="148563"/>
                      <a:pt x="205904" y="148563"/>
                      <a:pt x="203310" y="147766"/>
                    </a:cubicBezTo>
                    <a:cubicBezTo>
                      <a:pt x="200517" y="146970"/>
                      <a:pt x="197324" y="138209"/>
                      <a:pt x="198521" y="135421"/>
                    </a:cubicBezTo>
                    <a:cubicBezTo>
                      <a:pt x="200517" y="131240"/>
                      <a:pt x="216478" y="127656"/>
                      <a:pt x="216877" y="121483"/>
                    </a:cubicBezTo>
                    <a:cubicBezTo>
                      <a:pt x="217077" y="116505"/>
                      <a:pt x="210493" y="116107"/>
                      <a:pt x="210692" y="118696"/>
                    </a:cubicBezTo>
                    <a:cubicBezTo>
                      <a:pt x="214483" y="119890"/>
                      <a:pt x="216279" y="125665"/>
                      <a:pt x="204906" y="128253"/>
                    </a:cubicBezTo>
                    <a:lnTo>
                      <a:pt x="207500" y="124271"/>
                    </a:lnTo>
                    <a:cubicBezTo>
                      <a:pt x="207500" y="124271"/>
                      <a:pt x="199120" y="131041"/>
                      <a:pt x="198721" y="131240"/>
                    </a:cubicBezTo>
                    <a:cubicBezTo>
                      <a:pt x="198322" y="131439"/>
                      <a:pt x="196327" y="131638"/>
                      <a:pt x="195130" y="131240"/>
                    </a:cubicBezTo>
                    <a:cubicBezTo>
                      <a:pt x="193932" y="130842"/>
                      <a:pt x="181762" y="125067"/>
                      <a:pt x="183757" y="119293"/>
                    </a:cubicBezTo>
                    <a:cubicBezTo>
                      <a:pt x="183757" y="119293"/>
                      <a:pt x="187348" y="120886"/>
                      <a:pt x="196526" y="120886"/>
                    </a:cubicBezTo>
                    <a:cubicBezTo>
                      <a:pt x="205704" y="120886"/>
                      <a:pt x="206502" y="116904"/>
                      <a:pt x="206502" y="116904"/>
                    </a:cubicBezTo>
                    <a:cubicBezTo>
                      <a:pt x="206502" y="116904"/>
                      <a:pt x="201514" y="118098"/>
                      <a:pt x="196526" y="118098"/>
                    </a:cubicBezTo>
                    <a:cubicBezTo>
                      <a:pt x="191538" y="118098"/>
                      <a:pt x="186550" y="116904"/>
                      <a:pt x="186550" y="116904"/>
                    </a:cubicBezTo>
                    <a:cubicBezTo>
                      <a:pt x="182560" y="115908"/>
                      <a:pt x="186750" y="110930"/>
                      <a:pt x="188146" y="110930"/>
                    </a:cubicBezTo>
                    <a:lnTo>
                      <a:pt x="197723" y="110930"/>
                    </a:lnTo>
                    <a:cubicBezTo>
                      <a:pt x="198322" y="110930"/>
                      <a:pt x="199120" y="109536"/>
                      <a:pt x="197723" y="109536"/>
                    </a:cubicBezTo>
                    <a:cubicBezTo>
                      <a:pt x="196726" y="109536"/>
                      <a:pt x="190740" y="109337"/>
                      <a:pt x="190142" y="107944"/>
                    </a:cubicBezTo>
                    <a:cubicBezTo>
                      <a:pt x="189344" y="105355"/>
                      <a:pt x="187747" y="89426"/>
                      <a:pt x="187747" y="89426"/>
                    </a:cubicBezTo>
                    <a:cubicBezTo>
                      <a:pt x="187747" y="89426"/>
                      <a:pt x="189743" y="84448"/>
                      <a:pt x="188146" y="82855"/>
                    </a:cubicBezTo>
                    <a:cubicBezTo>
                      <a:pt x="186351" y="81262"/>
                      <a:pt x="185553" y="82059"/>
                      <a:pt x="185553" y="82059"/>
                    </a:cubicBezTo>
                    <a:cubicBezTo>
                      <a:pt x="189543" y="104160"/>
                      <a:pt x="172584" y="117899"/>
                      <a:pt x="162808" y="115311"/>
                    </a:cubicBezTo>
                    <a:lnTo>
                      <a:pt x="161610" y="115112"/>
                    </a:lnTo>
                    <a:cubicBezTo>
                      <a:pt x="163805" y="116704"/>
                      <a:pt x="166598" y="118297"/>
                      <a:pt x="170190" y="119492"/>
                    </a:cubicBezTo>
                    <a:cubicBezTo>
                      <a:pt x="152033" y="123275"/>
                      <a:pt x="144651" y="112324"/>
                      <a:pt x="141658" y="105554"/>
                    </a:cubicBezTo>
                    <a:cubicBezTo>
                      <a:pt x="140062" y="106351"/>
                      <a:pt x="140062" y="110731"/>
                      <a:pt x="140262" y="113320"/>
                    </a:cubicBezTo>
                    <a:cubicBezTo>
                      <a:pt x="136471" y="109138"/>
                      <a:pt x="134276" y="102966"/>
                      <a:pt x="137668" y="98187"/>
                    </a:cubicBezTo>
                    <a:cubicBezTo>
                      <a:pt x="133079" y="100377"/>
                      <a:pt x="132880" y="101174"/>
                      <a:pt x="132880" y="101174"/>
                    </a:cubicBezTo>
                    <a:cubicBezTo>
                      <a:pt x="133079" y="97391"/>
                      <a:pt x="139663" y="94802"/>
                      <a:pt x="143055" y="90422"/>
                    </a:cubicBezTo>
                    <a:cubicBezTo>
                      <a:pt x="146447" y="86041"/>
                      <a:pt x="145649" y="79271"/>
                      <a:pt x="138466" y="76285"/>
                    </a:cubicBezTo>
                    <a:cubicBezTo>
                      <a:pt x="138865" y="83054"/>
                      <a:pt x="135473" y="87833"/>
                      <a:pt x="128690" y="90023"/>
                    </a:cubicBezTo>
                    <a:cubicBezTo>
                      <a:pt x="121906" y="92214"/>
                      <a:pt x="123103" y="86240"/>
                      <a:pt x="116918" y="87435"/>
                    </a:cubicBezTo>
                    <a:cubicBezTo>
                      <a:pt x="127094" y="89824"/>
                      <a:pt x="126495" y="103762"/>
                      <a:pt x="136671" y="109536"/>
                    </a:cubicBezTo>
                    <a:cubicBezTo>
                      <a:pt x="123103" y="106351"/>
                      <a:pt x="120709" y="88032"/>
                      <a:pt x="104348" y="89824"/>
                    </a:cubicBezTo>
                    <a:cubicBezTo>
                      <a:pt x="113925" y="76285"/>
                      <a:pt x="128889" y="87833"/>
                      <a:pt x="135074" y="78674"/>
                    </a:cubicBezTo>
                    <a:cubicBezTo>
                      <a:pt x="119113" y="82258"/>
                      <a:pt x="108139" y="68917"/>
                      <a:pt x="106144" y="53984"/>
                    </a:cubicBezTo>
                    <a:cubicBezTo>
                      <a:pt x="103351" y="31285"/>
                      <a:pt x="84197" y="42435"/>
                      <a:pt x="84397" y="31285"/>
                    </a:cubicBezTo>
                    <a:cubicBezTo>
                      <a:pt x="93973" y="35666"/>
                      <a:pt x="115522" y="19139"/>
                      <a:pt x="121906" y="37856"/>
                    </a:cubicBezTo>
                    <a:cubicBezTo>
                      <a:pt x="128490" y="57568"/>
                      <a:pt x="141858" y="65532"/>
                      <a:pt x="154029" y="56373"/>
                    </a:cubicBezTo>
                    <a:lnTo>
                      <a:pt x="100957" y="3210"/>
                    </a:lnTo>
                    <a:lnTo>
                      <a:pt x="107541" y="25511"/>
                    </a:lnTo>
                    <a:cubicBezTo>
                      <a:pt x="93774" y="28298"/>
                      <a:pt x="77413" y="20135"/>
                      <a:pt x="86192" y="1020"/>
                    </a:cubicBezTo>
                    <a:cubicBezTo>
                      <a:pt x="73223" y="-4953"/>
                      <a:pt x="56065" y="16551"/>
                      <a:pt x="71827" y="33276"/>
                    </a:cubicBezTo>
                    <a:cubicBezTo>
                      <a:pt x="79209" y="41042"/>
                      <a:pt x="96966" y="38254"/>
                      <a:pt x="101755" y="53984"/>
                    </a:cubicBezTo>
                    <a:lnTo>
                      <a:pt x="84796" y="52590"/>
                    </a:lnTo>
                    <a:lnTo>
                      <a:pt x="102154" y="57170"/>
                    </a:lnTo>
                    <a:lnTo>
                      <a:pt x="107341" y="72501"/>
                    </a:lnTo>
                    <a:lnTo>
                      <a:pt x="66639" y="52590"/>
                    </a:lnTo>
                    <a:lnTo>
                      <a:pt x="91579" y="81661"/>
                    </a:lnTo>
                    <a:cubicBezTo>
                      <a:pt x="77014" y="89426"/>
                      <a:pt x="73423" y="67324"/>
                      <a:pt x="54469" y="67723"/>
                    </a:cubicBezTo>
                    <a:cubicBezTo>
                      <a:pt x="41300" y="68121"/>
                      <a:pt x="26337" y="81661"/>
                      <a:pt x="32522" y="97590"/>
                    </a:cubicBezTo>
                    <a:cubicBezTo>
                      <a:pt x="52274" y="85643"/>
                      <a:pt x="58659" y="94205"/>
                      <a:pt x="67038" y="102368"/>
                    </a:cubicBezTo>
                    <a:lnTo>
                      <a:pt x="54868" y="108939"/>
                    </a:lnTo>
                    <a:lnTo>
                      <a:pt x="69233" y="104559"/>
                    </a:lnTo>
                    <a:cubicBezTo>
                      <a:pt x="74421" y="109337"/>
                      <a:pt x="80606" y="113320"/>
                      <a:pt x="90981" y="112523"/>
                    </a:cubicBezTo>
                    <a:cubicBezTo>
                      <a:pt x="108139" y="111328"/>
                      <a:pt x="123103" y="105753"/>
                      <a:pt x="127094" y="110333"/>
                    </a:cubicBezTo>
                    <a:cubicBezTo>
                      <a:pt x="130086" y="113917"/>
                      <a:pt x="126695" y="115908"/>
                      <a:pt x="120509" y="115908"/>
                    </a:cubicBezTo>
                    <a:lnTo>
                      <a:pt x="39305" y="115908"/>
                    </a:lnTo>
                    <a:lnTo>
                      <a:pt x="72026" y="133430"/>
                    </a:lnTo>
                    <a:cubicBezTo>
                      <a:pt x="68834" y="135819"/>
                      <a:pt x="59656" y="146970"/>
                      <a:pt x="53471" y="146970"/>
                    </a:cubicBezTo>
                    <a:cubicBezTo>
                      <a:pt x="47286" y="146970"/>
                      <a:pt x="32921" y="137213"/>
                      <a:pt x="29329" y="154138"/>
                    </a:cubicBezTo>
                    <a:cubicBezTo>
                      <a:pt x="43894" y="151549"/>
                      <a:pt x="51276" y="183407"/>
                      <a:pt x="81803" y="158120"/>
                    </a:cubicBezTo>
                    <a:lnTo>
                      <a:pt x="67437" y="181814"/>
                    </a:lnTo>
                    <a:lnTo>
                      <a:pt x="0" y="181814"/>
                    </a:lnTo>
                    <a:lnTo>
                      <a:pt x="0" y="189978"/>
                    </a:lnTo>
                    <a:lnTo>
                      <a:pt x="404625" y="189978"/>
                    </a:lnTo>
                    <a:lnTo>
                      <a:pt x="404625" y="181814"/>
                    </a:lnTo>
                    <a:lnTo>
                      <a:pt x="334992" y="181814"/>
                    </a:lnTo>
                    <a:close/>
                    <a:moveTo>
                      <a:pt x="319031" y="86041"/>
                    </a:moveTo>
                    <a:cubicBezTo>
                      <a:pt x="326613" y="89227"/>
                      <a:pt x="303269" y="111926"/>
                      <a:pt x="296086" y="111129"/>
                    </a:cubicBezTo>
                    <a:cubicBezTo>
                      <a:pt x="311050" y="106550"/>
                      <a:pt x="311449" y="82855"/>
                      <a:pt x="319031" y="86041"/>
                    </a:cubicBezTo>
                    <a:moveTo>
                      <a:pt x="322024" y="152744"/>
                    </a:moveTo>
                    <a:cubicBezTo>
                      <a:pt x="327211" y="138806"/>
                      <a:pt x="343771" y="132833"/>
                      <a:pt x="350555" y="144979"/>
                    </a:cubicBezTo>
                    <a:cubicBezTo>
                      <a:pt x="350954" y="145576"/>
                      <a:pt x="350355" y="145974"/>
                      <a:pt x="349158" y="144979"/>
                    </a:cubicBezTo>
                    <a:cubicBezTo>
                      <a:pt x="340579" y="136417"/>
                      <a:pt x="329605" y="144580"/>
                      <a:pt x="322822" y="153341"/>
                    </a:cubicBezTo>
                    <a:cubicBezTo>
                      <a:pt x="322024" y="154536"/>
                      <a:pt x="321625" y="153739"/>
                      <a:pt x="322024" y="152744"/>
                    </a:cubicBezTo>
                    <a:moveTo>
                      <a:pt x="83199" y="2812"/>
                    </a:moveTo>
                    <a:cubicBezTo>
                      <a:pt x="78810" y="10378"/>
                      <a:pt x="79808" y="23918"/>
                      <a:pt x="96966" y="27900"/>
                    </a:cubicBezTo>
                    <a:cubicBezTo>
                      <a:pt x="68036" y="34471"/>
                      <a:pt x="68834" y="1816"/>
                      <a:pt x="83199" y="2812"/>
                    </a:cubicBezTo>
                    <a:moveTo>
                      <a:pt x="59656" y="92014"/>
                    </a:moveTo>
                    <a:cubicBezTo>
                      <a:pt x="46288" y="84647"/>
                      <a:pt x="34517" y="93408"/>
                      <a:pt x="34517" y="93408"/>
                    </a:cubicBezTo>
                    <a:cubicBezTo>
                      <a:pt x="38707" y="80068"/>
                      <a:pt x="63248" y="79072"/>
                      <a:pt x="59656" y="92014"/>
                    </a:cubicBezTo>
                    <a:moveTo>
                      <a:pt x="65642" y="86638"/>
                    </a:moveTo>
                    <a:cubicBezTo>
                      <a:pt x="63647" y="84050"/>
                      <a:pt x="61851" y="81661"/>
                      <a:pt x="59856" y="80864"/>
                    </a:cubicBezTo>
                    <a:cubicBezTo>
                      <a:pt x="57062" y="79869"/>
                      <a:pt x="54070" y="80068"/>
                      <a:pt x="51276" y="80267"/>
                    </a:cubicBezTo>
                    <a:cubicBezTo>
                      <a:pt x="47885" y="80466"/>
                      <a:pt x="44892" y="80466"/>
                      <a:pt x="44094" y="78475"/>
                    </a:cubicBezTo>
                    <a:cubicBezTo>
                      <a:pt x="43495" y="77081"/>
                      <a:pt x="44094" y="75687"/>
                      <a:pt x="45889" y="74293"/>
                    </a:cubicBezTo>
                    <a:cubicBezTo>
                      <a:pt x="47685" y="73099"/>
                      <a:pt x="50279" y="72103"/>
                      <a:pt x="53072" y="71904"/>
                    </a:cubicBezTo>
                    <a:cubicBezTo>
                      <a:pt x="56065" y="71705"/>
                      <a:pt x="58659" y="72501"/>
                      <a:pt x="60454" y="73895"/>
                    </a:cubicBezTo>
                    <a:cubicBezTo>
                      <a:pt x="62050" y="75488"/>
                      <a:pt x="62848" y="75488"/>
                      <a:pt x="63048" y="75289"/>
                    </a:cubicBezTo>
                    <a:cubicBezTo>
                      <a:pt x="63447" y="75090"/>
                      <a:pt x="63447" y="74094"/>
                      <a:pt x="63248" y="73497"/>
                    </a:cubicBezTo>
                    <a:cubicBezTo>
                      <a:pt x="63248" y="73099"/>
                      <a:pt x="63048" y="72701"/>
                      <a:pt x="63447" y="72701"/>
                    </a:cubicBezTo>
                    <a:cubicBezTo>
                      <a:pt x="68236" y="73497"/>
                      <a:pt x="70430" y="76484"/>
                      <a:pt x="73024" y="79271"/>
                    </a:cubicBezTo>
                    <a:cubicBezTo>
                      <a:pt x="77014" y="84050"/>
                      <a:pt x="83399" y="91616"/>
                      <a:pt x="98562" y="89028"/>
                    </a:cubicBezTo>
                    <a:cubicBezTo>
                      <a:pt x="94372" y="102767"/>
                      <a:pt x="72625" y="98784"/>
                      <a:pt x="65642" y="86638"/>
                    </a:cubicBezTo>
                    <a:moveTo>
                      <a:pt x="77812" y="105156"/>
                    </a:moveTo>
                    <a:cubicBezTo>
                      <a:pt x="77014" y="99183"/>
                      <a:pt x="106743" y="94802"/>
                      <a:pt x="106942" y="103364"/>
                    </a:cubicBezTo>
                    <a:cubicBezTo>
                      <a:pt x="107341" y="110731"/>
                      <a:pt x="78810" y="111727"/>
                      <a:pt x="77812" y="105156"/>
                    </a:cubicBezTo>
                    <a:moveTo>
                      <a:pt x="231642" y="141594"/>
                    </a:moveTo>
                    <a:cubicBezTo>
                      <a:pt x="221865" y="162700"/>
                      <a:pt x="246007" y="176040"/>
                      <a:pt x="250596" y="180222"/>
                    </a:cubicBezTo>
                    <a:cubicBezTo>
                      <a:pt x="251194" y="180620"/>
                      <a:pt x="251593" y="181416"/>
                      <a:pt x="252192" y="182014"/>
                    </a:cubicBezTo>
                    <a:lnTo>
                      <a:pt x="244012" y="182014"/>
                    </a:lnTo>
                    <a:cubicBezTo>
                      <a:pt x="241618" y="177036"/>
                      <a:pt x="239024" y="173053"/>
                      <a:pt x="236231" y="171859"/>
                    </a:cubicBezTo>
                    <a:cubicBezTo>
                      <a:pt x="238226" y="174845"/>
                      <a:pt x="239622" y="178230"/>
                      <a:pt x="241019" y="182014"/>
                    </a:cubicBezTo>
                    <a:lnTo>
                      <a:pt x="237029" y="182014"/>
                    </a:lnTo>
                    <a:cubicBezTo>
                      <a:pt x="231243" y="170863"/>
                      <a:pt x="221865" y="162301"/>
                      <a:pt x="231642" y="141594"/>
                    </a:cubicBezTo>
                    <a:moveTo>
                      <a:pt x="229048" y="182014"/>
                    </a:moveTo>
                    <a:lnTo>
                      <a:pt x="225656" y="182014"/>
                    </a:lnTo>
                    <a:lnTo>
                      <a:pt x="221666" y="170465"/>
                    </a:lnTo>
                    <a:cubicBezTo>
                      <a:pt x="224658" y="172058"/>
                      <a:pt x="227053" y="176438"/>
                      <a:pt x="229048" y="182014"/>
                    </a:cubicBezTo>
                    <a:moveTo>
                      <a:pt x="219072" y="182014"/>
                    </a:moveTo>
                    <a:lnTo>
                      <a:pt x="215281" y="182014"/>
                    </a:lnTo>
                    <a:cubicBezTo>
                      <a:pt x="216877" y="175642"/>
                      <a:pt x="217875" y="168872"/>
                      <a:pt x="213884" y="160708"/>
                    </a:cubicBezTo>
                    <a:cubicBezTo>
                      <a:pt x="220269" y="165885"/>
                      <a:pt x="220069" y="174049"/>
                      <a:pt x="219072" y="182014"/>
                    </a:cubicBezTo>
                    <a:moveTo>
                      <a:pt x="212488" y="182014"/>
                    </a:moveTo>
                    <a:lnTo>
                      <a:pt x="209096" y="182014"/>
                    </a:lnTo>
                    <a:cubicBezTo>
                      <a:pt x="210493" y="177036"/>
                      <a:pt x="210892" y="171660"/>
                      <a:pt x="206702" y="164093"/>
                    </a:cubicBezTo>
                    <a:cubicBezTo>
                      <a:pt x="212887" y="169469"/>
                      <a:pt x="213485" y="175642"/>
                      <a:pt x="212488" y="182014"/>
                    </a:cubicBezTo>
                    <a:moveTo>
                      <a:pt x="187348" y="182014"/>
                    </a:moveTo>
                    <a:cubicBezTo>
                      <a:pt x="189344" y="173253"/>
                      <a:pt x="185752" y="170664"/>
                      <a:pt x="178370" y="162700"/>
                    </a:cubicBezTo>
                    <a:cubicBezTo>
                      <a:pt x="189543" y="170266"/>
                      <a:pt x="193533" y="175642"/>
                      <a:pt x="192735" y="182014"/>
                    </a:cubicBezTo>
                    <a:lnTo>
                      <a:pt x="187348" y="182014"/>
                    </a:lnTo>
                    <a:close/>
                    <a:moveTo>
                      <a:pt x="196327" y="166682"/>
                    </a:moveTo>
                    <a:cubicBezTo>
                      <a:pt x="201913" y="173053"/>
                      <a:pt x="203509" y="177832"/>
                      <a:pt x="203509" y="182014"/>
                    </a:cubicBezTo>
                    <a:lnTo>
                      <a:pt x="200118" y="182014"/>
                    </a:lnTo>
                    <a:cubicBezTo>
                      <a:pt x="200317" y="177832"/>
                      <a:pt x="199519" y="173053"/>
                      <a:pt x="196327" y="166682"/>
                    </a:cubicBezTo>
                    <a:moveTo>
                      <a:pt x="195728" y="151748"/>
                    </a:moveTo>
                    <a:cubicBezTo>
                      <a:pt x="200517" y="151748"/>
                      <a:pt x="209894" y="151549"/>
                      <a:pt x="210094" y="151549"/>
                    </a:cubicBezTo>
                    <a:cubicBezTo>
                      <a:pt x="211490" y="151549"/>
                      <a:pt x="211690" y="151947"/>
                      <a:pt x="211690" y="152147"/>
                    </a:cubicBezTo>
                    <a:cubicBezTo>
                      <a:pt x="211690" y="152545"/>
                      <a:pt x="211091" y="155133"/>
                      <a:pt x="210094" y="155332"/>
                    </a:cubicBezTo>
                    <a:cubicBezTo>
                      <a:pt x="210094" y="155332"/>
                      <a:pt x="201115" y="157523"/>
                      <a:pt x="195728" y="157124"/>
                    </a:cubicBezTo>
                    <a:cubicBezTo>
                      <a:pt x="190541" y="157324"/>
                      <a:pt x="181363" y="155332"/>
                      <a:pt x="181363" y="155332"/>
                    </a:cubicBezTo>
                    <a:cubicBezTo>
                      <a:pt x="180365" y="155133"/>
                      <a:pt x="179767" y="152545"/>
                      <a:pt x="179767" y="152147"/>
                    </a:cubicBezTo>
                    <a:cubicBezTo>
                      <a:pt x="179767" y="151947"/>
                      <a:pt x="179966" y="151549"/>
                      <a:pt x="181363" y="151549"/>
                    </a:cubicBezTo>
                    <a:cubicBezTo>
                      <a:pt x="181363" y="151350"/>
                      <a:pt x="190740" y="151748"/>
                      <a:pt x="195728" y="151748"/>
                    </a:cubicBezTo>
                    <a:moveTo>
                      <a:pt x="181562" y="118297"/>
                    </a:moveTo>
                    <a:cubicBezTo>
                      <a:pt x="177572" y="119492"/>
                      <a:pt x="176973" y="125864"/>
                      <a:pt x="188346" y="128452"/>
                    </a:cubicBezTo>
                    <a:cubicBezTo>
                      <a:pt x="184555" y="129049"/>
                      <a:pt x="175577" y="127257"/>
                      <a:pt x="175178" y="121085"/>
                    </a:cubicBezTo>
                    <a:cubicBezTo>
                      <a:pt x="175178" y="116107"/>
                      <a:pt x="181762" y="115709"/>
                      <a:pt x="181562" y="118297"/>
                    </a:cubicBezTo>
                    <a:moveTo>
                      <a:pt x="170389" y="129049"/>
                    </a:moveTo>
                    <a:cubicBezTo>
                      <a:pt x="180964" y="129647"/>
                      <a:pt x="192336" y="135023"/>
                      <a:pt x="192336" y="135023"/>
                    </a:cubicBezTo>
                    <a:cubicBezTo>
                      <a:pt x="193533" y="137810"/>
                      <a:pt x="190341" y="146372"/>
                      <a:pt x="187548" y="147368"/>
                    </a:cubicBezTo>
                    <a:cubicBezTo>
                      <a:pt x="184954" y="148164"/>
                      <a:pt x="172185" y="146771"/>
                      <a:pt x="170190" y="141394"/>
                    </a:cubicBezTo>
                    <a:cubicBezTo>
                      <a:pt x="177971" y="143386"/>
                      <a:pt x="178370" y="140598"/>
                      <a:pt x="178370" y="140598"/>
                    </a:cubicBezTo>
                    <a:cubicBezTo>
                      <a:pt x="178370" y="140598"/>
                      <a:pt x="171387" y="140598"/>
                      <a:pt x="168594" y="135819"/>
                    </a:cubicBezTo>
                    <a:cubicBezTo>
                      <a:pt x="173981" y="137810"/>
                      <a:pt x="176774" y="135819"/>
                      <a:pt x="176774" y="135819"/>
                    </a:cubicBezTo>
                    <a:cubicBezTo>
                      <a:pt x="176774" y="135819"/>
                      <a:pt x="166199" y="131837"/>
                      <a:pt x="165800" y="129249"/>
                    </a:cubicBezTo>
                    <a:lnTo>
                      <a:pt x="170389" y="129249"/>
                    </a:lnTo>
                    <a:close/>
                    <a:moveTo>
                      <a:pt x="159815" y="140996"/>
                    </a:moveTo>
                    <a:lnTo>
                      <a:pt x="160014" y="139005"/>
                    </a:lnTo>
                    <a:cubicBezTo>
                      <a:pt x="160812" y="164292"/>
                      <a:pt x="179168" y="168474"/>
                      <a:pt x="179168" y="181018"/>
                    </a:cubicBezTo>
                    <a:cubicBezTo>
                      <a:pt x="179168" y="181416"/>
                      <a:pt x="179168" y="181814"/>
                      <a:pt x="179168" y="182213"/>
                    </a:cubicBezTo>
                    <a:lnTo>
                      <a:pt x="175976" y="182213"/>
                    </a:lnTo>
                    <a:cubicBezTo>
                      <a:pt x="176175" y="179823"/>
                      <a:pt x="175577" y="177633"/>
                      <a:pt x="173981" y="175244"/>
                    </a:cubicBezTo>
                    <a:cubicBezTo>
                      <a:pt x="162009" y="159116"/>
                      <a:pt x="161411" y="155731"/>
                      <a:pt x="161411" y="155731"/>
                    </a:cubicBezTo>
                    <a:cubicBezTo>
                      <a:pt x="162408" y="167876"/>
                      <a:pt x="170190" y="169469"/>
                      <a:pt x="171985" y="182014"/>
                    </a:cubicBezTo>
                    <a:lnTo>
                      <a:pt x="166997" y="182014"/>
                    </a:lnTo>
                    <a:cubicBezTo>
                      <a:pt x="165202" y="172655"/>
                      <a:pt x="155625" y="168872"/>
                      <a:pt x="159815" y="140996"/>
                    </a:cubicBezTo>
                    <a:moveTo>
                      <a:pt x="161012" y="182014"/>
                    </a:moveTo>
                    <a:lnTo>
                      <a:pt x="152033" y="182014"/>
                    </a:lnTo>
                    <a:lnTo>
                      <a:pt x="156822" y="174447"/>
                    </a:lnTo>
                    <a:cubicBezTo>
                      <a:pt x="159216" y="177434"/>
                      <a:pt x="160413" y="179823"/>
                      <a:pt x="161012" y="182014"/>
                    </a:cubicBezTo>
                    <a:moveTo>
                      <a:pt x="146447" y="182014"/>
                    </a:moveTo>
                    <a:lnTo>
                      <a:pt x="140661" y="182014"/>
                    </a:lnTo>
                    <a:cubicBezTo>
                      <a:pt x="149440" y="165686"/>
                      <a:pt x="144452" y="139403"/>
                      <a:pt x="152033" y="131240"/>
                    </a:cubicBezTo>
                    <a:cubicBezTo>
                      <a:pt x="146846" y="140797"/>
                      <a:pt x="155026" y="163496"/>
                      <a:pt x="146447" y="182014"/>
                    </a:cubicBezTo>
                    <a:moveTo>
                      <a:pt x="148841" y="120886"/>
                    </a:moveTo>
                    <a:cubicBezTo>
                      <a:pt x="145250" y="124072"/>
                      <a:pt x="129089" y="138209"/>
                      <a:pt x="134077" y="177235"/>
                    </a:cubicBezTo>
                    <a:cubicBezTo>
                      <a:pt x="139264" y="168872"/>
                      <a:pt x="134875" y="137014"/>
                      <a:pt x="150038" y="125465"/>
                    </a:cubicBezTo>
                    <a:cubicBezTo>
                      <a:pt x="139464" y="138408"/>
                      <a:pt x="145050" y="161306"/>
                      <a:pt x="137269" y="182014"/>
                    </a:cubicBezTo>
                    <a:lnTo>
                      <a:pt x="129887" y="182014"/>
                    </a:lnTo>
                    <a:cubicBezTo>
                      <a:pt x="131882" y="165288"/>
                      <a:pt x="122704" y="140200"/>
                      <a:pt x="148841" y="120886"/>
                    </a:cubicBezTo>
                    <a:moveTo>
                      <a:pt x="118913" y="182014"/>
                    </a:moveTo>
                    <a:lnTo>
                      <a:pt x="115522" y="182014"/>
                    </a:lnTo>
                    <a:cubicBezTo>
                      <a:pt x="117916" y="178629"/>
                      <a:pt x="119911" y="174447"/>
                      <a:pt x="121906" y="169669"/>
                    </a:cubicBezTo>
                    <a:cubicBezTo>
                      <a:pt x="121906" y="172655"/>
                      <a:pt x="121108" y="177434"/>
                      <a:pt x="118913" y="182014"/>
                    </a:cubicBezTo>
                    <a:moveTo>
                      <a:pt x="135673" y="115112"/>
                    </a:moveTo>
                    <a:cubicBezTo>
                      <a:pt x="138666" y="118497"/>
                      <a:pt x="119312" y="127457"/>
                      <a:pt x="109735" y="124072"/>
                    </a:cubicBezTo>
                    <a:cubicBezTo>
                      <a:pt x="125697" y="124072"/>
                      <a:pt x="132481" y="111528"/>
                      <a:pt x="135673" y="115112"/>
                    </a:cubicBezTo>
                    <a:moveTo>
                      <a:pt x="113526" y="127855"/>
                    </a:moveTo>
                    <a:cubicBezTo>
                      <a:pt x="124500" y="127855"/>
                      <a:pt x="131084" y="124271"/>
                      <a:pt x="133877" y="121483"/>
                    </a:cubicBezTo>
                    <a:cubicBezTo>
                      <a:pt x="132880" y="129448"/>
                      <a:pt x="124300" y="132235"/>
                      <a:pt x="113526" y="132235"/>
                    </a:cubicBezTo>
                    <a:cubicBezTo>
                      <a:pt x="102752" y="132235"/>
                      <a:pt x="92976" y="120488"/>
                      <a:pt x="84796" y="128253"/>
                    </a:cubicBezTo>
                    <a:cubicBezTo>
                      <a:pt x="99161" y="126660"/>
                      <a:pt x="101356" y="141793"/>
                      <a:pt x="117517" y="136616"/>
                    </a:cubicBezTo>
                    <a:cubicBezTo>
                      <a:pt x="103550" y="151748"/>
                      <a:pt x="93175" y="125067"/>
                      <a:pt x="77214" y="132833"/>
                    </a:cubicBezTo>
                    <a:cubicBezTo>
                      <a:pt x="85195" y="113320"/>
                      <a:pt x="102553" y="127855"/>
                      <a:pt x="113526" y="127855"/>
                    </a:cubicBezTo>
                    <a:moveTo>
                      <a:pt x="33719" y="152147"/>
                    </a:moveTo>
                    <a:cubicBezTo>
                      <a:pt x="42099" y="139802"/>
                      <a:pt x="48483" y="156726"/>
                      <a:pt x="62449" y="147368"/>
                    </a:cubicBezTo>
                    <a:cubicBezTo>
                      <a:pt x="67038" y="154735"/>
                      <a:pt x="55666" y="159116"/>
                      <a:pt x="49082" y="155133"/>
                    </a:cubicBezTo>
                    <a:cubicBezTo>
                      <a:pt x="42498" y="150952"/>
                      <a:pt x="37111" y="150753"/>
                      <a:pt x="33719" y="152147"/>
                    </a:cubicBezTo>
                    <a:moveTo>
                      <a:pt x="74421" y="160908"/>
                    </a:moveTo>
                    <a:cubicBezTo>
                      <a:pt x="68236" y="165686"/>
                      <a:pt x="52673" y="170465"/>
                      <a:pt x="52873" y="160310"/>
                    </a:cubicBezTo>
                    <a:cubicBezTo>
                      <a:pt x="69233" y="163496"/>
                      <a:pt x="72824" y="140399"/>
                      <a:pt x="87389" y="147169"/>
                    </a:cubicBezTo>
                    <a:cubicBezTo>
                      <a:pt x="83598" y="147766"/>
                      <a:pt x="80406" y="156129"/>
                      <a:pt x="74421" y="160908"/>
                    </a:cubicBezTo>
                    <a:moveTo>
                      <a:pt x="119911" y="155731"/>
                    </a:moveTo>
                    <a:cubicBezTo>
                      <a:pt x="119911" y="164492"/>
                      <a:pt x="118714" y="170863"/>
                      <a:pt x="116719" y="175642"/>
                    </a:cubicBezTo>
                    <a:lnTo>
                      <a:pt x="93175" y="182213"/>
                    </a:lnTo>
                    <a:lnTo>
                      <a:pt x="72226" y="182213"/>
                    </a:lnTo>
                    <a:lnTo>
                      <a:pt x="119911" y="155731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9" name="Google Shape;3499;p55"/>
              <p:cNvSpPr/>
              <p:nvPr/>
            </p:nvSpPr>
            <p:spPr>
              <a:xfrm>
                <a:off x="602133" y="6309967"/>
                <a:ext cx="43826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43826" h="16725" extrusionOk="0">
                    <a:moveTo>
                      <a:pt x="7984" y="0"/>
                    </a:moveTo>
                    <a:cubicBezTo>
                      <a:pt x="-3389" y="1195"/>
                      <a:pt x="-1593" y="16526"/>
                      <a:pt x="6986" y="16526"/>
                    </a:cubicBezTo>
                    <a:cubicBezTo>
                      <a:pt x="15565" y="16526"/>
                      <a:pt x="16763" y="12544"/>
                      <a:pt x="23147" y="12544"/>
                    </a:cubicBezTo>
                    <a:cubicBezTo>
                      <a:pt x="29532" y="12544"/>
                      <a:pt x="31926" y="16725"/>
                      <a:pt x="37114" y="16725"/>
                    </a:cubicBezTo>
                    <a:cubicBezTo>
                      <a:pt x="42301" y="16725"/>
                      <a:pt x="45294" y="12942"/>
                      <a:pt x="43099" y="9757"/>
                    </a:cubicBezTo>
                    <a:cubicBezTo>
                      <a:pt x="39707" y="15133"/>
                      <a:pt x="33722" y="7765"/>
                      <a:pt x="29532" y="7765"/>
                    </a:cubicBezTo>
                    <a:cubicBezTo>
                      <a:pt x="22748" y="7765"/>
                      <a:pt x="19955" y="10553"/>
                      <a:pt x="15565" y="12743"/>
                    </a:cubicBezTo>
                    <a:cubicBezTo>
                      <a:pt x="10577" y="15332"/>
                      <a:pt x="5989" y="12942"/>
                      <a:pt x="7784" y="9956"/>
                    </a:cubicBezTo>
                    <a:cubicBezTo>
                      <a:pt x="3993" y="9956"/>
                      <a:pt x="1599" y="5376"/>
                      <a:pt x="7984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0" name="Google Shape;3500;p55"/>
              <p:cNvSpPr/>
              <p:nvPr/>
            </p:nvSpPr>
            <p:spPr>
              <a:xfrm>
                <a:off x="631665" y="6241074"/>
                <a:ext cx="48084" cy="60332"/>
              </a:xfrm>
              <a:custGeom>
                <a:avLst/>
                <a:gdLst/>
                <a:ahLst/>
                <a:cxnLst/>
                <a:rect l="l" t="t" r="r" b="b"/>
                <a:pathLst>
                  <a:path w="48084" h="60332" extrusionOk="0">
                    <a:moveTo>
                      <a:pt x="19553" y="21703"/>
                    </a:moveTo>
                    <a:cubicBezTo>
                      <a:pt x="8579" y="38031"/>
                      <a:pt x="23144" y="54557"/>
                      <a:pt x="0" y="60331"/>
                    </a:cubicBezTo>
                    <a:cubicBezTo>
                      <a:pt x="27334" y="60530"/>
                      <a:pt x="13168" y="37433"/>
                      <a:pt x="23144" y="23894"/>
                    </a:cubicBezTo>
                    <a:cubicBezTo>
                      <a:pt x="33120" y="10553"/>
                      <a:pt x="44493" y="15531"/>
                      <a:pt x="48084" y="0"/>
                    </a:cubicBezTo>
                    <a:cubicBezTo>
                      <a:pt x="42498" y="12743"/>
                      <a:pt x="25937" y="12345"/>
                      <a:pt x="19553" y="2170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1" name="Google Shape;3501;p55"/>
              <p:cNvSpPr/>
              <p:nvPr/>
            </p:nvSpPr>
            <p:spPr>
              <a:xfrm>
                <a:off x="612925" y="6276516"/>
                <a:ext cx="6968" cy="17123"/>
              </a:xfrm>
              <a:custGeom>
                <a:avLst/>
                <a:gdLst/>
                <a:ahLst/>
                <a:cxnLst/>
                <a:rect l="l" t="t" r="r" b="b"/>
                <a:pathLst>
                  <a:path w="6968" h="17123" extrusionOk="0">
                    <a:moveTo>
                      <a:pt x="6969" y="17124"/>
                    </a:moveTo>
                    <a:cubicBezTo>
                      <a:pt x="784" y="10951"/>
                      <a:pt x="3577" y="0"/>
                      <a:pt x="3577" y="0"/>
                    </a:cubicBezTo>
                    <a:cubicBezTo>
                      <a:pt x="3577" y="0"/>
                      <a:pt x="-6399" y="12345"/>
                      <a:pt x="6969" y="1712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2" name="Google Shape;3502;p55"/>
              <p:cNvSpPr/>
              <p:nvPr/>
            </p:nvSpPr>
            <p:spPr>
              <a:xfrm>
                <a:off x="641442" y="6250034"/>
                <a:ext cx="37908" cy="55562"/>
              </a:xfrm>
              <a:custGeom>
                <a:avLst/>
                <a:gdLst/>
                <a:ahLst/>
                <a:cxnLst/>
                <a:rect l="l" t="t" r="r" b="b"/>
                <a:pathLst>
                  <a:path w="37908" h="55562" extrusionOk="0">
                    <a:moveTo>
                      <a:pt x="17159" y="18119"/>
                    </a:moveTo>
                    <a:cubicBezTo>
                      <a:pt x="8380" y="31062"/>
                      <a:pt x="18555" y="49977"/>
                      <a:pt x="0" y="55552"/>
                    </a:cubicBezTo>
                    <a:cubicBezTo>
                      <a:pt x="23144" y="56150"/>
                      <a:pt x="11971" y="29270"/>
                      <a:pt x="20351" y="20110"/>
                    </a:cubicBezTo>
                    <a:cubicBezTo>
                      <a:pt x="27733" y="9358"/>
                      <a:pt x="34317" y="11349"/>
                      <a:pt x="37909" y="0"/>
                    </a:cubicBezTo>
                    <a:cubicBezTo>
                      <a:pt x="33120" y="8761"/>
                      <a:pt x="22147" y="10752"/>
                      <a:pt x="17159" y="1811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3" name="Google Shape;3503;p55"/>
              <p:cNvSpPr/>
              <p:nvPr/>
            </p:nvSpPr>
            <p:spPr>
              <a:xfrm>
                <a:off x="660596" y="6306254"/>
                <a:ext cx="30526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0526" h="17650" extrusionOk="0">
                    <a:moveTo>
                      <a:pt x="30526" y="1921"/>
                    </a:moveTo>
                    <a:cubicBezTo>
                      <a:pt x="11373" y="-5844"/>
                      <a:pt x="0" y="12076"/>
                      <a:pt x="0" y="17651"/>
                    </a:cubicBezTo>
                    <a:cubicBezTo>
                      <a:pt x="4589" y="15461"/>
                      <a:pt x="12370" y="7098"/>
                      <a:pt x="15163" y="5306"/>
                    </a:cubicBezTo>
                    <a:cubicBezTo>
                      <a:pt x="20351" y="1722"/>
                      <a:pt x="28332" y="3912"/>
                      <a:pt x="30526" y="192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4" name="Google Shape;3504;p55"/>
              <p:cNvSpPr/>
              <p:nvPr/>
            </p:nvSpPr>
            <p:spPr>
              <a:xfrm>
                <a:off x="645994" y="6333360"/>
                <a:ext cx="15798" cy="3866"/>
              </a:xfrm>
              <a:custGeom>
                <a:avLst/>
                <a:gdLst/>
                <a:ahLst/>
                <a:cxnLst/>
                <a:rect l="l" t="t" r="r" b="b"/>
                <a:pathLst>
                  <a:path w="15798" h="3866" extrusionOk="0">
                    <a:moveTo>
                      <a:pt x="37" y="3089"/>
                    </a:moveTo>
                    <a:cubicBezTo>
                      <a:pt x="1434" y="6076"/>
                      <a:pt x="7220" y="-694"/>
                      <a:pt x="15799" y="1894"/>
                    </a:cubicBezTo>
                    <a:cubicBezTo>
                      <a:pt x="11609" y="-893"/>
                      <a:pt x="-761" y="-694"/>
                      <a:pt x="37" y="308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5" name="Google Shape;3505;p55"/>
              <p:cNvSpPr/>
              <p:nvPr/>
            </p:nvSpPr>
            <p:spPr>
              <a:xfrm>
                <a:off x="670371" y="6298618"/>
                <a:ext cx="39288" cy="31658"/>
              </a:xfrm>
              <a:custGeom>
                <a:avLst/>
                <a:gdLst/>
                <a:ahLst/>
                <a:cxnLst/>
                <a:rect l="l" t="t" r="r" b="b"/>
                <a:pathLst>
                  <a:path w="39288" h="31658" extrusionOk="0">
                    <a:moveTo>
                      <a:pt x="39107" y="0"/>
                    </a:moveTo>
                    <a:cubicBezTo>
                      <a:pt x="35116" y="18717"/>
                      <a:pt x="-199" y="4978"/>
                      <a:pt x="1" y="31659"/>
                    </a:cubicBezTo>
                    <a:cubicBezTo>
                      <a:pt x="7383" y="18318"/>
                      <a:pt x="42099" y="19513"/>
                      <a:pt x="39107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6" name="Google Shape;3506;p55"/>
              <p:cNvSpPr/>
              <p:nvPr/>
            </p:nvSpPr>
            <p:spPr>
              <a:xfrm>
                <a:off x="639605" y="6341298"/>
                <a:ext cx="21389" cy="5504"/>
              </a:xfrm>
              <a:custGeom>
                <a:avLst/>
                <a:gdLst/>
                <a:ahLst/>
                <a:cxnLst/>
                <a:rect l="l" t="t" r="r" b="b"/>
                <a:pathLst>
                  <a:path w="21389" h="5504" extrusionOk="0">
                    <a:moveTo>
                      <a:pt x="41" y="4111"/>
                    </a:moveTo>
                    <a:cubicBezTo>
                      <a:pt x="639" y="8093"/>
                      <a:pt x="7822" y="-270"/>
                      <a:pt x="21389" y="5505"/>
                    </a:cubicBezTo>
                    <a:cubicBezTo>
                      <a:pt x="16601" y="-1265"/>
                      <a:pt x="-957" y="-1862"/>
                      <a:pt x="41" y="411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7" name="Google Shape;3507;p55"/>
              <p:cNvSpPr/>
              <p:nvPr/>
            </p:nvSpPr>
            <p:spPr>
              <a:xfrm>
                <a:off x="605045" y="6247645"/>
                <a:ext cx="17855" cy="45995"/>
              </a:xfrm>
              <a:custGeom>
                <a:avLst/>
                <a:gdLst/>
                <a:ahLst/>
                <a:cxnLst/>
                <a:rect l="l" t="t" r="r" b="b"/>
                <a:pathLst>
                  <a:path w="17855" h="45995" extrusionOk="0">
                    <a:moveTo>
                      <a:pt x="6868" y="45995"/>
                    </a:moveTo>
                    <a:cubicBezTo>
                      <a:pt x="-6899" y="23694"/>
                      <a:pt x="25224" y="18517"/>
                      <a:pt x="16246" y="0"/>
                    </a:cubicBezTo>
                    <a:cubicBezTo>
                      <a:pt x="17443" y="14336"/>
                      <a:pt x="-13283" y="29270"/>
                      <a:pt x="6868" y="4599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8" name="Google Shape;3508;p55"/>
              <p:cNvSpPr/>
              <p:nvPr/>
            </p:nvSpPr>
            <p:spPr>
              <a:xfrm>
                <a:off x="603932" y="6380453"/>
                <a:ext cx="11572" cy="8212"/>
              </a:xfrm>
              <a:custGeom>
                <a:avLst/>
                <a:gdLst/>
                <a:ahLst/>
                <a:cxnLst/>
                <a:rect l="l" t="t" r="r" b="b"/>
                <a:pathLst>
                  <a:path w="11572" h="8212" extrusionOk="0">
                    <a:moveTo>
                      <a:pt x="11572" y="0"/>
                    </a:moveTo>
                    <a:cubicBezTo>
                      <a:pt x="9776" y="1394"/>
                      <a:pt x="5387" y="2588"/>
                      <a:pt x="1796" y="4978"/>
                    </a:cubicBezTo>
                    <a:cubicBezTo>
                      <a:pt x="1397" y="5575"/>
                      <a:pt x="798" y="7765"/>
                      <a:pt x="0" y="8164"/>
                    </a:cubicBezTo>
                    <a:cubicBezTo>
                      <a:pt x="3591" y="8761"/>
                      <a:pt x="11173" y="3783"/>
                      <a:pt x="115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9" name="Google Shape;3509;p55"/>
              <p:cNvSpPr/>
              <p:nvPr/>
            </p:nvSpPr>
            <p:spPr>
              <a:xfrm>
                <a:off x="553653" y="6328559"/>
                <a:ext cx="26293" cy="19240"/>
              </a:xfrm>
              <a:custGeom>
                <a:avLst/>
                <a:gdLst/>
                <a:ahLst/>
                <a:cxnLst/>
                <a:rect l="l" t="t" r="r" b="b"/>
                <a:pathLst>
                  <a:path w="26293" h="19240" extrusionOk="0">
                    <a:moveTo>
                      <a:pt x="17757" y="125"/>
                    </a:moveTo>
                    <a:cubicBezTo>
                      <a:pt x="12370" y="-870"/>
                      <a:pt x="6185" y="4307"/>
                      <a:pt x="0" y="7293"/>
                    </a:cubicBezTo>
                    <a:cubicBezTo>
                      <a:pt x="5786" y="15656"/>
                      <a:pt x="19154" y="16253"/>
                      <a:pt x="24541" y="19240"/>
                    </a:cubicBezTo>
                    <a:cubicBezTo>
                      <a:pt x="25937" y="17249"/>
                      <a:pt x="29928" y="2515"/>
                      <a:pt x="17757" y="125"/>
                    </a:cubicBezTo>
                    <a:moveTo>
                      <a:pt x="11572" y="13665"/>
                    </a:moveTo>
                    <a:cubicBezTo>
                      <a:pt x="5986" y="11674"/>
                      <a:pt x="8380" y="922"/>
                      <a:pt x="15762" y="2515"/>
                    </a:cubicBezTo>
                    <a:cubicBezTo>
                      <a:pt x="15363" y="3311"/>
                      <a:pt x="11971" y="9683"/>
                      <a:pt x="11572" y="13665"/>
                    </a:cubicBezTo>
                    <a:moveTo>
                      <a:pt x="15762" y="14860"/>
                    </a:moveTo>
                    <a:cubicBezTo>
                      <a:pt x="18156" y="12271"/>
                      <a:pt x="19952" y="6099"/>
                      <a:pt x="20351" y="5103"/>
                    </a:cubicBezTo>
                    <a:cubicBezTo>
                      <a:pt x="25738" y="9085"/>
                      <a:pt x="20351" y="16652"/>
                      <a:pt x="15762" y="1486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0" name="Google Shape;3510;p55"/>
              <p:cNvSpPr/>
              <p:nvPr/>
            </p:nvSpPr>
            <p:spPr>
              <a:xfrm>
                <a:off x="546670" y="6311399"/>
                <a:ext cx="44093" cy="17433"/>
              </a:xfrm>
              <a:custGeom>
                <a:avLst/>
                <a:gdLst/>
                <a:ahLst/>
                <a:cxnLst/>
                <a:rect l="l" t="t" r="r" b="b"/>
                <a:pathLst>
                  <a:path w="44093" h="17433" extrusionOk="0">
                    <a:moveTo>
                      <a:pt x="44094" y="8723"/>
                    </a:moveTo>
                    <a:cubicBezTo>
                      <a:pt x="38308" y="15493"/>
                      <a:pt x="34118" y="8126"/>
                      <a:pt x="26736" y="8126"/>
                    </a:cubicBezTo>
                    <a:cubicBezTo>
                      <a:pt x="20351" y="8126"/>
                      <a:pt x="12969" y="15095"/>
                      <a:pt x="11572" y="10515"/>
                    </a:cubicBezTo>
                    <a:cubicBezTo>
                      <a:pt x="10575" y="6931"/>
                      <a:pt x="17159" y="958"/>
                      <a:pt x="25738" y="361"/>
                    </a:cubicBezTo>
                    <a:cubicBezTo>
                      <a:pt x="18356" y="-1631"/>
                      <a:pt x="6584" y="4940"/>
                      <a:pt x="4389" y="12307"/>
                    </a:cubicBezTo>
                    <a:cubicBezTo>
                      <a:pt x="1995" y="12506"/>
                      <a:pt x="0" y="11909"/>
                      <a:pt x="0" y="11909"/>
                    </a:cubicBezTo>
                    <a:cubicBezTo>
                      <a:pt x="2993" y="24453"/>
                      <a:pt x="15562" y="11710"/>
                      <a:pt x="21548" y="11710"/>
                    </a:cubicBezTo>
                    <a:cubicBezTo>
                      <a:pt x="27135" y="11710"/>
                      <a:pt x="43894" y="23657"/>
                      <a:pt x="44094" y="87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1" name="Google Shape;3511;p55"/>
              <p:cNvSpPr/>
              <p:nvPr/>
            </p:nvSpPr>
            <p:spPr>
              <a:xfrm>
                <a:off x="589168" y="6199244"/>
                <a:ext cx="56663" cy="101488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101488" extrusionOk="0">
                    <a:moveTo>
                      <a:pt x="0" y="44617"/>
                    </a:moveTo>
                    <a:lnTo>
                      <a:pt x="6385" y="61144"/>
                    </a:lnTo>
                    <a:cubicBezTo>
                      <a:pt x="6385" y="61144"/>
                      <a:pt x="599" y="67914"/>
                      <a:pt x="599" y="79860"/>
                    </a:cubicBezTo>
                    <a:cubicBezTo>
                      <a:pt x="599" y="103555"/>
                      <a:pt x="19952" y="105745"/>
                      <a:pt x="18555" y="96188"/>
                    </a:cubicBezTo>
                    <a:cubicBezTo>
                      <a:pt x="4988" y="102360"/>
                      <a:pt x="4190" y="82648"/>
                      <a:pt x="7981" y="78467"/>
                    </a:cubicBezTo>
                    <a:cubicBezTo>
                      <a:pt x="7981" y="78467"/>
                      <a:pt x="5587" y="88820"/>
                      <a:pt x="14565" y="92604"/>
                    </a:cubicBezTo>
                    <a:cubicBezTo>
                      <a:pt x="2394" y="72493"/>
                      <a:pt x="26337" y="64927"/>
                      <a:pt x="26337" y="48799"/>
                    </a:cubicBezTo>
                    <a:cubicBezTo>
                      <a:pt x="26337" y="35458"/>
                      <a:pt x="18156" y="31078"/>
                      <a:pt x="18356" y="18932"/>
                    </a:cubicBezTo>
                    <a:cubicBezTo>
                      <a:pt x="18555" y="4198"/>
                      <a:pt x="40303" y="414"/>
                      <a:pt x="40502" y="5990"/>
                    </a:cubicBezTo>
                    <a:cubicBezTo>
                      <a:pt x="40702" y="9972"/>
                      <a:pt x="24740" y="10569"/>
                      <a:pt x="24541" y="25702"/>
                    </a:cubicBezTo>
                    <a:cubicBezTo>
                      <a:pt x="24341" y="40038"/>
                      <a:pt x="40303" y="43423"/>
                      <a:pt x="39904" y="57162"/>
                    </a:cubicBezTo>
                    <a:cubicBezTo>
                      <a:pt x="39704" y="66321"/>
                      <a:pt x="23344" y="74683"/>
                      <a:pt x="33519" y="91608"/>
                    </a:cubicBezTo>
                    <a:lnTo>
                      <a:pt x="56663" y="26498"/>
                    </a:lnTo>
                    <a:lnTo>
                      <a:pt x="38906" y="46409"/>
                    </a:lnTo>
                    <a:cubicBezTo>
                      <a:pt x="33320" y="39440"/>
                      <a:pt x="28731" y="38644"/>
                      <a:pt x="28731" y="26100"/>
                    </a:cubicBezTo>
                    <a:cubicBezTo>
                      <a:pt x="28731" y="13357"/>
                      <a:pt x="42897" y="11565"/>
                      <a:pt x="42897" y="5591"/>
                    </a:cubicBezTo>
                    <a:cubicBezTo>
                      <a:pt x="42897" y="813"/>
                      <a:pt x="35714" y="215"/>
                      <a:pt x="30526" y="16"/>
                    </a:cubicBezTo>
                    <a:cubicBezTo>
                      <a:pt x="22546" y="-382"/>
                      <a:pt x="8380" y="6587"/>
                      <a:pt x="8380" y="21321"/>
                    </a:cubicBezTo>
                    <a:cubicBezTo>
                      <a:pt x="8380" y="36056"/>
                      <a:pt x="18356" y="43622"/>
                      <a:pt x="8380" y="57361"/>
                    </a:cubicBezTo>
                    <a:lnTo>
                      <a:pt x="0" y="44617"/>
                    </a:lnTo>
                    <a:close/>
                    <a:moveTo>
                      <a:pt x="20949" y="41432"/>
                    </a:moveTo>
                    <a:cubicBezTo>
                      <a:pt x="27334" y="61343"/>
                      <a:pt x="6385" y="66719"/>
                      <a:pt x="4788" y="79860"/>
                    </a:cubicBezTo>
                    <a:cubicBezTo>
                      <a:pt x="3392" y="64130"/>
                      <a:pt x="23344" y="56564"/>
                      <a:pt x="20949" y="4143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2" name="Google Shape;3512;p55"/>
              <p:cNvSpPr/>
              <p:nvPr/>
            </p:nvSpPr>
            <p:spPr>
              <a:xfrm>
                <a:off x="546543" y="6341427"/>
                <a:ext cx="27461" cy="15530"/>
              </a:xfrm>
              <a:custGeom>
                <a:avLst/>
                <a:gdLst/>
                <a:ahLst/>
                <a:cxnLst/>
                <a:rect l="l" t="t" r="r" b="b"/>
                <a:pathLst>
                  <a:path w="27461" h="15530" extrusionOk="0">
                    <a:moveTo>
                      <a:pt x="27461" y="8562"/>
                    </a:moveTo>
                    <a:cubicBezTo>
                      <a:pt x="24269" y="6372"/>
                      <a:pt x="12497" y="6770"/>
                      <a:pt x="5913" y="0"/>
                    </a:cubicBezTo>
                    <a:cubicBezTo>
                      <a:pt x="5913" y="0"/>
                      <a:pt x="5314" y="1394"/>
                      <a:pt x="6112" y="2588"/>
                    </a:cubicBezTo>
                    <a:cubicBezTo>
                      <a:pt x="-2068" y="5774"/>
                      <a:pt x="326" y="13540"/>
                      <a:pt x="326" y="13540"/>
                    </a:cubicBezTo>
                    <a:cubicBezTo>
                      <a:pt x="326" y="13540"/>
                      <a:pt x="5514" y="7168"/>
                      <a:pt x="8906" y="7168"/>
                    </a:cubicBezTo>
                    <a:cubicBezTo>
                      <a:pt x="8906" y="7168"/>
                      <a:pt x="8108" y="12345"/>
                      <a:pt x="9704" y="14535"/>
                    </a:cubicBezTo>
                    <a:lnTo>
                      <a:pt x="10502" y="15531"/>
                    </a:lnTo>
                    <a:cubicBezTo>
                      <a:pt x="7709" y="4978"/>
                      <a:pt x="27461" y="8562"/>
                      <a:pt x="27461" y="856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3" name="Google Shape;3513;p55"/>
              <p:cNvSpPr/>
              <p:nvPr/>
            </p:nvSpPr>
            <p:spPr>
              <a:xfrm>
                <a:off x="514548" y="6207841"/>
                <a:ext cx="72824" cy="96551"/>
              </a:xfrm>
              <a:custGeom>
                <a:avLst/>
                <a:gdLst/>
                <a:ahLst/>
                <a:cxnLst/>
                <a:rect l="l" t="t" r="r" b="b"/>
                <a:pathLst>
                  <a:path w="72824" h="96551" extrusionOk="0">
                    <a:moveTo>
                      <a:pt x="0" y="49361"/>
                    </a:moveTo>
                    <a:lnTo>
                      <a:pt x="14565" y="56330"/>
                    </a:lnTo>
                    <a:cubicBezTo>
                      <a:pt x="14964" y="61308"/>
                      <a:pt x="17159" y="66684"/>
                      <a:pt x="22147" y="72458"/>
                    </a:cubicBezTo>
                    <a:cubicBezTo>
                      <a:pt x="27733" y="79029"/>
                      <a:pt x="43296" y="81020"/>
                      <a:pt x="43894" y="96551"/>
                    </a:cubicBezTo>
                    <a:cubicBezTo>
                      <a:pt x="48683" y="91772"/>
                      <a:pt x="44892" y="81020"/>
                      <a:pt x="34517" y="74848"/>
                    </a:cubicBezTo>
                    <a:cubicBezTo>
                      <a:pt x="-4589" y="51950"/>
                      <a:pt x="61252" y="15910"/>
                      <a:pt x="18954" y="3167"/>
                    </a:cubicBezTo>
                    <a:cubicBezTo>
                      <a:pt x="55466" y="778"/>
                      <a:pt x="39904" y="33631"/>
                      <a:pt x="42897" y="46972"/>
                    </a:cubicBezTo>
                    <a:cubicBezTo>
                      <a:pt x="46887" y="65290"/>
                      <a:pt x="63846" y="60910"/>
                      <a:pt x="72824" y="72259"/>
                    </a:cubicBezTo>
                    <a:lnTo>
                      <a:pt x="62848" y="16906"/>
                    </a:lnTo>
                    <a:lnTo>
                      <a:pt x="53471" y="55534"/>
                    </a:lnTo>
                    <a:cubicBezTo>
                      <a:pt x="41101" y="53742"/>
                      <a:pt x="45490" y="36021"/>
                      <a:pt x="45690" y="20092"/>
                    </a:cubicBezTo>
                    <a:cubicBezTo>
                      <a:pt x="46288" y="-10173"/>
                      <a:pt x="-5587" y="-1612"/>
                      <a:pt x="1397" y="15512"/>
                    </a:cubicBezTo>
                    <a:cubicBezTo>
                      <a:pt x="3990" y="21884"/>
                      <a:pt x="21548" y="7548"/>
                      <a:pt x="21748" y="22879"/>
                    </a:cubicBezTo>
                    <a:cubicBezTo>
                      <a:pt x="21748" y="33233"/>
                      <a:pt x="15363" y="42392"/>
                      <a:pt x="14565" y="52547"/>
                    </a:cubicBezTo>
                    <a:lnTo>
                      <a:pt x="0" y="49361"/>
                    </a:lnTo>
                    <a:close/>
                    <a:moveTo>
                      <a:pt x="4788" y="12725"/>
                    </a:moveTo>
                    <a:cubicBezTo>
                      <a:pt x="1197" y="8344"/>
                      <a:pt x="18755" y="3565"/>
                      <a:pt x="21947" y="14317"/>
                    </a:cubicBezTo>
                    <a:cubicBezTo>
                      <a:pt x="13368" y="8742"/>
                      <a:pt x="6584" y="14915"/>
                      <a:pt x="4788" y="1272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4" name="Google Shape;3514;p55"/>
              <p:cNvSpPr/>
              <p:nvPr/>
            </p:nvSpPr>
            <p:spPr>
              <a:xfrm>
                <a:off x="547536" y="6252224"/>
                <a:ext cx="39699" cy="45397"/>
              </a:xfrm>
              <a:custGeom>
                <a:avLst/>
                <a:gdLst/>
                <a:ahLst/>
                <a:cxnLst/>
                <a:rect l="l" t="t" r="r" b="b"/>
                <a:pathLst>
                  <a:path w="39699" h="45397" extrusionOk="0">
                    <a:moveTo>
                      <a:pt x="3125" y="0"/>
                    </a:moveTo>
                    <a:cubicBezTo>
                      <a:pt x="-14034" y="32455"/>
                      <a:pt x="45423" y="17721"/>
                      <a:pt x="37841" y="45398"/>
                    </a:cubicBezTo>
                    <a:cubicBezTo>
                      <a:pt x="50211" y="15531"/>
                      <a:pt x="-3460" y="32256"/>
                      <a:pt x="312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5" name="Google Shape;3515;p55"/>
              <p:cNvSpPr/>
              <p:nvPr/>
            </p:nvSpPr>
            <p:spPr>
              <a:xfrm>
                <a:off x="646430" y="6355330"/>
                <a:ext cx="82002" cy="46235"/>
              </a:xfrm>
              <a:custGeom>
                <a:avLst/>
                <a:gdLst/>
                <a:ahLst/>
                <a:cxnLst/>
                <a:rect l="l" t="t" r="r" b="b"/>
                <a:pathLst>
                  <a:path w="82002" h="46235" extrusionOk="0">
                    <a:moveTo>
                      <a:pt x="58659" y="46229"/>
                    </a:moveTo>
                    <a:cubicBezTo>
                      <a:pt x="68635" y="46030"/>
                      <a:pt x="76416" y="36274"/>
                      <a:pt x="82002" y="32690"/>
                    </a:cubicBezTo>
                    <a:cubicBezTo>
                      <a:pt x="74022" y="34482"/>
                      <a:pt x="69632" y="41650"/>
                      <a:pt x="58659" y="41849"/>
                    </a:cubicBezTo>
                    <a:cubicBezTo>
                      <a:pt x="40502" y="42247"/>
                      <a:pt x="30925" y="-9124"/>
                      <a:pt x="0" y="1429"/>
                    </a:cubicBezTo>
                    <a:cubicBezTo>
                      <a:pt x="31923" y="4017"/>
                      <a:pt x="31324" y="46827"/>
                      <a:pt x="58659" y="4622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6" name="Google Shape;3516;p55"/>
              <p:cNvSpPr/>
              <p:nvPr/>
            </p:nvSpPr>
            <p:spPr>
              <a:xfrm>
                <a:off x="539546" y="6216384"/>
                <a:ext cx="39845" cy="83428"/>
              </a:xfrm>
              <a:custGeom>
                <a:avLst/>
                <a:gdLst/>
                <a:ahLst/>
                <a:cxnLst/>
                <a:rect l="l" t="t" r="r" b="b"/>
                <a:pathLst>
                  <a:path w="39845" h="83428" extrusionOk="0">
                    <a:moveTo>
                      <a:pt x="32463" y="78052"/>
                    </a:moveTo>
                    <a:cubicBezTo>
                      <a:pt x="31665" y="78052"/>
                      <a:pt x="30867" y="77853"/>
                      <a:pt x="30069" y="77256"/>
                    </a:cubicBezTo>
                    <a:cubicBezTo>
                      <a:pt x="25879" y="74667"/>
                      <a:pt x="23884" y="67698"/>
                      <a:pt x="19694" y="68296"/>
                    </a:cubicBezTo>
                    <a:cubicBezTo>
                      <a:pt x="22088" y="70088"/>
                      <a:pt x="21090" y="76858"/>
                      <a:pt x="24482" y="80442"/>
                    </a:cubicBezTo>
                    <a:cubicBezTo>
                      <a:pt x="26078" y="82234"/>
                      <a:pt x="28473" y="83428"/>
                      <a:pt x="31066" y="83428"/>
                    </a:cubicBezTo>
                    <a:cubicBezTo>
                      <a:pt x="36054" y="83428"/>
                      <a:pt x="39845" y="79446"/>
                      <a:pt x="39845" y="74667"/>
                    </a:cubicBezTo>
                    <a:cubicBezTo>
                      <a:pt x="39845" y="71880"/>
                      <a:pt x="38448" y="69291"/>
                      <a:pt x="36453" y="67698"/>
                    </a:cubicBezTo>
                    <a:cubicBezTo>
                      <a:pt x="33261" y="65309"/>
                      <a:pt x="28872" y="63716"/>
                      <a:pt x="15903" y="59336"/>
                    </a:cubicBezTo>
                    <a:cubicBezTo>
                      <a:pt x="-15023" y="48783"/>
                      <a:pt x="31266" y="17522"/>
                      <a:pt x="9917" y="0"/>
                    </a:cubicBezTo>
                    <a:cubicBezTo>
                      <a:pt x="21689" y="25088"/>
                      <a:pt x="-12429" y="40221"/>
                      <a:pt x="5129" y="57743"/>
                    </a:cubicBezTo>
                    <a:cubicBezTo>
                      <a:pt x="12910" y="65707"/>
                      <a:pt x="29670" y="64513"/>
                      <a:pt x="35456" y="70287"/>
                    </a:cubicBezTo>
                    <a:cubicBezTo>
                      <a:pt x="36254" y="71083"/>
                      <a:pt x="36852" y="72278"/>
                      <a:pt x="36852" y="73473"/>
                    </a:cubicBezTo>
                    <a:cubicBezTo>
                      <a:pt x="36852" y="76061"/>
                      <a:pt x="34857" y="78052"/>
                      <a:pt x="32463" y="7805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7" name="Google Shape;3517;p55"/>
              <p:cNvSpPr/>
              <p:nvPr/>
            </p:nvSpPr>
            <p:spPr>
              <a:xfrm>
                <a:off x="527194" y="6302799"/>
                <a:ext cx="18079" cy="15938"/>
              </a:xfrm>
              <a:custGeom>
                <a:avLst/>
                <a:gdLst/>
                <a:ahLst/>
                <a:cxnLst/>
                <a:rect l="l" t="t" r="r" b="b"/>
                <a:pathLst>
                  <a:path w="18079" h="15938" extrusionOk="0">
                    <a:moveTo>
                      <a:pt x="18080" y="10354"/>
                    </a:moveTo>
                    <a:cubicBezTo>
                      <a:pt x="12493" y="10155"/>
                      <a:pt x="3515" y="7566"/>
                      <a:pt x="522" y="0"/>
                    </a:cubicBezTo>
                    <a:cubicBezTo>
                      <a:pt x="-2271" y="6770"/>
                      <a:pt x="6508" y="25088"/>
                      <a:pt x="18080" y="1035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8" name="Google Shape;3518;p55"/>
              <p:cNvSpPr/>
              <p:nvPr/>
            </p:nvSpPr>
            <p:spPr>
              <a:xfrm>
                <a:off x="606326" y="6385431"/>
                <a:ext cx="11910" cy="8023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8023" extrusionOk="0">
                    <a:moveTo>
                      <a:pt x="11772" y="0"/>
                    </a:moveTo>
                    <a:cubicBezTo>
                      <a:pt x="11373" y="796"/>
                      <a:pt x="8978" y="1792"/>
                      <a:pt x="3791" y="3783"/>
                    </a:cubicBezTo>
                    <a:cubicBezTo>
                      <a:pt x="2993" y="4978"/>
                      <a:pt x="1596" y="6770"/>
                      <a:pt x="0" y="7765"/>
                    </a:cubicBezTo>
                    <a:cubicBezTo>
                      <a:pt x="6185" y="9358"/>
                      <a:pt x="12969" y="3186"/>
                      <a:pt x="117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9" name="Google Shape;3519;p55"/>
              <p:cNvSpPr/>
              <p:nvPr/>
            </p:nvSpPr>
            <p:spPr>
              <a:xfrm>
                <a:off x="643755" y="6327415"/>
                <a:ext cx="6664" cy="4419"/>
              </a:xfrm>
              <a:custGeom>
                <a:avLst/>
                <a:gdLst/>
                <a:ahLst/>
                <a:cxnLst/>
                <a:rect l="l" t="t" r="r" b="b"/>
                <a:pathLst>
                  <a:path w="6664" h="4419" extrusionOk="0">
                    <a:moveTo>
                      <a:pt x="81" y="3857"/>
                    </a:moveTo>
                    <a:cubicBezTo>
                      <a:pt x="1278" y="5848"/>
                      <a:pt x="3273" y="2065"/>
                      <a:pt x="6665" y="74"/>
                    </a:cubicBezTo>
                    <a:cubicBezTo>
                      <a:pt x="2275" y="-523"/>
                      <a:pt x="-518" y="2662"/>
                      <a:pt x="81" y="38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0" name="Google Shape;3520;p55"/>
              <p:cNvSpPr/>
              <p:nvPr/>
            </p:nvSpPr>
            <p:spPr>
              <a:xfrm>
                <a:off x="614033" y="6326770"/>
                <a:ext cx="26211" cy="19236"/>
              </a:xfrm>
              <a:custGeom>
                <a:avLst/>
                <a:gdLst/>
                <a:ahLst/>
                <a:cxnLst/>
                <a:rect l="l" t="t" r="r" b="b"/>
                <a:pathLst>
                  <a:path w="26211" h="19236" extrusionOk="0">
                    <a:moveTo>
                      <a:pt x="26212" y="7289"/>
                    </a:moveTo>
                    <a:cubicBezTo>
                      <a:pt x="20026" y="4502"/>
                      <a:pt x="13642" y="-874"/>
                      <a:pt x="8454" y="121"/>
                    </a:cubicBezTo>
                    <a:cubicBezTo>
                      <a:pt x="-3716" y="2511"/>
                      <a:pt x="474" y="17444"/>
                      <a:pt x="1671" y="19236"/>
                    </a:cubicBezTo>
                    <a:cubicBezTo>
                      <a:pt x="6858" y="16249"/>
                      <a:pt x="20426" y="15652"/>
                      <a:pt x="26212" y="7289"/>
                    </a:cubicBezTo>
                    <a:moveTo>
                      <a:pt x="14440" y="13462"/>
                    </a:moveTo>
                    <a:cubicBezTo>
                      <a:pt x="14440" y="13462"/>
                      <a:pt x="10849" y="3108"/>
                      <a:pt x="10250" y="2312"/>
                    </a:cubicBezTo>
                    <a:cubicBezTo>
                      <a:pt x="17832" y="918"/>
                      <a:pt x="20026" y="11471"/>
                      <a:pt x="14440" y="13462"/>
                    </a:cubicBezTo>
                    <a:moveTo>
                      <a:pt x="5861" y="4900"/>
                    </a:moveTo>
                    <a:cubicBezTo>
                      <a:pt x="6260" y="5896"/>
                      <a:pt x="8055" y="12068"/>
                      <a:pt x="10450" y="14657"/>
                    </a:cubicBezTo>
                    <a:cubicBezTo>
                      <a:pt x="5861" y="16449"/>
                      <a:pt x="474" y="9081"/>
                      <a:pt x="5861" y="490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1" name="Google Shape;3521;p55"/>
              <p:cNvSpPr/>
              <p:nvPr/>
            </p:nvSpPr>
            <p:spPr>
              <a:xfrm>
                <a:off x="653812" y="6258689"/>
                <a:ext cx="88725" cy="76167"/>
              </a:xfrm>
              <a:custGeom>
                <a:avLst/>
                <a:gdLst/>
                <a:ahLst/>
                <a:cxnLst/>
                <a:rect l="l" t="t" r="r" b="b"/>
                <a:pathLst>
                  <a:path w="88725" h="76167" extrusionOk="0">
                    <a:moveTo>
                      <a:pt x="13168" y="39531"/>
                    </a:moveTo>
                    <a:cubicBezTo>
                      <a:pt x="7781" y="45504"/>
                      <a:pt x="8180" y="50283"/>
                      <a:pt x="0" y="55659"/>
                    </a:cubicBezTo>
                    <a:cubicBezTo>
                      <a:pt x="10575" y="60238"/>
                      <a:pt x="10974" y="46101"/>
                      <a:pt x="21548" y="43115"/>
                    </a:cubicBezTo>
                    <a:cubicBezTo>
                      <a:pt x="28731" y="40925"/>
                      <a:pt x="34317" y="49685"/>
                      <a:pt x="44692" y="44907"/>
                    </a:cubicBezTo>
                    <a:cubicBezTo>
                      <a:pt x="55067" y="40128"/>
                      <a:pt x="51276" y="21013"/>
                      <a:pt x="56464" y="12451"/>
                    </a:cubicBezTo>
                    <a:cubicBezTo>
                      <a:pt x="61452" y="4089"/>
                      <a:pt x="75418" y="-3876"/>
                      <a:pt x="85195" y="13248"/>
                    </a:cubicBezTo>
                    <a:cubicBezTo>
                      <a:pt x="85195" y="13248"/>
                      <a:pt x="68635" y="-3079"/>
                      <a:pt x="60853" y="16434"/>
                    </a:cubicBezTo>
                    <a:cubicBezTo>
                      <a:pt x="66240" y="11854"/>
                      <a:pt x="74221" y="10460"/>
                      <a:pt x="74221" y="14841"/>
                    </a:cubicBezTo>
                    <a:cubicBezTo>
                      <a:pt x="70031" y="16235"/>
                      <a:pt x="63048" y="18624"/>
                      <a:pt x="62848" y="33956"/>
                    </a:cubicBezTo>
                    <a:cubicBezTo>
                      <a:pt x="62649" y="51677"/>
                      <a:pt x="55466" y="55460"/>
                      <a:pt x="49880" y="59044"/>
                    </a:cubicBezTo>
                    <a:cubicBezTo>
                      <a:pt x="41899" y="64420"/>
                      <a:pt x="23144" y="64022"/>
                      <a:pt x="18954" y="76168"/>
                    </a:cubicBezTo>
                    <a:lnTo>
                      <a:pt x="83997" y="47296"/>
                    </a:lnTo>
                    <a:lnTo>
                      <a:pt x="64245" y="47296"/>
                    </a:lnTo>
                    <a:cubicBezTo>
                      <a:pt x="66839" y="32761"/>
                      <a:pt x="61252" y="11257"/>
                      <a:pt x="88387" y="16235"/>
                    </a:cubicBezTo>
                    <a:cubicBezTo>
                      <a:pt x="91779" y="9066"/>
                      <a:pt x="69034" y="-14031"/>
                      <a:pt x="49481" y="12252"/>
                    </a:cubicBezTo>
                    <a:lnTo>
                      <a:pt x="47685" y="5682"/>
                    </a:lnTo>
                    <a:cubicBezTo>
                      <a:pt x="42897" y="40725"/>
                      <a:pt x="24341" y="26987"/>
                      <a:pt x="13168" y="39531"/>
                    </a:cubicBezTo>
                    <a:moveTo>
                      <a:pt x="47486" y="21810"/>
                    </a:moveTo>
                    <a:cubicBezTo>
                      <a:pt x="50877" y="27584"/>
                      <a:pt x="40901" y="37938"/>
                      <a:pt x="40901" y="37938"/>
                    </a:cubicBezTo>
                    <a:cubicBezTo>
                      <a:pt x="43495" y="38933"/>
                      <a:pt x="43495" y="42717"/>
                      <a:pt x="40103" y="43513"/>
                    </a:cubicBezTo>
                    <a:cubicBezTo>
                      <a:pt x="34118" y="45305"/>
                      <a:pt x="29529" y="38734"/>
                      <a:pt x="21947" y="40526"/>
                    </a:cubicBezTo>
                    <a:cubicBezTo>
                      <a:pt x="23543" y="37938"/>
                      <a:pt x="39106" y="38535"/>
                      <a:pt x="47486" y="2181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2" name="Google Shape;3522;p55"/>
              <p:cNvSpPr/>
              <p:nvPr/>
            </p:nvSpPr>
            <p:spPr>
              <a:xfrm>
                <a:off x="512951" y="6288065"/>
                <a:ext cx="27733" cy="38583"/>
              </a:xfrm>
              <a:custGeom>
                <a:avLst/>
                <a:gdLst/>
                <a:ahLst/>
                <a:cxnLst/>
                <a:rect l="l" t="t" r="r" b="b"/>
                <a:pathLst>
                  <a:path w="27733" h="38583" extrusionOk="0">
                    <a:moveTo>
                      <a:pt x="27733" y="33849"/>
                    </a:moveTo>
                    <a:cubicBezTo>
                      <a:pt x="399" y="34247"/>
                      <a:pt x="20550" y="4380"/>
                      <a:pt x="0" y="0"/>
                    </a:cubicBezTo>
                    <a:cubicBezTo>
                      <a:pt x="10575" y="6969"/>
                      <a:pt x="4788" y="13341"/>
                      <a:pt x="4988" y="24889"/>
                    </a:cubicBezTo>
                    <a:cubicBezTo>
                      <a:pt x="4988" y="38628"/>
                      <a:pt x="21548" y="42809"/>
                      <a:pt x="27733" y="3384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3" name="Google Shape;3523;p55"/>
              <p:cNvSpPr/>
              <p:nvPr/>
            </p:nvSpPr>
            <p:spPr>
              <a:xfrm>
                <a:off x="620293" y="6218559"/>
                <a:ext cx="80007" cy="90338"/>
              </a:xfrm>
              <a:custGeom>
                <a:avLst/>
                <a:gdLst/>
                <a:ahLst/>
                <a:cxnLst/>
                <a:rect l="l" t="t" r="r" b="b"/>
                <a:pathLst>
                  <a:path w="80007" h="90338" extrusionOk="0">
                    <a:moveTo>
                      <a:pt x="16161" y="62935"/>
                    </a:moveTo>
                    <a:cubicBezTo>
                      <a:pt x="12969" y="71497"/>
                      <a:pt x="4190" y="73887"/>
                      <a:pt x="0" y="81254"/>
                    </a:cubicBezTo>
                    <a:cubicBezTo>
                      <a:pt x="2394" y="81254"/>
                      <a:pt x="15163" y="78466"/>
                      <a:pt x="19752" y="70502"/>
                    </a:cubicBezTo>
                    <a:cubicBezTo>
                      <a:pt x="24341" y="62736"/>
                      <a:pt x="19752" y="40436"/>
                      <a:pt x="34517" y="34861"/>
                    </a:cubicBezTo>
                    <a:cubicBezTo>
                      <a:pt x="49680" y="29086"/>
                      <a:pt x="65642" y="20724"/>
                      <a:pt x="47685" y="2206"/>
                    </a:cubicBezTo>
                    <a:cubicBezTo>
                      <a:pt x="75418" y="9175"/>
                      <a:pt x="59856" y="38644"/>
                      <a:pt x="56464" y="43024"/>
                    </a:cubicBezTo>
                    <a:cubicBezTo>
                      <a:pt x="53272" y="47006"/>
                      <a:pt x="43096" y="55170"/>
                      <a:pt x="43096" y="68112"/>
                    </a:cubicBezTo>
                    <a:cubicBezTo>
                      <a:pt x="43096" y="77670"/>
                      <a:pt x="34517" y="88621"/>
                      <a:pt x="27733" y="90015"/>
                    </a:cubicBezTo>
                    <a:cubicBezTo>
                      <a:pt x="34916" y="92802"/>
                      <a:pt x="45490" y="76674"/>
                      <a:pt x="45490" y="76674"/>
                    </a:cubicBezTo>
                    <a:lnTo>
                      <a:pt x="80007" y="32073"/>
                    </a:lnTo>
                    <a:lnTo>
                      <a:pt x="60255" y="42228"/>
                    </a:lnTo>
                    <a:cubicBezTo>
                      <a:pt x="60255" y="42228"/>
                      <a:pt x="65642" y="37449"/>
                      <a:pt x="65642" y="22117"/>
                    </a:cubicBezTo>
                    <a:cubicBezTo>
                      <a:pt x="65642" y="215"/>
                      <a:pt x="42099" y="-3767"/>
                      <a:pt x="42298" y="3002"/>
                    </a:cubicBezTo>
                    <a:cubicBezTo>
                      <a:pt x="42498" y="7582"/>
                      <a:pt x="50279" y="10768"/>
                      <a:pt x="50678" y="18135"/>
                    </a:cubicBezTo>
                    <a:cubicBezTo>
                      <a:pt x="50877" y="25502"/>
                      <a:pt x="40502" y="29883"/>
                      <a:pt x="32322" y="32272"/>
                    </a:cubicBezTo>
                    <a:lnTo>
                      <a:pt x="28731" y="19927"/>
                    </a:lnTo>
                    <a:lnTo>
                      <a:pt x="28731" y="33666"/>
                    </a:lnTo>
                    <a:cubicBezTo>
                      <a:pt x="14964" y="40834"/>
                      <a:pt x="19553" y="53975"/>
                      <a:pt x="16161" y="6293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524" name="Google Shape;3524;p55"/>
          <p:cNvSpPr/>
          <p:nvPr/>
        </p:nvSpPr>
        <p:spPr>
          <a:xfrm>
            <a:off x="4250200" y="0"/>
            <a:ext cx="48938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 userDrawn="1">
  <p:cSld name="Big statement blue background">
    <p:bg>
      <p:bgPr>
        <a:solidFill>
          <a:schemeClr val="dk2"/>
        </a:solidFill>
        <a:effectLst/>
      </p:bgPr>
    </p:bg>
    <p:spTree>
      <p:nvGrpSpPr>
        <p:cNvPr id="1" name="Shape 3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90AF6ED-2510-1222-C17B-12B94177BED4}"/>
              </a:ext>
            </a:extLst>
          </p:cNvPr>
          <p:cNvSpPr/>
          <p:nvPr userDrawn="1"/>
        </p:nvSpPr>
        <p:spPr>
          <a:xfrm>
            <a:off x="381663" y="691763"/>
            <a:ext cx="8412480" cy="40790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2">
    <p:bg>
      <p:bgPr>
        <a:solidFill>
          <a:schemeClr val="dk2"/>
        </a:solidFill>
        <a:effectLst/>
      </p:bgPr>
    </p:bg>
    <p:spTree>
      <p:nvGrpSpPr>
        <p:cNvPr id="1" name="Shape 3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40CC756-C1F6-8324-F779-818535BC92A5}"/>
              </a:ext>
            </a:extLst>
          </p:cNvPr>
          <p:cNvSpPr/>
          <p:nvPr userDrawn="1"/>
        </p:nvSpPr>
        <p:spPr>
          <a:xfrm>
            <a:off x="381663" y="691763"/>
            <a:ext cx="8412480" cy="4079020"/>
          </a:xfrm>
          <a:prstGeom prst="roundRect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3">
    <p:bg>
      <p:bgPr>
        <a:solidFill>
          <a:schemeClr val="dk2"/>
        </a:solidFill>
        <a:effectLst/>
      </p:bgPr>
    </p:bg>
    <p:spTree>
      <p:nvGrpSpPr>
        <p:cNvPr id="1" name="Shape 3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2" name="Google Shape;3722;p60"/>
          <p:cNvSpPr/>
          <p:nvPr/>
        </p:nvSpPr>
        <p:spPr>
          <a:xfrm>
            <a:off x="120150" y="503945"/>
            <a:ext cx="8694920" cy="4455655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3" name="Google Shape;3723;p60"/>
          <p:cNvSpPr/>
          <p:nvPr/>
        </p:nvSpPr>
        <p:spPr>
          <a:xfrm>
            <a:off x="7571013" y="109499"/>
            <a:ext cx="1572987" cy="529479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4" name="Google Shape;3724;p60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3725" name="Google Shape;3725;p60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3726" name="Google Shape;3726;p6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3727" name="Google Shape;3727;p6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8" name="Google Shape;3728;p6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9" name="Google Shape;3729;p6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0" name="Google Shape;3730;p6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1" name="Google Shape;3731;p6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2" name="Google Shape;3732;p6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3" name="Google Shape;3733;p6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4" name="Google Shape;3734;p6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5" name="Google Shape;3735;p6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6" name="Google Shape;3736;p6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7" name="Google Shape;3737;p6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8" name="Google Shape;3738;p6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9" name="Google Shape;3739;p6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6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41" name="Google Shape;3741;p6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3742" name="Google Shape;3742;p6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6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6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6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6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6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8" name="Google Shape;3748;p6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9" name="Google Shape;3749;p6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0" name="Google Shape;3750;p6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1" name="Google Shape;3751;p6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2" name="Google Shape;3752;p6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3" name="Google Shape;3753;p6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4" name="Google Shape;3754;p6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5" name="Google Shape;3755;p6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6" name="Google Shape;3756;p6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7" name="Google Shape;3757;p6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8" name="Google Shape;3758;p6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9" name="Google Shape;3759;p6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0" name="Google Shape;3760;p6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1" name="Google Shape;3761;p6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2" name="Google Shape;3762;p6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3" name="Google Shape;3763;p6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4" name="Google Shape;3764;p6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5" name="Google Shape;3765;p6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6" name="Google Shape;3766;p6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7" name="Google Shape;3767;p6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3768" name="Google Shape;3768;p60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60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0" name="Google Shape;3770;p60"/>
          <p:cNvSpPr/>
          <p:nvPr/>
        </p:nvSpPr>
        <p:spPr>
          <a:xfrm>
            <a:off x="120150" y="109499"/>
            <a:ext cx="7461343" cy="4916979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1" name="Google Shape;3771;p60"/>
          <p:cNvSpPr/>
          <p:nvPr/>
        </p:nvSpPr>
        <p:spPr>
          <a:xfrm>
            <a:off x="1562507" y="638978"/>
            <a:ext cx="7461343" cy="43875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2" name="Google Shape;3772;p60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Custom Layout 1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830" b="83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7" name="Google Shape;197;p3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A248F4-DE87-EC61-9C80-DC742E0941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05128" y="216095"/>
            <a:ext cx="1725329" cy="322582"/>
          </a:xfrm>
          <a:prstGeom prst="rect">
            <a:avLst/>
          </a:prstGeom>
        </p:spPr>
      </p:pic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FEF3FBEF-DC83-BF00-CCD3-E0A953387EE5}"/>
              </a:ext>
            </a:extLst>
          </p:cNvPr>
          <p:cNvSpPr txBox="1">
            <a:spLocks/>
          </p:cNvSpPr>
          <p:nvPr userDrawn="1"/>
        </p:nvSpPr>
        <p:spPr>
          <a:xfrm>
            <a:off x="2050137" y="402545"/>
            <a:ext cx="1359349" cy="219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1100" b="1" spc="10" baseline="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 partnership with</a:t>
            </a:r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46FEF4DD-D8DE-07A0-1149-16AADF398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7295" t="20074" r="6123" b="15859"/>
          <a:stretch>
            <a:fillRect/>
          </a:stretch>
        </p:blipFill>
        <p:spPr>
          <a:xfrm>
            <a:off x="3378860" y="239392"/>
            <a:ext cx="1359349" cy="3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48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Image cover">
    <p:bg>
      <p:bgPr>
        <a:solidFill>
          <a:schemeClr val="dk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 Medium"/>
              <a:buNone/>
              <a:defRPr sz="7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147" name="Google Shape;147;p2"/>
          <p:cNvSpPr txBox="1">
            <a:spLocks noGrp="1"/>
          </p:cNvSpPr>
          <p:nvPr>
            <p:ph type="body" idx="3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">
    <p:bg>
      <p:bgPr>
        <a:solidFill>
          <a:schemeClr val="accen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"/>
          <p:cNvSpPr txBox="1">
            <a:spLocks noGrp="1"/>
          </p:cNvSpPr>
          <p:nvPr>
            <p:ph type="title"/>
          </p:nvPr>
        </p:nvSpPr>
        <p:spPr>
          <a:xfrm>
            <a:off x="343800" y="1657804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343" name="Google Shape;343;p5"/>
          <p:cNvSpPr txBox="1">
            <a:spLocks noGrp="1"/>
          </p:cNvSpPr>
          <p:nvPr>
            <p:ph type="title" idx="2"/>
          </p:nvPr>
        </p:nvSpPr>
        <p:spPr>
          <a:xfrm>
            <a:off x="343800" y="2394079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Plain slide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"/>
          <p:cNvSpPr txBox="1"/>
          <p:nvPr/>
        </p:nvSpPr>
        <p:spPr>
          <a:xfrm>
            <a:off x="320432" y="139115"/>
            <a:ext cx="643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1">
  <p:cSld name="CUSTOM_1_1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8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6853557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5" name="Google Shape;455;p8"/>
          <p:cNvPicPr preferRelativeResize="0"/>
          <p:nvPr/>
        </p:nvPicPr>
        <p:blipFill rotWithShape="1">
          <a:blip r:embed="rId3">
            <a:alphaModFix amt="25000"/>
          </a:blip>
          <a:srcRect/>
          <a:stretch/>
        </p:blipFill>
        <p:spPr>
          <a:xfrm>
            <a:off x="4571998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6" name="Google Shape;456;p8"/>
          <p:cNvPicPr preferRelativeResize="0"/>
          <p:nvPr/>
        </p:nvPicPr>
        <p:blipFill rotWithShape="1">
          <a:blip r:embed="rId4">
            <a:alphaModFix amt="28000"/>
          </a:blip>
          <a:srcRect/>
          <a:stretch/>
        </p:blipFill>
        <p:spPr>
          <a:xfrm>
            <a:off x="2288218" y="0"/>
            <a:ext cx="228378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7" name="Google Shape;457;p8" descr="A close-up of a poster&#10;&#10;Description automatically generated"/>
          <p:cNvPicPr preferRelativeResize="0"/>
          <p:nvPr/>
        </p:nvPicPr>
        <p:blipFill rotWithShape="1">
          <a:blip r:embed="rId5">
            <a:alphaModFix amt="37000"/>
          </a:blip>
          <a:srcRect/>
          <a:stretch/>
        </p:blipFill>
        <p:spPr>
          <a:xfrm>
            <a:off x="2218" y="0"/>
            <a:ext cx="2283780" cy="5143501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sp>
        <p:nvSpPr>
          <p:cNvPr id="458" name="Google Shape;458;p8"/>
          <p:cNvSpPr txBox="1"/>
          <p:nvPr/>
        </p:nvSpPr>
        <p:spPr>
          <a:xfrm>
            <a:off x="258868" y="3592320"/>
            <a:ext cx="1768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459" name="Google Shape;459;p8"/>
          <p:cNvPicPr preferRelativeResize="0"/>
          <p:nvPr/>
        </p:nvPicPr>
        <p:blipFill rotWithShape="1">
          <a:blip r:embed="rId6">
            <a:alphaModFix/>
          </a:blip>
          <a:srcRect l="63281" t="17280" r="7819" b="16938"/>
          <a:stretch/>
        </p:blipFill>
        <p:spPr>
          <a:xfrm>
            <a:off x="766618" y="227741"/>
            <a:ext cx="1519380" cy="29741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0" name="Google Shape;460;p8"/>
          <p:cNvCxnSpPr/>
          <p:nvPr/>
        </p:nvCxnSpPr>
        <p:spPr>
          <a:xfrm>
            <a:off x="2285998" y="0"/>
            <a:ext cx="0" cy="5143500"/>
          </a:xfrm>
          <a:prstGeom prst="straightConnector1">
            <a:avLst/>
          </a:prstGeom>
          <a:noFill/>
          <a:ln w="12700" cap="flat" cmpd="sng">
            <a:solidFill>
              <a:srgbClr val="FD493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1" name="Google Shape;461;p8"/>
          <p:cNvSpPr/>
          <p:nvPr/>
        </p:nvSpPr>
        <p:spPr>
          <a:xfrm>
            <a:off x="2304250" y="10425"/>
            <a:ext cx="6839700" cy="5143500"/>
          </a:xfrm>
          <a:prstGeom prst="rect">
            <a:avLst/>
          </a:prstGeom>
          <a:solidFill>
            <a:srgbClr val="262626">
              <a:alpha val="6000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8"/>
          <p:cNvSpPr txBox="1">
            <a:spLocks noGrp="1"/>
          </p:cNvSpPr>
          <p:nvPr>
            <p:ph type="title"/>
          </p:nvPr>
        </p:nvSpPr>
        <p:spPr>
          <a:xfrm>
            <a:off x="94075" y="3399650"/>
            <a:ext cx="2189700" cy="5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3">
  <p:cSld name="Plain blue slide_3">
    <p:bg>
      <p:bgPr>
        <a:solidFill>
          <a:srgbClr val="112231"/>
        </a:solid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0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5" name="Google Shape;515;p10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6" name="Google Shape;516;p10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17" name="Google Shape;517;p10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518" name="Google Shape;518;p10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519" name="Google Shape;519;p1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520" name="Google Shape;520;p1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1" name="Google Shape;521;p1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2" name="Google Shape;522;p1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3" name="Google Shape;523;p1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4" name="Google Shape;524;p1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5" name="Google Shape;525;p1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6" name="Google Shape;526;p1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7" name="Google Shape;527;p1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8" name="Google Shape;528;p1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9" name="Google Shape;529;p1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0" name="Google Shape;530;p1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1" name="Google Shape;531;p1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2" name="Google Shape;532;p1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3" name="Google Shape;533;p1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534" name="Google Shape;534;p1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535" name="Google Shape;535;p1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6" name="Google Shape;536;p1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7" name="Google Shape;537;p1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8" name="Google Shape;538;p1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9" name="Google Shape;539;p1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0" name="Google Shape;540;p1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1" name="Google Shape;541;p1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2" name="Google Shape;542;p1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3" name="Google Shape;543;p1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4" name="Google Shape;544;p1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5" name="Google Shape;545;p1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6" name="Google Shape;546;p1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7" name="Google Shape;547;p1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8" name="Google Shape;548;p1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9" name="Google Shape;549;p1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0" name="Google Shape;550;p1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1" name="Google Shape;551;p1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2" name="Google Shape;552;p1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3" name="Google Shape;553;p1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4" name="Google Shape;554;p1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5" name="Google Shape;555;p1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6" name="Google Shape;556;p1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7" name="Google Shape;557;p1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8" name="Google Shape;558;p1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9" name="Google Shape;559;p1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60" name="Google Shape;560;p1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561" name="Google Shape;561;p10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63" name="Google Shape;563;p10"/>
          <p:cNvSpPr txBox="1"/>
          <p:nvPr/>
        </p:nvSpPr>
        <p:spPr>
          <a:xfrm>
            <a:off x="455131" y="1828750"/>
            <a:ext cx="36885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0">
                <a:solidFill>
                  <a:srgbClr val="F2F8F3"/>
                </a:solidFill>
                <a:latin typeface="Inter Tight Black"/>
                <a:ea typeface="Inter Tight Black"/>
                <a:cs typeface="Inter Tight Black"/>
                <a:sym typeface="Inter Tight Black"/>
              </a:rPr>
              <a:t>Today</a:t>
            </a:r>
            <a:endParaRPr sz="9000">
              <a:solidFill>
                <a:srgbClr val="F2F8F3"/>
              </a:solidFill>
              <a:latin typeface="Inter Tight Black"/>
              <a:ea typeface="Inter Tight Black"/>
              <a:cs typeface="Inter Tight Black"/>
              <a:sym typeface="Inter Tight Black"/>
            </a:endParaRPr>
          </a:p>
        </p:txBody>
      </p:sp>
      <p:pic>
        <p:nvPicPr>
          <p:cNvPr id="564" name="Google Shape;56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74335" y="1695669"/>
            <a:ext cx="943275" cy="9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10"/>
          <p:cNvSpPr txBox="1"/>
          <p:nvPr/>
        </p:nvSpPr>
        <p:spPr>
          <a:xfrm>
            <a:off x="4738950" y="1341093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1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6" name="Google Shape;566;p10"/>
          <p:cNvSpPr txBox="1"/>
          <p:nvPr/>
        </p:nvSpPr>
        <p:spPr>
          <a:xfrm>
            <a:off x="4740250" y="1862108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2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7" name="Google Shape;567;p10"/>
          <p:cNvSpPr txBox="1"/>
          <p:nvPr/>
        </p:nvSpPr>
        <p:spPr>
          <a:xfrm>
            <a:off x="5241850" y="1341093"/>
            <a:ext cx="29988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</p:txBody>
      </p:sp>
      <p:sp>
        <p:nvSpPr>
          <p:cNvPr id="568" name="Google Shape;568;p10"/>
          <p:cNvSpPr txBox="1"/>
          <p:nvPr/>
        </p:nvSpPr>
        <p:spPr>
          <a:xfrm>
            <a:off x="4738950" y="2335662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3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9" name="Google Shape;569;p10"/>
          <p:cNvSpPr txBox="1"/>
          <p:nvPr/>
        </p:nvSpPr>
        <p:spPr>
          <a:xfrm>
            <a:off x="4738950" y="2827549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4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0" name="Google Shape;570;p10"/>
          <p:cNvSpPr txBox="1"/>
          <p:nvPr/>
        </p:nvSpPr>
        <p:spPr>
          <a:xfrm>
            <a:off x="4740259" y="3330120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5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1" name="Google Shape;571;p10"/>
          <p:cNvSpPr txBox="1"/>
          <p:nvPr/>
        </p:nvSpPr>
        <p:spPr>
          <a:xfrm>
            <a:off x="4740259" y="3832695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6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2" name="Google Shape;572;p10"/>
          <p:cNvSpPr txBox="1">
            <a:spLocks noGrp="1"/>
          </p:cNvSpPr>
          <p:nvPr>
            <p:ph type="title"/>
          </p:nvPr>
        </p:nvSpPr>
        <p:spPr>
          <a:xfrm>
            <a:off x="5321900" y="144975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3" name="Google Shape;573;p10"/>
          <p:cNvSpPr txBox="1">
            <a:spLocks noGrp="1"/>
          </p:cNvSpPr>
          <p:nvPr>
            <p:ph type="title" idx="2"/>
          </p:nvPr>
        </p:nvSpPr>
        <p:spPr>
          <a:xfrm>
            <a:off x="5301850" y="19346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4" name="Google Shape;574;p10"/>
          <p:cNvSpPr txBox="1">
            <a:spLocks noGrp="1"/>
          </p:cNvSpPr>
          <p:nvPr>
            <p:ph type="title" idx="3"/>
          </p:nvPr>
        </p:nvSpPr>
        <p:spPr>
          <a:xfrm>
            <a:off x="5301850" y="23946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5" name="Google Shape;575;p10"/>
          <p:cNvSpPr txBox="1">
            <a:spLocks noGrp="1"/>
          </p:cNvSpPr>
          <p:nvPr>
            <p:ph type="title" idx="4"/>
          </p:nvPr>
        </p:nvSpPr>
        <p:spPr>
          <a:xfrm>
            <a:off x="5301850" y="28748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6" name="Google Shape;576;p10"/>
          <p:cNvSpPr txBox="1">
            <a:spLocks noGrp="1"/>
          </p:cNvSpPr>
          <p:nvPr>
            <p:ph type="title" idx="5"/>
          </p:nvPr>
        </p:nvSpPr>
        <p:spPr>
          <a:xfrm>
            <a:off x="5301850" y="34080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7" name="Google Shape;577;p10"/>
          <p:cNvSpPr txBox="1">
            <a:spLocks noGrp="1"/>
          </p:cNvSpPr>
          <p:nvPr>
            <p:ph type="title" idx="6"/>
          </p:nvPr>
        </p:nvSpPr>
        <p:spPr>
          <a:xfrm>
            <a:off x="5301850" y="394120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Slide with headline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2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7148149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A461EC89-13A3-559C-C50C-5DE6DE04F47D}"/>
              </a:ext>
            </a:extLst>
          </p:cNvPr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7794584" y="99438"/>
            <a:ext cx="1261494" cy="42224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23" r:id="rId2"/>
    <p:sldLayoutId id="2147483719" r:id="rId3"/>
    <p:sldLayoutId id="2147483648" r:id="rId4"/>
    <p:sldLayoutId id="2147483651" r:id="rId5"/>
    <p:sldLayoutId id="2147483652" r:id="rId6"/>
    <p:sldLayoutId id="2147483654" r:id="rId7"/>
    <p:sldLayoutId id="2147483656" r:id="rId8"/>
    <p:sldLayoutId id="2147483658" r:id="rId9"/>
    <p:sldLayoutId id="2147483661" r:id="rId10"/>
    <p:sldLayoutId id="2147483662" r:id="rId11"/>
    <p:sldLayoutId id="2147483724" r:id="rId12"/>
    <p:sldLayoutId id="2147483664" r:id="rId13"/>
    <p:sldLayoutId id="2147483665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5" r:id="rId25"/>
    <p:sldLayoutId id="2147483687" r:id="rId26"/>
    <p:sldLayoutId id="2147483688" r:id="rId27"/>
    <p:sldLayoutId id="2147483689" r:id="rId28"/>
    <p:sldLayoutId id="2147483700" r:id="rId29"/>
    <p:sldLayoutId id="2147483718" r:id="rId30"/>
    <p:sldLayoutId id="2147483701" r:id="rId31"/>
    <p:sldLayoutId id="2147483702" r:id="rId32"/>
    <p:sldLayoutId id="2147483705" r:id="rId33"/>
    <p:sldLayoutId id="2147483706" r:id="rId3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6081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7" name="Google Shape;3957;p71"/>
          <p:cNvSpPr txBox="1">
            <a:spLocks noGrp="1"/>
          </p:cNvSpPr>
          <p:nvPr>
            <p:ph type="title"/>
          </p:nvPr>
        </p:nvSpPr>
        <p:spPr>
          <a:xfrm>
            <a:off x="343800" y="2201300"/>
            <a:ext cx="8456400" cy="137208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500" b="1" dirty="0"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What is a bank and</a:t>
            </a:r>
            <a:br>
              <a:rPr lang="en-GB" sz="5500" b="1" dirty="0"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</a:br>
            <a:r>
              <a:rPr lang="en-GB" sz="5500" b="1" dirty="0"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why does it matter?</a:t>
            </a:r>
            <a:endParaRPr sz="5500" b="1" dirty="0"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C93C6637-1BEE-A0E0-29AE-B1321F2EEB09}"/>
              </a:ext>
            </a:extLst>
          </p:cNvPr>
          <p:cNvSpPr txBox="1">
            <a:spLocks/>
          </p:cNvSpPr>
          <p:nvPr/>
        </p:nvSpPr>
        <p:spPr>
          <a:xfrm>
            <a:off x="343800" y="3952374"/>
            <a:ext cx="8456400" cy="547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2500" b="1" dirty="0">
                <a:solidFill>
                  <a:srgbClr val="FF4F40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Understanding money</a:t>
            </a:r>
          </a:p>
          <a:p>
            <a:pPr>
              <a:lnSpc>
                <a:spcPct val="75000"/>
              </a:lnSpc>
            </a:pPr>
            <a:endParaRPr lang="en-GB" sz="2500" b="1" dirty="0"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6C34A-FAD0-ABFB-9899-AABBCA90F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7E2A371B-B0AC-6E01-7B24-88EF26C2D4D3}"/>
              </a:ext>
            </a:extLst>
          </p:cNvPr>
          <p:cNvSpPr/>
          <p:nvPr/>
        </p:nvSpPr>
        <p:spPr>
          <a:xfrm flipH="1">
            <a:off x="651317" y="875742"/>
            <a:ext cx="4117532" cy="1996141"/>
          </a:xfrm>
          <a:prstGeom prst="wedgeRoundRectCallout">
            <a:avLst>
              <a:gd name="adj1" fmla="val -88775"/>
              <a:gd name="adj2" fmla="val 57030"/>
              <a:gd name="adj3" fmla="val 16667"/>
            </a:avLst>
          </a:prstGeom>
          <a:ln>
            <a:solidFill>
              <a:srgbClr val="1122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  <a:spcAft>
                <a:spcPts val="1000"/>
              </a:spcAft>
            </a:pPr>
            <a:r>
              <a:rPr lang="en-US" sz="30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How was this game similar to how real banks work?</a:t>
            </a:r>
          </a:p>
        </p:txBody>
      </p:sp>
      <p:pic>
        <p:nvPicPr>
          <p:cNvPr id="2" name="Picture 1" descr="Cartoon Coin Vector Character - 112 Coin Illustrations | GraphicMama">
            <a:extLst>
              <a:ext uri="{FF2B5EF4-FFF2-40B4-BE49-F238E27FC236}">
                <a16:creationId xmlns:a16="http://schemas.microsoft.com/office/drawing/2014/main" id="{28EAEC47-A238-8035-AC26-3383D7708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3656" y="2254813"/>
            <a:ext cx="2494649" cy="255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8FC0526-C5A7-0F80-F9F8-EE92187FB243}"/>
              </a:ext>
            </a:extLst>
          </p:cNvPr>
          <p:cNvGrpSpPr/>
          <p:nvPr/>
        </p:nvGrpSpPr>
        <p:grpSpPr>
          <a:xfrm>
            <a:off x="3077155" y="2656999"/>
            <a:ext cx="1494845" cy="1494845"/>
            <a:chOff x="3077155" y="2656999"/>
            <a:chExt cx="1494845" cy="149484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08D00C7-D49C-648A-B985-44856DB73F13}"/>
                </a:ext>
              </a:extLst>
            </p:cNvPr>
            <p:cNvSpPr/>
            <p:nvPr/>
          </p:nvSpPr>
          <p:spPr>
            <a:xfrm>
              <a:off x="3077155" y="2656999"/>
              <a:ext cx="1494845" cy="1494845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E8613E40-0DF0-FE6C-27F4-6056872DADC6}"/>
                </a:ext>
              </a:extLst>
            </p:cNvPr>
            <p:cNvSpPr txBox="1">
              <a:spLocks/>
            </p:cNvSpPr>
            <p:nvPr/>
          </p:nvSpPr>
          <p:spPr>
            <a:xfrm>
              <a:off x="3189546" y="2656999"/>
              <a:ext cx="1267623" cy="1494845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1800"/>
                </a:lnSpc>
              </a:pPr>
              <a:r>
                <a:rPr lang="en-US" sz="18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Discuss with your partner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131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5835A2-3F7B-3301-EECA-BD3D9E8BA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5BBAE3D-ACF1-0EB6-34E0-3A049BC5314A}"/>
              </a:ext>
            </a:extLst>
          </p:cNvPr>
          <p:cNvSpPr txBox="1">
            <a:spLocks/>
          </p:cNvSpPr>
          <p:nvPr/>
        </p:nvSpPr>
        <p:spPr>
          <a:xfrm>
            <a:off x="343800" y="1066801"/>
            <a:ext cx="6550909" cy="85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You’ve learnt how banks keep pounds </a:t>
            </a:r>
            <a:r>
              <a:rPr lang="en-US" sz="2200" b="1" dirty="0" err="1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organised</a:t>
            </a:r>
            <a:r>
              <a:rPr lang="en-US" sz="2200" b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. </a:t>
            </a:r>
            <a:br>
              <a:rPr lang="en-US" sz="2200" b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But not all money works like pounds.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693F5-7039-51E6-85D5-DB6463264736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800260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Is all money the same?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A2B1FE9-2E10-A49B-1DFE-DB41FE616C42}"/>
              </a:ext>
            </a:extLst>
          </p:cNvPr>
          <p:cNvSpPr/>
          <p:nvPr/>
        </p:nvSpPr>
        <p:spPr>
          <a:xfrm>
            <a:off x="343798" y="2468085"/>
            <a:ext cx="4047449" cy="2237264"/>
          </a:xfrm>
          <a:prstGeom prst="roundRect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87089-DB71-AF34-CC33-E2D297E0C7B7}"/>
              </a:ext>
            </a:extLst>
          </p:cNvPr>
          <p:cNvSpPr txBox="1">
            <a:spLocks/>
          </p:cNvSpPr>
          <p:nvPr/>
        </p:nvSpPr>
        <p:spPr>
          <a:xfrm>
            <a:off x="531628" y="2722184"/>
            <a:ext cx="3753293" cy="1726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SG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Traditional currencies</a:t>
            </a:r>
          </a:p>
          <a:p>
            <a:pPr marL="138113" indent="-138113"/>
            <a:r>
              <a:rPr lang="en-SG" sz="1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Used every day in countries of origin in physical and digital form</a:t>
            </a:r>
          </a:p>
          <a:p>
            <a:pPr marL="138113" indent="-138113"/>
            <a:r>
              <a:rPr lang="en-SG" sz="1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stays fairly steady</a:t>
            </a:r>
          </a:p>
          <a:p>
            <a:pPr marL="138113" indent="-138113"/>
            <a:r>
              <a:rPr lang="en-SG" sz="1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Securely managed by banks </a:t>
            </a:r>
          </a:p>
          <a:p>
            <a:pPr marL="138113" indent="-138113"/>
            <a:r>
              <a:rPr lang="en-SG" sz="1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Examples: pounds, dollars, euros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F367501-9959-ED35-09E3-B623D2C1D3A8}"/>
              </a:ext>
            </a:extLst>
          </p:cNvPr>
          <p:cNvSpPr/>
          <p:nvPr/>
        </p:nvSpPr>
        <p:spPr>
          <a:xfrm>
            <a:off x="4650934" y="2466755"/>
            <a:ext cx="3091012" cy="2237265"/>
          </a:xfrm>
          <a:prstGeom prst="roundRect">
            <a:avLst/>
          </a:prstGeom>
          <a:solidFill>
            <a:srgbClr val="FF4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5666FB-FFE5-5CA5-EF1D-2A5A05D66B87}"/>
              </a:ext>
            </a:extLst>
          </p:cNvPr>
          <p:cNvSpPr txBox="1">
            <a:spLocks/>
          </p:cNvSpPr>
          <p:nvPr/>
        </p:nvSpPr>
        <p:spPr>
          <a:xfrm>
            <a:off x="4740768" y="2664556"/>
            <a:ext cx="3091012" cy="1784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SG" sz="19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Cryptocurrencies (18+)</a:t>
            </a:r>
          </a:p>
          <a:p>
            <a:pPr marL="138113" indent="-138113"/>
            <a:r>
              <a:rPr lang="en-SG" sz="13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Digital, can only be used in certain places online </a:t>
            </a:r>
          </a:p>
          <a:p>
            <a:pPr marL="138113" indent="-138113"/>
            <a:r>
              <a:rPr lang="en-SG" sz="13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can change very quickly</a:t>
            </a:r>
          </a:p>
          <a:p>
            <a:pPr marL="138113" indent="-138113"/>
            <a:r>
              <a:rPr lang="en-SG" sz="13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Not controlled by banks or governments </a:t>
            </a:r>
          </a:p>
          <a:p>
            <a:pPr marL="138113" indent="-138113"/>
            <a:r>
              <a:rPr lang="en-SG" sz="13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Example: Bitcoin</a:t>
            </a:r>
          </a:p>
          <a:p>
            <a:pPr marL="138113" indent="-138113"/>
            <a:endParaRPr lang="en-SG" sz="1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9" name="Picture 8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CC3E2D58-31E4-F1CA-23D9-2593556EF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566" y="1975329"/>
            <a:ext cx="705909" cy="711402"/>
          </a:xfrm>
          <a:prstGeom prst="rect">
            <a:avLst/>
          </a:prstGeom>
        </p:spPr>
      </p:pic>
      <p:pic>
        <p:nvPicPr>
          <p:cNvPr id="11" name="Picture 10" descr="Cartoon Coin Vector Character - 112 Coin Illustrations | GraphicMama">
            <a:extLst>
              <a:ext uri="{FF2B5EF4-FFF2-40B4-BE49-F238E27FC236}">
                <a16:creationId xmlns:a16="http://schemas.microsoft.com/office/drawing/2014/main" id="{11E82561-A5F9-302E-0CF2-4BC26F428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1613" y="802915"/>
            <a:ext cx="1146382" cy="117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ECA49357-32B0-1A0A-940A-7334DE636F03}"/>
              </a:ext>
            </a:extLst>
          </p:cNvPr>
          <p:cNvSpPr/>
          <p:nvPr/>
        </p:nvSpPr>
        <p:spPr>
          <a:xfrm flipH="1">
            <a:off x="5970540" y="1517571"/>
            <a:ext cx="1735716" cy="800260"/>
          </a:xfrm>
          <a:prstGeom prst="wedgeRoundRectCallout">
            <a:avLst>
              <a:gd name="adj1" fmla="val -89699"/>
              <a:gd name="adj2" fmla="val -5041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200"/>
              </a:lnSpc>
              <a:spcAft>
                <a:spcPts val="1000"/>
              </a:spcAft>
            </a:pPr>
            <a:endParaRPr lang="en-US" sz="1200" b="1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 algn="ctr">
              <a:lnSpc>
                <a:spcPts val="1200"/>
              </a:lnSpc>
              <a:spcAft>
                <a:spcPts val="1000"/>
              </a:spcAft>
            </a:pPr>
            <a:r>
              <a:rPr lang="en-US" sz="10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Cryptocurrency is entirely different to traditional currencies and is for adults only (18+).</a:t>
            </a:r>
          </a:p>
          <a:p>
            <a:pPr algn="ctr">
              <a:lnSpc>
                <a:spcPts val="1200"/>
              </a:lnSpc>
              <a:spcAft>
                <a:spcPts val="1000"/>
              </a:spcAft>
            </a:pPr>
            <a:endParaRPr lang="en-US" sz="1200" b="1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2F46D368-D635-D9B1-990D-FCA1F22D3AD6}"/>
              </a:ext>
            </a:extLst>
          </p:cNvPr>
          <p:cNvSpPr/>
          <p:nvPr/>
        </p:nvSpPr>
        <p:spPr>
          <a:xfrm flipH="1">
            <a:off x="7921613" y="2571750"/>
            <a:ext cx="1146382" cy="1362305"/>
          </a:xfrm>
          <a:prstGeom prst="wedgeRoundRectCallout">
            <a:avLst>
              <a:gd name="adj1" fmla="val -10985"/>
              <a:gd name="adj2" fmla="val -93241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200"/>
              </a:lnSpc>
              <a:spcAft>
                <a:spcPts val="1000"/>
              </a:spcAft>
            </a:pPr>
            <a:r>
              <a:rPr lang="en-US" sz="11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Money is a currency. There are many different types of currencies.</a:t>
            </a:r>
          </a:p>
        </p:txBody>
      </p:sp>
    </p:spTree>
    <p:extLst>
      <p:ext uri="{BB962C8B-B14F-4D97-AF65-F5344CB8AC3E}">
        <p14:creationId xmlns:p14="http://schemas.microsoft.com/office/powerpoint/2010/main" val="335287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4014F-1008-4B46-E600-0EDD39B2C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roller coaster with a circle and a circle&#10;&#10;AI-generated content may be incorrect.">
            <a:extLst>
              <a:ext uri="{FF2B5EF4-FFF2-40B4-BE49-F238E27FC236}">
                <a16:creationId xmlns:a16="http://schemas.microsoft.com/office/drawing/2014/main" id="{2C95D639-9496-63AE-E6E6-D3A51BEA9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8509"/>
            <a:ext cx="9144000" cy="42249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AB30A3-A177-8EAB-0A42-C5F6A626FE8D}"/>
              </a:ext>
            </a:extLst>
          </p:cNvPr>
          <p:cNvSpPr txBox="1"/>
          <p:nvPr/>
        </p:nvSpPr>
        <p:spPr>
          <a:xfrm>
            <a:off x="364013" y="2156251"/>
            <a:ext cx="1715228" cy="830997"/>
          </a:xfrm>
          <a:prstGeom prst="rect">
            <a:avLst/>
          </a:prstGeom>
          <a:solidFill>
            <a:srgbClr val="80E6E3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”ADVANCED TECHNOLOGY PROMISES FASTER DIGITAL PAYMENTS”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A3CC07-A7CF-E3A1-8188-5D1EFAF3A5E2}"/>
              </a:ext>
            </a:extLst>
          </p:cNvPr>
          <p:cNvSpPr txBox="1"/>
          <p:nvPr/>
        </p:nvSpPr>
        <p:spPr>
          <a:xfrm>
            <a:off x="2560708" y="561390"/>
            <a:ext cx="1715228" cy="830997"/>
          </a:xfrm>
          <a:prstGeom prst="rect">
            <a:avLst/>
          </a:prstGeom>
          <a:solidFill>
            <a:srgbClr val="80E6E3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“GOVERNMENT ANNOUNCES NEW RESTRICTIONS FOR CRYPTOCURRENCY”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5E1059-7FE5-A053-EB89-61AF5E6008DB}"/>
              </a:ext>
            </a:extLst>
          </p:cNvPr>
          <p:cNvSpPr txBox="1"/>
          <p:nvPr/>
        </p:nvSpPr>
        <p:spPr>
          <a:xfrm>
            <a:off x="4572000" y="561390"/>
            <a:ext cx="1715228" cy="646331"/>
          </a:xfrm>
          <a:prstGeom prst="rect">
            <a:avLst/>
          </a:prstGeom>
          <a:solidFill>
            <a:srgbClr val="80E6E3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“CONCERNS RAISED ABOUT ONLINE SECURITY”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EC909B-40F9-7C4A-C96F-6DDE2E0D78F7}"/>
              </a:ext>
            </a:extLst>
          </p:cNvPr>
          <p:cNvSpPr txBox="1"/>
          <p:nvPr/>
        </p:nvSpPr>
        <p:spPr>
          <a:xfrm>
            <a:off x="7064759" y="2156250"/>
            <a:ext cx="1715228" cy="646331"/>
          </a:xfrm>
          <a:prstGeom prst="rect">
            <a:avLst/>
          </a:prstGeom>
          <a:solidFill>
            <a:srgbClr val="80E6E3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“BIG TECH FIRM INVESTS  £10 BILLION IN CRYPTO”</a:t>
            </a:r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id="{505D4DFA-D63A-A71E-A82F-5E36C020976E}"/>
              </a:ext>
            </a:extLst>
          </p:cNvPr>
          <p:cNvSpPr/>
          <p:nvPr/>
        </p:nvSpPr>
        <p:spPr>
          <a:xfrm flipV="1">
            <a:off x="1042806" y="1566711"/>
            <a:ext cx="357642" cy="595616"/>
          </a:xfrm>
          <a:prstGeom prst="downArrow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FA58B65D-2F5A-FFCC-0557-028B872EFF87}"/>
              </a:ext>
            </a:extLst>
          </p:cNvPr>
          <p:cNvSpPr/>
          <p:nvPr/>
        </p:nvSpPr>
        <p:spPr>
          <a:xfrm rot="10800000" flipV="1">
            <a:off x="3239501" y="1392387"/>
            <a:ext cx="357642" cy="595616"/>
          </a:xfrm>
          <a:prstGeom prst="downArrow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953D7536-7474-1162-4C22-C8CF59C13DAF}"/>
              </a:ext>
            </a:extLst>
          </p:cNvPr>
          <p:cNvSpPr/>
          <p:nvPr/>
        </p:nvSpPr>
        <p:spPr>
          <a:xfrm rot="10800000" flipV="1">
            <a:off x="5250793" y="1207721"/>
            <a:ext cx="357642" cy="595616"/>
          </a:xfrm>
          <a:prstGeom prst="downArrow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Down Arrow 23">
            <a:extLst>
              <a:ext uri="{FF2B5EF4-FFF2-40B4-BE49-F238E27FC236}">
                <a16:creationId xmlns:a16="http://schemas.microsoft.com/office/drawing/2014/main" id="{F6262494-2E98-9E56-B162-9DC16F3239D0}"/>
              </a:ext>
            </a:extLst>
          </p:cNvPr>
          <p:cNvSpPr/>
          <p:nvPr/>
        </p:nvSpPr>
        <p:spPr>
          <a:xfrm flipV="1">
            <a:off x="7722894" y="1566711"/>
            <a:ext cx="357642" cy="595616"/>
          </a:xfrm>
          <a:prstGeom prst="downArrow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5E12081-3586-6340-8B83-A5042D2C07B0}"/>
              </a:ext>
            </a:extLst>
          </p:cNvPr>
          <p:cNvSpPr txBox="1"/>
          <p:nvPr/>
        </p:nvSpPr>
        <p:spPr>
          <a:xfrm>
            <a:off x="364013" y="1289712"/>
            <a:ext cx="1715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UP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6C08E95-F17D-AE19-B31D-D4B60A36659B}"/>
              </a:ext>
            </a:extLst>
          </p:cNvPr>
          <p:cNvSpPr txBox="1"/>
          <p:nvPr/>
        </p:nvSpPr>
        <p:spPr>
          <a:xfrm>
            <a:off x="2560708" y="1965987"/>
            <a:ext cx="1715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DOWN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49E31F-043E-5F53-39D3-E2ABAE538D92}"/>
              </a:ext>
            </a:extLst>
          </p:cNvPr>
          <p:cNvSpPr txBox="1"/>
          <p:nvPr/>
        </p:nvSpPr>
        <p:spPr>
          <a:xfrm>
            <a:off x="4578581" y="1810456"/>
            <a:ext cx="1715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DOWN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36C71C-4CF9-73BE-D8C3-54F6F506AB32}"/>
              </a:ext>
            </a:extLst>
          </p:cNvPr>
          <p:cNvSpPr txBox="1"/>
          <p:nvPr/>
        </p:nvSpPr>
        <p:spPr>
          <a:xfrm>
            <a:off x="7044101" y="1289712"/>
            <a:ext cx="17152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 UP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276A05B7-CC1E-C484-03B1-6753DB0CC0AC}"/>
              </a:ext>
            </a:extLst>
          </p:cNvPr>
          <p:cNvSpPr/>
          <p:nvPr/>
        </p:nvSpPr>
        <p:spPr>
          <a:xfrm>
            <a:off x="682878" y="4040322"/>
            <a:ext cx="7791406" cy="6122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 </a:t>
            </a:r>
            <a:r>
              <a:rPr lang="en-SG" sz="16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value</a:t>
            </a:r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of cryptocurrency can change quickly based on people's reactions to world events - it might triple one day and drop by half the next.</a:t>
            </a:r>
            <a:endParaRPr lang="en-US" sz="1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50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01C9C-FA09-C950-252B-E5C230995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957;p71">
            <a:extLst>
              <a:ext uri="{FF2B5EF4-FFF2-40B4-BE49-F238E27FC236}">
                <a16:creationId xmlns:a16="http://schemas.microsoft.com/office/drawing/2014/main" id="{15B73930-9EC0-92BD-AACA-7D1F2DB04764}"/>
              </a:ext>
            </a:extLst>
          </p:cNvPr>
          <p:cNvSpPr txBox="1">
            <a:spLocks/>
          </p:cNvSpPr>
          <p:nvPr/>
        </p:nvSpPr>
        <p:spPr>
          <a:xfrm>
            <a:off x="3975641" y="3015061"/>
            <a:ext cx="4675388" cy="1660305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Read each statement and decide whether it fits:</a:t>
            </a:r>
            <a:b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b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or Both.</a:t>
            </a:r>
          </a:p>
        </p:txBody>
      </p:sp>
      <p:pic>
        <p:nvPicPr>
          <p:cNvPr id="10" name="Picture 9" descr="Cartoon Coin Vector Character - 112 Coin Illustrations | GraphicMama">
            <a:extLst>
              <a:ext uri="{FF2B5EF4-FFF2-40B4-BE49-F238E27FC236}">
                <a16:creationId xmlns:a16="http://schemas.microsoft.com/office/drawing/2014/main" id="{B8FB3C5A-7C40-B62C-39C1-EAF83CBC4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55" y="2033612"/>
            <a:ext cx="2303255" cy="255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B904492D-1B07-9549-3C57-21E42262F3A1}"/>
              </a:ext>
            </a:extLst>
          </p:cNvPr>
          <p:cNvSpPr/>
          <p:nvPr/>
        </p:nvSpPr>
        <p:spPr>
          <a:xfrm>
            <a:off x="3793324" y="1092295"/>
            <a:ext cx="2822161" cy="1479455"/>
          </a:xfrm>
          <a:prstGeom prst="wedgeRoundRectCallout">
            <a:avLst>
              <a:gd name="adj1" fmla="val -88775"/>
              <a:gd name="adj2" fmla="val 57030"/>
              <a:gd name="adj3" fmla="val 16667"/>
            </a:avLst>
          </a:prstGeom>
          <a:ln>
            <a:solidFill>
              <a:srgbClr val="1122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</a:pPr>
            <a:r>
              <a:rPr lang="en-US" sz="4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Currency Quiz!</a:t>
            </a:r>
          </a:p>
        </p:txBody>
      </p:sp>
    </p:spTree>
    <p:extLst>
      <p:ext uri="{BB962C8B-B14F-4D97-AF65-F5344CB8AC3E}">
        <p14:creationId xmlns:p14="http://schemas.microsoft.com/office/powerpoint/2010/main" val="273939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A6670-DC36-1E43-DD16-DA44C6EA9587}"/>
              </a:ext>
            </a:extLst>
          </p:cNvPr>
          <p:cNvSpPr txBox="1">
            <a:spLocks/>
          </p:cNvSpPr>
          <p:nvPr/>
        </p:nvSpPr>
        <p:spPr>
          <a:xfrm>
            <a:off x="736398" y="1505566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Can be used to buy food in </a:t>
            </a:r>
            <a:r>
              <a:rPr lang="en-SG" sz="4400" b="1" u="sng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all</a:t>
            </a: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shops.</a:t>
            </a:r>
            <a:endParaRPr lang="en-US" sz="44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6307E-765C-3264-4B0F-29BB5DD7DB1D}"/>
              </a:ext>
            </a:extLst>
          </p:cNvPr>
          <p:cNvSpPr txBox="1"/>
          <p:nvPr/>
        </p:nvSpPr>
        <p:spPr>
          <a:xfrm>
            <a:off x="736398" y="3060258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</a:t>
            </a:r>
            <a:r>
              <a:rPr lang="en-SG" sz="3600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Both?</a:t>
            </a:r>
            <a:endParaRPr lang="en-US" sz="3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6" name="Picture 5" descr="A shopping basket full of food&#10;&#10;AI-generated content may be incorrect.">
            <a:extLst>
              <a:ext uri="{FF2B5EF4-FFF2-40B4-BE49-F238E27FC236}">
                <a16:creationId xmlns:a16="http://schemas.microsoft.com/office/drawing/2014/main" id="{40EE5A22-4BB3-6EA0-BE54-510ED436B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463" y="3172147"/>
            <a:ext cx="2117286" cy="186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13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B20D5-9814-7274-6943-F8985B7C2813}"/>
              </a:ext>
            </a:extLst>
          </p:cNvPr>
          <p:cNvSpPr txBox="1">
            <a:spLocks/>
          </p:cNvSpPr>
          <p:nvPr/>
        </p:nvSpPr>
        <p:spPr>
          <a:xfrm>
            <a:off x="736398" y="1194492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</a:t>
            </a:r>
            <a:endParaRPr lang="en-US" sz="44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E0FDADA7-A7B2-A873-734A-FA7E676969AE}"/>
              </a:ext>
            </a:extLst>
          </p:cNvPr>
          <p:cNvSpPr txBox="1">
            <a:spLocks/>
          </p:cNvSpPr>
          <p:nvPr/>
        </p:nvSpPr>
        <p:spPr>
          <a:xfrm>
            <a:off x="2450510" y="2270331"/>
            <a:ext cx="4675388" cy="132001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 are used every day in shops across the UK.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endParaRPr lang="en-US" sz="2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44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FB24F-A83B-4A0B-DA9A-6B1D106A9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412BD-C991-BC88-3937-19D3B3896121}"/>
              </a:ext>
            </a:extLst>
          </p:cNvPr>
          <p:cNvSpPr txBox="1">
            <a:spLocks/>
          </p:cNvSpPr>
          <p:nvPr/>
        </p:nvSpPr>
        <p:spPr>
          <a:xfrm>
            <a:off x="736398" y="1505566"/>
            <a:ext cx="5476065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Is kept organised by a bank.</a:t>
            </a:r>
            <a:endParaRPr lang="en-US" sz="44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2611C2-5943-A91E-CD4A-E4BE553D454A}"/>
              </a:ext>
            </a:extLst>
          </p:cNvPr>
          <p:cNvSpPr txBox="1"/>
          <p:nvPr/>
        </p:nvSpPr>
        <p:spPr>
          <a:xfrm>
            <a:off x="736398" y="3060258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</a:t>
            </a:r>
            <a:r>
              <a:rPr lang="en-SG" sz="3600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Both?</a:t>
            </a:r>
            <a:endParaRPr lang="en-US" sz="3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B9C9D0-6F7C-075A-91D3-31E43EAC29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3252" y="3172147"/>
            <a:ext cx="1919319" cy="186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45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AC97A-8F70-EFFC-6EC1-7E9EDA582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D7633-7B46-F9BB-FA6B-8698A00D6174}"/>
              </a:ext>
            </a:extLst>
          </p:cNvPr>
          <p:cNvSpPr txBox="1">
            <a:spLocks/>
          </p:cNvSpPr>
          <p:nvPr/>
        </p:nvSpPr>
        <p:spPr>
          <a:xfrm>
            <a:off x="736398" y="1194492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</a:t>
            </a:r>
            <a:endParaRPr lang="en-US" sz="44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6F86A54B-CC31-C047-D8FC-9EDA852A0793}"/>
              </a:ext>
            </a:extLst>
          </p:cNvPr>
          <p:cNvSpPr txBox="1">
            <a:spLocks/>
          </p:cNvSpPr>
          <p:nvPr/>
        </p:nvSpPr>
        <p:spPr>
          <a:xfrm>
            <a:off x="2450510" y="2270330"/>
            <a:ext cx="4675388" cy="1474733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keep records of pounds to make sure money is safe and </a:t>
            </a:r>
            <a:r>
              <a:rPr lang="en-US" sz="2600" b="1" dirty="0" err="1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organised</a:t>
            </a: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4652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48253-C97E-8C7A-DC41-E8BBCDBBE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21C48-7137-81FC-89F5-981DB29A01E1}"/>
              </a:ext>
            </a:extLst>
          </p:cNvPr>
          <p:cNvSpPr txBox="1">
            <a:spLocks/>
          </p:cNvSpPr>
          <p:nvPr/>
        </p:nvSpPr>
        <p:spPr>
          <a:xfrm>
            <a:off x="736398" y="1505566"/>
            <a:ext cx="5476065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Exists only online.</a:t>
            </a:r>
            <a:endParaRPr lang="en-US" sz="44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9EA22-9C21-A4E0-6694-E08DD66146B1}"/>
              </a:ext>
            </a:extLst>
          </p:cNvPr>
          <p:cNvSpPr txBox="1"/>
          <p:nvPr/>
        </p:nvSpPr>
        <p:spPr>
          <a:xfrm>
            <a:off x="736398" y="3060258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</a:t>
            </a:r>
            <a:r>
              <a:rPr lang="en-SG" sz="3600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Both?</a:t>
            </a:r>
            <a:endParaRPr lang="en-US" sz="3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9A24ED-F827-8EDF-5398-3F0DC654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59391" y="3172147"/>
            <a:ext cx="1887041" cy="186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36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24D38-8226-55B1-5BF0-4EFEC29EE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74876-C4F9-4409-78AD-E70F4334003C}"/>
              </a:ext>
            </a:extLst>
          </p:cNvPr>
          <p:cNvSpPr txBox="1">
            <a:spLocks/>
          </p:cNvSpPr>
          <p:nvPr/>
        </p:nvSpPr>
        <p:spPr>
          <a:xfrm>
            <a:off x="736398" y="1194492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Crypto</a:t>
            </a:r>
            <a:endParaRPr lang="en-US" sz="44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7D1BCD5C-C696-4AAC-59C5-5343B04179A4}"/>
              </a:ext>
            </a:extLst>
          </p:cNvPr>
          <p:cNvSpPr txBox="1">
            <a:spLocks/>
          </p:cNvSpPr>
          <p:nvPr/>
        </p:nvSpPr>
        <p:spPr>
          <a:xfrm>
            <a:off x="2450510" y="2270330"/>
            <a:ext cx="4675388" cy="1474733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Crypto is a digital currency and only exists online.</a:t>
            </a:r>
          </a:p>
        </p:txBody>
      </p:sp>
    </p:spTree>
    <p:extLst>
      <p:ext uri="{BB962C8B-B14F-4D97-AF65-F5344CB8AC3E}">
        <p14:creationId xmlns:p14="http://schemas.microsoft.com/office/powerpoint/2010/main" val="259230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57;p71">
            <a:extLst>
              <a:ext uri="{FF2B5EF4-FFF2-40B4-BE49-F238E27FC236}">
                <a16:creationId xmlns:a16="http://schemas.microsoft.com/office/drawing/2014/main" id="{6D9915DA-019D-2F8A-F7F5-FF73AAF38B05}"/>
              </a:ext>
            </a:extLst>
          </p:cNvPr>
          <p:cNvSpPr txBox="1">
            <a:spLocks/>
          </p:cNvSpPr>
          <p:nvPr/>
        </p:nvSpPr>
        <p:spPr>
          <a:xfrm>
            <a:off x="343800" y="876300"/>
            <a:ext cx="8456400" cy="908025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4500" b="1" dirty="0">
                <a:solidFill>
                  <a:schemeClr val="bg1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How would you manage £500?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42D5B8C-23EC-E087-1F52-3C8B157F504E}"/>
              </a:ext>
            </a:extLst>
          </p:cNvPr>
          <p:cNvSpPr/>
          <p:nvPr/>
        </p:nvSpPr>
        <p:spPr>
          <a:xfrm>
            <a:off x="343800" y="2368364"/>
            <a:ext cx="3500067" cy="1898836"/>
          </a:xfrm>
          <a:prstGeom prst="roundRect">
            <a:avLst/>
          </a:prstGeom>
          <a:solidFill>
            <a:srgbClr val="1122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SG" sz="2400" b="1" dirty="0">
                <a:solidFill>
                  <a:srgbClr val="80E6E3"/>
                </a:solidFill>
              </a:rPr>
              <a:t>Imagine you are responsible for looking after £500 for your family. </a:t>
            </a:r>
            <a:endParaRPr lang="en-US" sz="2400" b="1" dirty="0">
              <a:solidFill>
                <a:srgbClr val="80E6E3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743AD-1575-72B9-C12C-E8D4196F6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DB287-72D5-D5F0-FB24-928DF9333559}"/>
              </a:ext>
            </a:extLst>
          </p:cNvPr>
          <p:cNvSpPr txBox="1">
            <a:spLocks/>
          </p:cNvSpPr>
          <p:nvPr/>
        </p:nvSpPr>
        <p:spPr>
          <a:xfrm>
            <a:off x="736398" y="1505566"/>
            <a:ext cx="5476065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Needs a strong password.</a:t>
            </a:r>
            <a:endParaRPr lang="en-US" sz="44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E22E47-9E19-879E-0EBE-E56782B58E8E}"/>
              </a:ext>
            </a:extLst>
          </p:cNvPr>
          <p:cNvSpPr txBox="1"/>
          <p:nvPr/>
        </p:nvSpPr>
        <p:spPr>
          <a:xfrm>
            <a:off x="736398" y="3060258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</a:t>
            </a:r>
            <a:r>
              <a:rPr lang="en-SG" sz="3600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Both?</a:t>
            </a:r>
            <a:endParaRPr lang="en-US" sz="3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060593-2A74-17B1-5BE1-44CA1397FF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02304" y="2842354"/>
            <a:ext cx="2831830" cy="211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94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A6564-16C3-9642-4E7C-1436CBB36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3499F-0A9F-77A2-C925-1081A4F4EDA1}"/>
              </a:ext>
            </a:extLst>
          </p:cNvPr>
          <p:cNvSpPr txBox="1">
            <a:spLocks/>
          </p:cNvSpPr>
          <p:nvPr/>
        </p:nvSpPr>
        <p:spPr>
          <a:xfrm>
            <a:off x="736398" y="1194492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Both</a:t>
            </a:r>
            <a:endParaRPr lang="en-US" sz="44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B3CE6031-BA6E-2EF5-7026-FA39B391F1E1}"/>
              </a:ext>
            </a:extLst>
          </p:cNvPr>
          <p:cNvSpPr txBox="1">
            <a:spLocks/>
          </p:cNvSpPr>
          <p:nvPr/>
        </p:nvSpPr>
        <p:spPr>
          <a:xfrm>
            <a:off x="2450510" y="2270330"/>
            <a:ext cx="4675388" cy="193591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All digital money needs passwords and security to stop other people using it without permission.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endParaRPr lang="en-US" sz="2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0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E620B-0E41-97D2-525B-94AF7A787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248AF-CE8E-7109-3D04-DB24E5EE020A}"/>
              </a:ext>
            </a:extLst>
          </p:cNvPr>
          <p:cNvSpPr txBox="1">
            <a:spLocks/>
          </p:cNvSpPr>
          <p:nvPr/>
        </p:nvSpPr>
        <p:spPr>
          <a:xfrm>
            <a:off x="736398" y="1505566"/>
            <a:ext cx="5476065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Is used everyday by most people.</a:t>
            </a:r>
            <a:endParaRPr lang="en-US" sz="44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F217DA-400F-0326-41BB-3A579C388DD5}"/>
              </a:ext>
            </a:extLst>
          </p:cNvPr>
          <p:cNvSpPr txBox="1"/>
          <p:nvPr/>
        </p:nvSpPr>
        <p:spPr>
          <a:xfrm>
            <a:off x="736398" y="3060258"/>
            <a:ext cx="6100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Pounds, Crypto, </a:t>
            </a:r>
            <a:r>
              <a:rPr lang="en-SG" sz="3600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SG" sz="3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Both?</a:t>
            </a:r>
            <a:endParaRPr lang="en-US" sz="3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FD06F5-1598-F3AA-35BB-CEFDED2BC2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196689" y="3004598"/>
            <a:ext cx="2366865" cy="189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962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D3B8E-0DE9-8204-6F69-A6B8EA3A3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C081B-5B37-1850-74C1-E39661D4CD39}"/>
              </a:ext>
            </a:extLst>
          </p:cNvPr>
          <p:cNvSpPr txBox="1">
            <a:spLocks/>
          </p:cNvSpPr>
          <p:nvPr/>
        </p:nvSpPr>
        <p:spPr>
          <a:xfrm>
            <a:off x="736398" y="1194492"/>
            <a:ext cx="5169081" cy="11553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</a:pPr>
            <a:r>
              <a:rPr lang="en-SG" sz="4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Pounds</a:t>
            </a:r>
            <a:endParaRPr lang="en-US" sz="44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2EF8C521-39F2-1239-C811-AC0EF250AF2C}"/>
              </a:ext>
            </a:extLst>
          </p:cNvPr>
          <p:cNvSpPr txBox="1">
            <a:spLocks/>
          </p:cNvSpPr>
          <p:nvPr/>
        </p:nvSpPr>
        <p:spPr>
          <a:xfrm>
            <a:off x="2450510" y="2270330"/>
            <a:ext cx="4675388" cy="193591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Most people use pounds daily for shopping, saving and paying bills.</a:t>
            </a:r>
          </a:p>
        </p:txBody>
      </p:sp>
    </p:spTree>
    <p:extLst>
      <p:ext uri="{BB962C8B-B14F-4D97-AF65-F5344CB8AC3E}">
        <p14:creationId xmlns:p14="http://schemas.microsoft.com/office/powerpoint/2010/main" val="2451732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2ADAD-379D-66C7-FEF3-A9B1F9A89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30217C90-D090-326D-A62C-91B66DC13F44}"/>
              </a:ext>
            </a:extLst>
          </p:cNvPr>
          <p:cNvSpPr txBox="1">
            <a:spLocks/>
          </p:cNvSpPr>
          <p:nvPr/>
        </p:nvSpPr>
        <p:spPr>
          <a:xfrm>
            <a:off x="566050" y="368024"/>
            <a:ext cx="4005950" cy="11290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100"/>
              </a:lnSpc>
              <a:buClr>
                <a:srgbClr val="112231"/>
              </a:buClr>
              <a:buSzPct val="120000"/>
            </a:pPr>
            <a:r>
              <a:rPr lang="en-US" sz="41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Are banks just for adults?</a:t>
            </a:r>
          </a:p>
        </p:txBody>
      </p:sp>
      <p:sp>
        <p:nvSpPr>
          <p:cNvPr id="9" name="Google Shape;3957;p71">
            <a:extLst>
              <a:ext uri="{FF2B5EF4-FFF2-40B4-BE49-F238E27FC236}">
                <a16:creationId xmlns:a16="http://schemas.microsoft.com/office/drawing/2014/main" id="{D268F5D6-87C1-73BB-7469-96DB44447FD5}"/>
              </a:ext>
            </a:extLst>
          </p:cNvPr>
          <p:cNvSpPr txBox="1">
            <a:spLocks/>
          </p:cNvSpPr>
          <p:nvPr/>
        </p:nvSpPr>
        <p:spPr>
          <a:xfrm>
            <a:off x="566050" y="1497036"/>
            <a:ext cx="3633546" cy="93712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00"/>
              </a:lnSpc>
              <a:buClr>
                <a:srgbClr val="112231"/>
              </a:buClr>
              <a:buSzPct val="120000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Having a bank account can help you: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A91DC5A-FB84-0B93-EC9D-F6B88F9B55DA}"/>
              </a:ext>
            </a:extLst>
          </p:cNvPr>
          <p:cNvSpPr/>
          <p:nvPr/>
        </p:nvSpPr>
        <p:spPr>
          <a:xfrm>
            <a:off x="566050" y="2517951"/>
            <a:ext cx="2431205" cy="16972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14BE869-E28D-AA48-7C1B-25F0B816C900}"/>
              </a:ext>
            </a:extLst>
          </p:cNvPr>
          <p:cNvSpPr/>
          <p:nvPr/>
        </p:nvSpPr>
        <p:spPr>
          <a:xfrm>
            <a:off x="3332543" y="2517951"/>
            <a:ext cx="2431205" cy="16972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3C2C927-D9F7-3D80-A0BC-77DA8D46D314}"/>
              </a:ext>
            </a:extLst>
          </p:cNvPr>
          <p:cNvSpPr/>
          <p:nvPr/>
        </p:nvSpPr>
        <p:spPr>
          <a:xfrm>
            <a:off x="6146745" y="2517951"/>
            <a:ext cx="2431205" cy="16972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rtoon Coin Vector Character - 112 Coin Illustrations | GraphicMama">
            <a:extLst>
              <a:ext uri="{FF2B5EF4-FFF2-40B4-BE49-F238E27FC236}">
                <a16:creationId xmlns:a16="http://schemas.microsoft.com/office/drawing/2014/main" id="{73EE2386-082A-B460-4D5E-9CE1C1178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9818" y="1436706"/>
            <a:ext cx="1176859" cy="12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5A83DB5-E08E-F394-A1DD-E2AF88F6A84E}"/>
              </a:ext>
            </a:extLst>
          </p:cNvPr>
          <p:cNvSpPr txBox="1"/>
          <p:nvPr/>
        </p:nvSpPr>
        <p:spPr>
          <a:xfrm>
            <a:off x="566050" y="3056359"/>
            <a:ext cx="24312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6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Keep money safe</a:t>
            </a:r>
          </a:p>
          <a:p>
            <a:pPr algn="ctr"/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Your money is protected and recorded.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7231F3-B6EB-628D-9427-14901247799F}"/>
              </a:ext>
            </a:extLst>
          </p:cNvPr>
          <p:cNvSpPr txBox="1"/>
          <p:nvPr/>
        </p:nvSpPr>
        <p:spPr>
          <a:xfrm>
            <a:off x="3332542" y="3056359"/>
            <a:ext cx="24312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6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Track money in and out</a:t>
            </a:r>
          </a:p>
          <a:p>
            <a:pPr algn="ctr"/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 can see where</a:t>
            </a:r>
            <a:b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your money goes.</a:t>
            </a:r>
          </a:p>
          <a:p>
            <a:pPr algn="ctr"/>
            <a:endParaRPr lang="en-SG" sz="16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DC09D7-242E-3E31-0D10-B55EE9834D38}"/>
              </a:ext>
            </a:extLst>
          </p:cNvPr>
          <p:cNvSpPr txBox="1"/>
          <p:nvPr/>
        </p:nvSpPr>
        <p:spPr>
          <a:xfrm>
            <a:off x="6146744" y="3056359"/>
            <a:ext cx="24312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6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Make responsible choices</a:t>
            </a:r>
          </a:p>
          <a:p>
            <a:pPr algn="ctr"/>
            <a:r>
              <a:rPr lang="en-SG" sz="16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 decide how to use your money.</a:t>
            </a:r>
          </a:p>
        </p:txBody>
      </p:sp>
      <p:pic>
        <p:nvPicPr>
          <p:cNvPr id="17" name="Picture 16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7A7D3B72-3240-380F-0359-551258755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249" y="2370555"/>
            <a:ext cx="697096" cy="702521"/>
          </a:xfrm>
          <a:prstGeom prst="rect">
            <a:avLst/>
          </a:prstGeom>
        </p:spPr>
      </p:pic>
      <p:pic>
        <p:nvPicPr>
          <p:cNvPr id="18" name="Picture 17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86AE28F0-68AB-5403-081F-EB7F9501F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596" y="2340394"/>
            <a:ext cx="697096" cy="702521"/>
          </a:xfrm>
          <a:prstGeom prst="rect">
            <a:avLst/>
          </a:prstGeom>
        </p:spPr>
      </p:pic>
      <p:pic>
        <p:nvPicPr>
          <p:cNvPr id="19" name="Picture 18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2A0003D0-445E-5596-AE68-556F45899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6511" y="2340393"/>
            <a:ext cx="697096" cy="702521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FA302231-E1AB-2425-A06F-FC4346C34097}"/>
              </a:ext>
            </a:extLst>
          </p:cNvPr>
          <p:cNvSpPr/>
          <p:nvPr/>
        </p:nvSpPr>
        <p:spPr>
          <a:xfrm>
            <a:off x="566049" y="4392806"/>
            <a:ext cx="8011899" cy="436606"/>
          </a:xfrm>
          <a:prstGeom prst="roundRect">
            <a:avLst/>
          </a:prstGeom>
          <a:solidFill>
            <a:srgbClr val="80E6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3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Let’s find out how bank ready you are…</a:t>
            </a:r>
            <a:endParaRPr lang="en-US" sz="23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020BC592-C170-65C5-71CE-2BBE37E15BEA}"/>
              </a:ext>
            </a:extLst>
          </p:cNvPr>
          <p:cNvSpPr/>
          <p:nvPr/>
        </p:nvSpPr>
        <p:spPr>
          <a:xfrm flipH="1">
            <a:off x="4572000" y="267937"/>
            <a:ext cx="2297995" cy="1519081"/>
          </a:xfrm>
          <a:prstGeom prst="wedgeRoundRectCallout">
            <a:avLst>
              <a:gd name="adj1" fmla="val -88775"/>
              <a:gd name="adj2" fmla="val 57030"/>
              <a:gd name="adj3" fmla="val 16667"/>
            </a:avLst>
          </a:prstGeom>
          <a:solidFill>
            <a:srgbClr val="112231"/>
          </a:solidFill>
          <a:ln>
            <a:solidFill>
              <a:srgbClr val="1122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000"/>
              </a:spcAft>
            </a:pPr>
            <a:r>
              <a:rPr lang="en-US" sz="21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No!</a:t>
            </a:r>
          </a:p>
          <a:p>
            <a:pPr algn="ctr">
              <a:lnSpc>
                <a:spcPts val="1400"/>
              </a:lnSpc>
              <a:spcAft>
                <a:spcPts val="1000"/>
              </a:spcAft>
            </a:pPr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Good news - young people can have junior bank accounts. A trusted adult can help you open one.</a:t>
            </a:r>
          </a:p>
        </p:txBody>
      </p:sp>
    </p:spTree>
    <p:extLst>
      <p:ext uri="{BB962C8B-B14F-4D97-AF65-F5344CB8AC3E}">
        <p14:creationId xmlns:p14="http://schemas.microsoft.com/office/powerpoint/2010/main" val="1733503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2C2A1C6-413B-B90A-FA4D-D0CDDF048E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355584">
            <a:off x="5317558" y="1105710"/>
            <a:ext cx="3059694" cy="3824618"/>
          </a:xfrm>
          <a:prstGeom prst="rect">
            <a:avLst/>
          </a:prstGeom>
        </p:spPr>
      </p:pic>
      <p:sp>
        <p:nvSpPr>
          <p:cNvPr id="2" name="Google Shape;3957;p71">
            <a:extLst>
              <a:ext uri="{FF2B5EF4-FFF2-40B4-BE49-F238E27FC236}">
                <a16:creationId xmlns:a16="http://schemas.microsoft.com/office/drawing/2014/main" id="{12CDA2B5-2863-B2C8-7887-B0DC77369C64}"/>
              </a:ext>
            </a:extLst>
          </p:cNvPr>
          <p:cNvSpPr txBox="1">
            <a:spLocks/>
          </p:cNvSpPr>
          <p:nvPr/>
        </p:nvSpPr>
        <p:spPr>
          <a:xfrm>
            <a:off x="566050" y="368024"/>
            <a:ext cx="4308100" cy="6338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100"/>
              </a:lnSpc>
              <a:buClr>
                <a:srgbClr val="112231"/>
              </a:buClr>
              <a:buSzPct val="120000"/>
            </a:pPr>
            <a:r>
              <a:rPr lang="en-US" sz="41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Finish the article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156539B-0AB0-8677-8DB0-2D743D36BACA}"/>
              </a:ext>
            </a:extLst>
          </p:cNvPr>
          <p:cNvGrpSpPr/>
          <p:nvPr/>
        </p:nvGrpSpPr>
        <p:grpSpPr>
          <a:xfrm>
            <a:off x="1909393" y="2014894"/>
            <a:ext cx="1494845" cy="1494845"/>
            <a:chOff x="3077155" y="2656999"/>
            <a:chExt cx="1494845" cy="149484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46DC3B2-0064-AB39-3D51-824386CAD72C}"/>
                </a:ext>
              </a:extLst>
            </p:cNvPr>
            <p:cNvSpPr/>
            <p:nvPr/>
          </p:nvSpPr>
          <p:spPr>
            <a:xfrm>
              <a:off x="3077155" y="2656999"/>
              <a:ext cx="1494845" cy="1494845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A4410BC8-11D5-DB04-75EE-42249B5E1A1A}"/>
                </a:ext>
              </a:extLst>
            </p:cNvPr>
            <p:cNvSpPr txBox="1">
              <a:spLocks/>
            </p:cNvSpPr>
            <p:nvPr/>
          </p:nvSpPr>
          <p:spPr>
            <a:xfrm>
              <a:off x="3189546" y="2656999"/>
              <a:ext cx="1267623" cy="1494845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1800"/>
                </a:lnSpc>
              </a:pPr>
              <a:r>
                <a:rPr lang="en-US" sz="18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Discuss with your partner</a:t>
              </a:r>
            </a:p>
          </p:txBody>
        </p:sp>
      </p:grpSp>
      <p:pic>
        <p:nvPicPr>
          <p:cNvPr id="3" name="Picture 2" descr="Cartoon Coin Vector Character - 112 Coin Illustrations | GraphicMama">
            <a:extLst>
              <a:ext uri="{FF2B5EF4-FFF2-40B4-BE49-F238E27FC236}">
                <a16:creationId xmlns:a16="http://schemas.microsoft.com/office/drawing/2014/main" id="{192130D7-1114-A59D-E3C4-5CF520D66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87" y="2917863"/>
            <a:ext cx="1677012" cy="185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D20EA2-BAF5-B185-144B-4A5B56D8949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474923" y="1051120"/>
            <a:ext cx="3059695" cy="3824618"/>
          </a:xfrm>
          <a:prstGeom prst="rect">
            <a:avLst/>
          </a:prstGeom>
        </p:spPr>
      </p:pic>
      <p:pic>
        <p:nvPicPr>
          <p:cNvPr id="8" name="Picture 7" descr="A magazine cover with a picture of a building&#10;&#10;AI-generated content may be incorrect.">
            <a:extLst>
              <a:ext uri="{FF2B5EF4-FFF2-40B4-BE49-F238E27FC236}">
                <a16:creationId xmlns:a16="http://schemas.microsoft.com/office/drawing/2014/main" id="{3DB53782-97F3-0475-7B90-AB60348728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249">
            <a:off x="3844165" y="988956"/>
            <a:ext cx="3059695" cy="3849417"/>
          </a:xfrm>
          <a:prstGeom prst="rect">
            <a:avLst/>
          </a:prstGeom>
        </p:spPr>
      </p:pic>
      <p:sp>
        <p:nvSpPr>
          <p:cNvPr id="13" name="Google Shape;3957;p71">
            <a:extLst>
              <a:ext uri="{FF2B5EF4-FFF2-40B4-BE49-F238E27FC236}">
                <a16:creationId xmlns:a16="http://schemas.microsoft.com/office/drawing/2014/main" id="{BCA8E60A-A9E9-573F-5AAE-2F0F33E1F6B1}"/>
              </a:ext>
            </a:extLst>
          </p:cNvPr>
          <p:cNvSpPr txBox="1">
            <a:spLocks/>
          </p:cNvSpPr>
          <p:nvPr/>
        </p:nvSpPr>
        <p:spPr>
          <a:xfrm>
            <a:off x="566050" y="1210598"/>
            <a:ext cx="2192976" cy="93712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00"/>
              </a:lnSpc>
              <a:buClr>
                <a:srgbClr val="112231"/>
              </a:buClr>
              <a:buSzPct val="120000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matter</a:t>
            </a:r>
            <a:b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because…</a:t>
            </a:r>
          </a:p>
        </p:txBody>
      </p:sp>
    </p:spTree>
    <p:extLst>
      <p:ext uri="{BB962C8B-B14F-4D97-AF65-F5344CB8AC3E}">
        <p14:creationId xmlns:p14="http://schemas.microsoft.com/office/powerpoint/2010/main" val="736662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50738-69C6-859B-B618-218CAB26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/>
              <a:t>What is a bank and why does it matter?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E9311-1A1D-CCC0-85C2-F4B954474A0E}"/>
              </a:ext>
            </a:extLst>
          </p:cNvPr>
          <p:cNvSpPr txBox="1">
            <a:spLocks/>
          </p:cNvSpPr>
          <p:nvPr/>
        </p:nvSpPr>
        <p:spPr>
          <a:xfrm>
            <a:off x="4843005" y="1373474"/>
            <a:ext cx="3713643" cy="2965042"/>
          </a:xfrm>
          <a:prstGeom prst="rect">
            <a:avLst/>
          </a:prstGeom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Learning Objectives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Explain the roles banks play in society.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Decide which role is most important.</a:t>
            </a:r>
          </a:p>
        </p:txBody>
      </p:sp>
      <p:pic>
        <p:nvPicPr>
          <p:cNvPr id="4" name="Picture 3" descr="Cartoon Coin Vector Character - 112 Coin Illustrations | GraphicMama">
            <a:extLst>
              <a:ext uri="{FF2B5EF4-FFF2-40B4-BE49-F238E27FC236}">
                <a16:creationId xmlns:a16="http://schemas.microsoft.com/office/drawing/2014/main" id="{309F9033-0C9F-F68C-7094-5F7FFAD09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95054" y="3531349"/>
            <a:ext cx="1432360" cy="146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271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957;p71">
            <a:extLst>
              <a:ext uri="{FF2B5EF4-FFF2-40B4-BE49-F238E27FC236}">
                <a16:creationId xmlns:a16="http://schemas.microsoft.com/office/drawing/2014/main" id="{F4B6E6DE-B64F-5C7B-BF56-25BE6F9A1E08}"/>
              </a:ext>
            </a:extLst>
          </p:cNvPr>
          <p:cNvSpPr txBox="1">
            <a:spLocks/>
          </p:cNvSpPr>
          <p:nvPr/>
        </p:nvSpPr>
        <p:spPr>
          <a:xfrm>
            <a:off x="343800" y="277204"/>
            <a:ext cx="8456400" cy="664795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4500" b="1" dirty="0">
                <a:solidFill>
                  <a:schemeClr val="bg1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Would you…?</a:t>
            </a:r>
          </a:p>
        </p:txBody>
      </p:sp>
      <p:pic>
        <p:nvPicPr>
          <p:cNvPr id="6" name="Picture 8" descr="270+ Bury Money Stock Photos, Pictures &amp; Royalty-Free Images - iStock">
            <a:extLst>
              <a:ext uri="{FF2B5EF4-FFF2-40B4-BE49-F238E27FC236}">
                <a16:creationId xmlns:a16="http://schemas.microsoft.com/office/drawing/2014/main" id="{B32C9B3B-61E7-0621-C9CF-CB62C394F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/>
          <a:stretch>
            <a:fillRect/>
          </a:stretch>
        </p:blipFill>
        <p:spPr bwMode="auto">
          <a:xfrm>
            <a:off x="343801" y="1064314"/>
            <a:ext cx="2955108" cy="186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909C2C-BA20-A08C-54AB-AC940C497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10411" b="10411"/>
          <a:stretch/>
        </p:blipFill>
        <p:spPr bwMode="auto">
          <a:xfrm>
            <a:off x="343800" y="3307980"/>
            <a:ext cx="2955108" cy="155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422D4167-0100-E50C-384A-B9035784D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t="7196" b="7196"/>
          <a:stretch/>
        </p:blipFill>
        <p:spPr bwMode="auto">
          <a:xfrm>
            <a:off x="3484934" y="1064315"/>
            <a:ext cx="2955108" cy="1684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12BEFBC9-59B1-6E09-8671-14594F666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 t="9518" b="9518"/>
          <a:stretch/>
        </p:blipFill>
        <p:spPr bwMode="auto">
          <a:xfrm>
            <a:off x="3484934" y="3307980"/>
            <a:ext cx="2955107" cy="155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44A3F52-DD08-6D98-E22F-DA31C1032553}"/>
              </a:ext>
            </a:extLst>
          </p:cNvPr>
          <p:cNvSpPr/>
          <p:nvPr/>
        </p:nvSpPr>
        <p:spPr>
          <a:xfrm>
            <a:off x="343800" y="2476133"/>
            <a:ext cx="2955107" cy="5159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Bury your money outside and write down how much you hid.</a:t>
            </a:r>
            <a:endParaRPr lang="en-US" sz="12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02038FF-3E16-8CCF-6F63-611EBFBB79DD}"/>
              </a:ext>
            </a:extLst>
          </p:cNvPr>
          <p:cNvSpPr/>
          <p:nvPr/>
        </p:nvSpPr>
        <p:spPr>
          <a:xfrm>
            <a:off x="340707" y="3110568"/>
            <a:ext cx="2955107" cy="5159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Hide money in many places around your house and count it regularly.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FFE674D-B2A3-20C8-B4E7-32A16F13C89C}"/>
              </a:ext>
            </a:extLst>
          </p:cNvPr>
          <p:cNvSpPr/>
          <p:nvPr/>
        </p:nvSpPr>
        <p:spPr>
          <a:xfrm>
            <a:off x="3484934" y="3127502"/>
            <a:ext cx="2955107" cy="3836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Give it to a bank to keep a record of it.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569E5F1-4D07-F23E-A39C-DA30FCC8BA91}"/>
              </a:ext>
            </a:extLst>
          </p:cNvPr>
          <p:cNvSpPr/>
          <p:nvPr/>
        </p:nvSpPr>
        <p:spPr>
          <a:xfrm>
            <a:off x="3484932" y="2522980"/>
            <a:ext cx="2955107" cy="4524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Lock the money in one secure place and and count it regularly.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9DB28E-94BF-4D27-EF59-79DB2F815C8D}"/>
              </a:ext>
            </a:extLst>
          </p:cNvPr>
          <p:cNvSpPr txBox="1"/>
          <p:nvPr/>
        </p:nvSpPr>
        <p:spPr>
          <a:xfrm>
            <a:off x="6709720" y="1653209"/>
            <a:ext cx="1989438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Score each option</a:t>
            </a:r>
            <a:b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out of 5 for:</a:t>
            </a:r>
          </a:p>
          <a:p>
            <a:pPr algn="ctr"/>
            <a:endParaRPr lang="en-US" b="1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 algn="ctr"/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Safety</a:t>
            </a:r>
          </a:p>
          <a:p>
            <a:pPr algn="ctr"/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Could it be lost, stolen, or damaged?</a:t>
            </a:r>
          </a:p>
          <a:p>
            <a:pPr algn="ctr"/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and</a:t>
            </a:r>
          </a:p>
          <a:p>
            <a:pPr algn="ctr"/>
            <a:r>
              <a:rPr lang="en-US" sz="1800" b="1" dirty="0" err="1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Organisation</a:t>
            </a:r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</a:t>
            </a:r>
          </a:p>
          <a:p>
            <a:pPr algn="ctr"/>
            <a:endParaRPr lang="en-US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 algn="ctr"/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Can you easily check the total and track changes?</a:t>
            </a:r>
          </a:p>
          <a:p>
            <a:pPr algn="ctr"/>
            <a:endParaRPr lang="en-US" b="1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pic>
        <p:nvPicPr>
          <p:cNvPr id="25" name="Picture 24" descr="A yellow star with a black background&#10;&#10;AI-generated content may be incorrect.">
            <a:extLst>
              <a:ext uri="{FF2B5EF4-FFF2-40B4-BE49-F238E27FC236}">
                <a16:creationId xmlns:a16="http://schemas.microsoft.com/office/drawing/2014/main" id="{7643F694-D1C3-F8F3-EA6F-732F82C7FD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2509" y="1007089"/>
            <a:ext cx="330886" cy="313572"/>
          </a:xfrm>
          <a:prstGeom prst="rect">
            <a:avLst/>
          </a:prstGeom>
        </p:spPr>
      </p:pic>
      <p:pic>
        <p:nvPicPr>
          <p:cNvPr id="26" name="Picture 25" descr="A yellow star with a black background&#10;&#10;AI-generated content may be incorrect.">
            <a:extLst>
              <a:ext uri="{FF2B5EF4-FFF2-40B4-BE49-F238E27FC236}">
                <a16:creationId xmlns:a16="http://schemas.microsoft.com/office/drawing/2014/main" id="{9C2519FA-7673-F02F-9306-6DA56C25CE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5753" y="1013679"/>
            <a:ext cx="330886" cy="313572"/>
          </a:xfrm>
          <a:prstGeom prst="rect">
            <a:avLst/>
          </a:prstGeom>
        </p:spPr>
      </p:pic>
      <p:pic>
        <p:nvPicPr>
          <p:cNvPr id="27" name="Picture 26" descr="A yellow star with a black background&#10;&#10;AI-generated content may be incorrect.">
            <a:extLst>
              <a:ext uri="{FF2B5EF4-FFF2-40B4-BE49-F238E27FC236}">
                <a16:creationId xmlns:a16="http://schemas.microsoft.com/office/drawing/2014/main" id="{9DCF546D-7941-9954-EF04-5F0BCA62E6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8996" y="1011633"/>
            <a:ext cx="330886" cy="31357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2BAE381-A2C5-F3E9-833C-52BDCB5DAD6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867137" y="1013281"/>
            <a:ext cx="330885" cy="3135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E763A7C-6917-C071-2F66-2BBFAE9ABDF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210381" y="1019871"/>
            <a:ext cx="330885" cy="31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7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FC134-8ECF-D098-50C1-E39B7FA5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747003" cy="979014"/>
          </a:xfrm>
        </p:spPr>
        <p:txBody>
          <a:bodyPr tIns="0" rIns="0" bIns="0">
            <a:no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What problems might happen with </a:t>
            </a:r>
            <a:r>
              <a:rPr lang="en-US" sz="3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unsafe</a:t>
            </a:r>
            <a:r>
              <a:rPr lang="en-US" sz="3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or </a:t>
            </a:r>
            <a:r>
              <a:rPr lang="en-US" sz="3200" b="1" dirty="0" err="1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disorganised</a:t>
            </a:r>
            <a:r>
              <a:rPr lang="en-US" sz="3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money?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C890B4E-9E45-E2EC-A50B-0B949EA7DFA4}"/>
              </a:ext>
            </a:extLst>
          </p:cNvPr>
          <p:cNvSpPr/>
          <p:nvPr/>
        </p:nvSpPr>
        <p:spPr>
          <a:xfrm>
            <a:off x="345775" y="1548714"/>
            <a:ext cx="2448827" cy="293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296077F-6C68-E67C-BA45-596B0102008B}"/>
              </a:ext>
            </a:extLst>
          </p:cNvPr>
          <p:cNvSpPr/>
          <p:nvPr/>
        </p:nvSpPr>
        <p:spPr>
          <a:xfrm>
            <a:off x="3275637" y="1573130"/>
            <a:ext cx="2448827" cy="293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E5AA453-5741-6D72-E5A9-8982C727BCB8}"/>
              </a:ext>
            </a:extLst>
          </p:cNvPr>
          <p:cNvSpPr/>
          <p:nvPr/>
        </p:nvSpPr>
        <p:spPr>
          <a:xfrm>
            <a:off x="6186616" y="1573130"/>
            <a:ext cx="2448827" cy="29326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3957;p71">
            <a:extLst>
              <a:ext uri="{FF2B5EF4-FFF2-40B4-BE49-F238E27FC236}">
                <a16:creationId xmlns:a16="http://schemas.microsoft.com/office/drawing/2014/main" id="{CDFA6B14-5972-5A90-F5B3-1BD0C181FB6E}"/>
              </a:ext>
            </a:extLst>
          </p:cNvPr>
          <p:cNvSpPr txBox="1">
            <a:spLocks/>
          </p:cNvSpPr>
          <p:nvPr/>
        </p:nvSpPr>
        <p:spPr>
          <a:xfrm>
            <a:off x="3256754" y="3526786"/>
            <a:ext cx="2448827" cy="97901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000"/>
              </a:lnSpc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People may </a:t>
            </a: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lose</a:t>
            </a:r>
            <a:b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track </a:t>
            </a: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of how much they have.</a:t>
            </a:r>
          </a:p>
        </p:txBody>
      </p:sp>
      <p:sp>
        <p:nvSpPr>
          <p:cNvPr id="9" name="Google Shape;3957;p71">
            <a:extLst>
              <a:ext uri="{FF2B5EF4-FFF2-40B4-BE49-F238E27FC236}">
                <a16:creationId xmlns:a16="http://schemas.microsoft.com/office/drawing/2014/main" id="{D7A5ED28-C951-93E4-6D45-079C9020A455}"/>
              </a:ext>
            </a:extLst>
          </p:cNvPr>
          <p:cNvSpPr txBox="1">
            <a:spLocks/>
          </p:cNvSpPr>
          <p:nvPr/>
        </p:nvSpPr>
        <p:spPr>
          <a:xfrm>
            <a:off x="6167733" y="3502370"/>
            <a:ext cx="2448827" cy="97901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000"/>
              </a:lnSpc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People may</a:t>
            </a:r>
            <a:b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disagree</a:t>
            </a: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causing</a:t>
            </a:r>
            <a:b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trust issues.</a:t>
            </a:r>
          </a:p>
        </p:txBody>
      </p:sp>
      <p:sp>
        <p:nvSpPr>
          <p:cNvPr id="10" name="Google Shape;3957;p71">
            <a:extLst>
              <a:ext uri="{FF2B5EF4-FFF2-40B4-BE49-F238E27FC236}">
                <a16:creationId xmlns:a16="http://schemas.microsoft.com/office/drawing/2014/main" id="{D01FAACC-35CC-580D-8EF9-9EB744D72E85}"/>
              </a:ext>
            </a:extLst>
          </p:cNvPr>
          <p:cNvSpPr txBox="1">
            <a:spLocks/>
          </p:cNvSpPr>
          <p:nvPr/>
        </p:nvSpPr>
        <p:spPr>
          <a:xfrm>
            <a:off x="355216" y="3526786"/>
            <a:ext cx="2448827" cy="97901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000"/>
              </a:lnSpc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It can be </a:t>
            </a: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lost, stolen</a:t>
            </a:r>
            <a:b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1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</a:t>
            </a: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damaged.</a:t>
            </a:r>
          </a:p>
        </p:txBody>
      </p:sp>
      <p:pic>
        <p:nvPicPr>
          <p:cNvPr id="15" name="Picture 14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5125DE7C-AEC6-513F-C22D-5103B38F3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43" y="1797032"/>
            <a:ext cx="1568089" cy="1580292"/>
          </a:xfrm>
          <a:prstGeom prst="rect">
            <a:avLst/>
          </a:prstGeom>
        </p:spPr>
      </p:pic>
      <p:pic>
        <p:nvPicPr>
          <p:cNvPr id="16" name="Picture 15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22577DC6-234E-7287-ADEA-07AF27953A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564" y="1797032"/>
            <a:ext cx="1568089" cy="1580292"/>
          </a:xfrm>
          <a:prstGeom prst="rect">
            <a:avLst/>
          </a:prstGeom>
        </p:spPr>
      </p:pic>
      <p:pic>
        <p:nvPicPr>
          <p:cNvPr id="17" name="Picture 16" descr="A gold coin with a pound symbol&#10;&#10;AI-generated content may be incorrect.">
            <a:extLst>
              <a:ext uri="{FF2B5EF4-FFF2-40B4-BE49-F238E27FC236}">
                <a16:creationId xmlns:a16="http://schemas.microsoft.com/office/drawing/2014/main" id="{E780449E-46D4-A2CE-F291-F9DB3DBE2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101" y="1797032"/>
            <a:ext cx="1568089" cy="158029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53510C32-F597-FF5A-A396-1A68E1D0C0FF}"/>
              </a:ext>
            </a:extLst>
          </p:cNvPr>
          <p:cNvGrpSpPr/>
          <p:nvPr/>
        </p:nvGrpSpPr>
        <p:grpSpPr>
          <a:xfrm>
            <a:off x="6794969" y="452961"/>
            <a:ext cx="1232120" cy="1232120"/>
            <a:chOff x="3077155" y="2656999"/>
            <a:chExt cx="1494845" cy="149484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903B0C1-1B85-96F2-8742-F1BAD44B08B1}"/>
                </a:ext>
              </a:extLst>
            </p:cNvPr>
            <p:cNvSpPr/>
            <p:nvPr/>
          </p:nvSpPr>
          <p:spPr>
            <a:xfrm>
              <a:off x="3077155" y="2656999"/>
              <a:ext cx="1494845" cy="1494845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131AD9EA-D211-7C1B-69EC-11CBA1FECD39}"/>
                </a:ext>
              </a:extLst>
            </p:cNvPr>
            <p:cNvSpPr txBox="1">
              <a:spLocks/>
            </p:cNvSpPr>
            <p:nvPr/>
          </p:nvSpPr>
          <p:spPr>
            <a:xfrm>
              <a:off x="3189546" y="2656999"/>
              <a:ext cx="1267623" cy="1494845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1800"/>
                </a:lnSpc>
              </a:pPr>
              <a:r>
                <a:rPr lang="en-US" sz="15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Discuss with your partner</a:t>
              </a:r>
            </a:p>
          </p:txBody>
        </p:sp>
      </p:grpSp>
      <p:pic>
        <p:nvPicPr>
          <p:cNvPr id="18" name="Picture 17" descr="Cartoon Coin Vector Character - 112 Coin Illustrations | GraphicMama">
            <a:extLst>
              <a:ext uri="{FF2B5EF4-FFF2-40B4-BE49-F238E27FC236}">
                <a16:creationId xmlns:a16="http://schemas.microsoft.com/office/drawing/2014/main" id="{AB9B5675-D932-3B62-2233-BE50BF7B8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413" y="943805"/>
            <a:ext cx="773147" cy="7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377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CB7F7-77BA-D309-61B3-BCE30DBF1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B5280EE-EE19-F439-DFD8-7A446FCB6088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837330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 solution?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85297472-BA28-1AAB-33C0-355B3A1329F5}"/>
              </a:ext>
            </a:extLst>
          </p:cNvPr>
          <p:cNvSpPr txBox="1">
            <a:spLocks/>
          </p:cNvSpPr>
          <p:nvPr/>
        </p:nvSpPr>
        <p:spPr>
          <a:xfrm>
            <a:off x="343800" y="2027871"/>
            <a:ext cx="7734546" cy="90479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6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were created to help people trust that their money is safe and recorded properly.</a:t>
            </a:r>
          </a:p>
        </p:txBody>
      </p:sp>
    </p:spTree>
    <p:extLst>
      <p:ext uri="{BB962C8B-B14F-4D97-AF65-F5344CB8AC3E}">
        <p14:creationId xmlns:p14="http://schemas.microsoft.com/office/powerpoint/2010/main" val="185897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C562F-B152-6897-9E9E-1CBAC97CB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5276092-24B0-2A82-C7D0-00E834ADC9F4}"/>
              </a:ext>
            </a:extLst>
          </p:cNvPr>
          <p:cNvSpPr txBox="1">
            <a:spLocks/>
          </p:cNvSpPr>
          <p:nvPr/>
        </p:nvSpPr>
        <p:spPr>
          <a:xfrm>
            <a:off x="257543" y="266539"/>
            <a:ext cx="6211631" cy="699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Cash vs digital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F195B30-0ED6-AFA1-22D3-DB2C91029B60}"/>
              </a:ext>
            </a:extLst>
          </p:cNvPr>
          <p:cNvSpPr/>
          <p:nvPr/>
        </p:nvSpPr>
        <p:spPr>
          <a:xfrm>
            <a:off x="4648200" y="1056854"/>
            <a:ext cx="2448827" cy="20199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1DA911-379C-5F9C-B5F1-3F4C42976396}"/>
              </a:ext>
            </a:extLst>
          </p:cNvPr>
          <p:cNvSpPr txBox="1">
            <a:spLocks/>
          </p:cNvSpPr>
          <p:nvPr/>
        </p:nvSpPr>
        <p:spPr>
          <a:xfrm>
            <a:off x="149593" y="1819459"/>
            <a:ext cx="1622057" cy="4947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lnSpc>
                <a:spcPts val="3200"/>
              </a:lnSpc>
            </a:pPr>
            <a:r>
              <a:rPr lang="en-US" sz="2800" b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CASH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8443F0-6313-4937-04F6-3149808352AF}"/>
              </a:ext>
            </a:extLst>
          </p:cNvPr>
          <p:cNvSpPr txBox="1">
            <a:spLocks/>
          </p:cNvSpPr>
          <p:nvPr/>
        </p:nvSpPr>
        <p:spPr>
          <a:xfrm>
            <a:off x="7286925" y="1819458"/>
            <a:ext cx="1622057" cy="4947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00"/>
              </a:lnSpc>
            </a:pPr>
            <a:r>
              <a:rPr lang="en-US" sz="2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DIGITAL</a:t>
            </a:r>
          </a:p>
        </p:txBody>
      </p:sp>
      <p:pic>
        <p:nvPicPr>
          <p:cNvPr id="9" name="Picture 8" descr="A phone and a phone with a payment button&#10;&#10;AI-generated content may be incorrect.">
            <a:extLst>
              <a:ext uri="{FF2B5EF4-FFF2-40B4-BE49-F238E27FC236}">
                <a16:creationId xmlns:a16="http://schemas.microsoft.com/office/drawing/2014/main" id="{DC1D48F5-74B8-77E3-705F-F4984C8BB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320" y="947048"/>
            <a:ext cx="2005120" cy="2105376"/>
          </a:xfrm>
          <a:prstGeom prst="rect">
            <a:avLst/>
          </a:prstGeom>
        </p:spPr>
      </p:pic>
      <p:pic>
        <p:nvPicPr>
          <p:cNvPr id="18" name="Picture 17" descr="A person handing money to a person&#10;&#10;AI-generated content may be incorrect.">
            <a:extLst>
              <a:ext uri="{FF2B5EF4-FFF2-40B4-BE49-F238E27FC236}">
                <a16:creationId xmlns:a16="http://schemas.microsoft.com/office/drawing/2014/main" id="{D616BFD2-CC56-E231-463D-A8082879F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984" y="1056854"/>
            <a:ext cx="2474817" cy="201998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DCED048-203C-EDC2-F319-47AFB8A49577}"/>
              </a:ext>
            </a:extLst>
          </p:cNvPr>
          <p:cNvGrpSpPr/>
          <p:nvPr/>
        </p:nvGrpSpPr>
        <p:grpSpPr>
          <a:xfrm>
            <a:off x="4027267" y="2311221"/>
            <a:ext cx="1120656" cy="1120656"/>
            <a:chOff x="1780673" y="3575097"/>
            <a:chExt cx="1120656" cy="11206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BE46412-E3F2-0A44-BD1F-3E02B0E6BA4B}"/>
                </a:ext>
              </a:extLst>
            </p:cNvPr>
            <p:cNvSpPr/>
            <p:nvPr/>
          </p:nvSpPr>
          <p:spPr>
            <a:xfrm>
              <a:off x="1780673" y="3575097"/>
              <a:ext cx="1120656" cy="1120656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4EB8815C-4E0F-C5B2-7D65-87401F48DAD8}"/>
                </a:ext>
              </a:extLst>
            </p:cNvPr>
            <p:cNvSpPr txBox="1">
              <a:spLocks/>
            </p:cNvSpPr>
            <p:nvPr/>
          </p:nvSpPr>
          <p:spPr>
            <a:xfrm>
              <a:off x="1780673" y="3575097"/>
              <a:ext cx="1120656" cy="1120656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1300"/>
                </a:lnSpc>
              </a:pPr>
              <a:r>
                <a:rPr lang="en-US" sz="13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Sort the statements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BBDE2B8-92A3-1EAC-FC12-1C0D84B3BBC6}"/>
              </a:ext>
            </a:extLst>
          </p:cNvPr>
          <p:cNvSpPr txBox="1"/>
          <p:nvPr/>
        </p:nvSpPr>
        <p:spPr>
          <a:xfrm>
            <a:off x="454433" y="3245107"/>
            <a:ext cx="2474817" cy="323493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 can’t see or hold it.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4EDDDB-FA36-56AD-6C9A-0C998C010944}"/>
              </a:ext>
            </a:extLst>
          </p:cNvPr>
          <p:cNvSpPr txBox="1"/>
          <p:nvPr/>
        </p:nvSpPr>
        <p:spPr>
          <a:xfrm>
            <a:off x="454433" y="3650155"/>
            <a:ext cx="2474817" cy="323493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count it yourself.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CC8E20-F5A6-075B-1F2D-C624DD14F7A3}"/>
              </a:ext>
            </a:extLst>
          </p:cNvPr>
          <p:cNvSpPr txBox="1"/>
          <p:nvPr/>
        </p:nvSpPr>
        <p:spPr>
          <a:xfrm>
            <a:off x="454433" y="4055203"/>
            <a:ext cx="2474817" cy="766167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 balance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(total money)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updates automatically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when you spend or receive money.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33D00E3-EB4C-C82C-89DA-9EC7323C26C9}"/>
              </a:ext>
            </a:extLst>
          </p:cNvPr>
          <p:cNvSpPr txBox="1"/>
          <p:nvPr/>
        </p:nvSpPr>
        <p:spPr>
          <a:xfrm>
            <a:off x="3334591" y="3245107"/>
            <a:ext cx="2474817" cy="323493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The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 keeps track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for you.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E17CE09-6BBF-32F3-CEE5-3F24D12FF74D}"/>
              </a:ext>
            </a:extLst>
          </p:cNvPr>
          <p:cNvSpPr txBox="1"/>
          <p:nvPr/>
        </p:nvSpPr>
        <p:spPr>
          <a:xfrm>
            <a:off x="3334591" y="3650155"/>
            <a:ext cx="2474817" cy="323493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 can see and hold it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E31C22-5E98-649D-1DE4-55F8376C42F0}"/>
              </a:ext>
            </a:extLst>
          </p:cNvPr>
          <p:cNvSpPr txBox="1"/>
          <p:nvPr/>
        </p:nvSpPr>
        <p:spPr>
          <a:xfrm>
            <a:off x="3334591" y="4055203"/>
            <a:ext cx="2474817" cy="766167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 check your balance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on an app, website, or at a cash machine.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1031D3-F544-8052-5C40-63AC07C844C9}"/>
              </a:ext>
            </a:extLst>
          </p:cNvPr>
          <p:cNvSpPr txBox="1"/>
          <p:nvPr/>
        </p:nvSpPr>
        <p:spPr>
          <a:xfrm>
            <a:off x="6214749" y="3021191"/>
            <a:ext cx="2474817" cy="544830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It’s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passed directly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from person to person.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EE0613-D1B5-C175-31C2-10A1080EC3B0}"/>
              </a:ext>
            </a:extLst>
          </p:cNvPr>
          <p:cNvSpPr txBox="1"/>
          <p:nvPr/>
        </p:nvSpPr>
        <p:spPr>
          <a:xfrm>
            <a:off x="6214749" y="3651622"/>
            <a:ext cx="2474817" cy="544830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Money is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physical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–</a:t>
            </a:r>
            <a:b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coins and notes.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A6C6861-2135-62F1-3511-EE439E763B28}"/>
              </a:ext>
            </a:extLst>
          </p:cNvPr>
          <p:cNvSpPr txBox="1"/>
          <p:nvPr/>
        </p:nvSpPr>
        <p:spPr>
          <a:xfrm>
            <a:off x="6214749" y="4297108"/>
            <a:ext cx="2474817" cy="544830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Money is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stored as numbers </a:t>
            </a:r>
            <a:r>
              <a:rPr lang="en-US" sz="13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 </a:t>
            </a:r>
            <a:r>
              <a:rPr lang="en-US" sz="13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 records</a:t>
            </a:r>
          </a:p>
        </p:txBody>
      </p:sp>
    </p:spTree>
    <p:extLst>
      <p:ext uri="{BB962C8B-B14F-4D97-AF65-F5344CB8AC3E}">
        <p14:creationId xmlns:p14="http://schemas.microsoft.com/office/powerpoint/2010/main" val="180615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8ED7F-0B66-BB2B-658E-B017EFE2E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CD464142-6163-EA9E-E73D-64FAC5B41B9A}"/>
              </a:ext>
            </a:extLst>
          </p:cNvPr>
          <p:cNvSpPr txBox="1">
            <a:spLocks/>
          </p:cNvSpPr>
          <p:nvPr/>
        </p:nvSpPr>
        <p:spPr>
          <a:xfrm>
            <a:off x="566050" y="775486"/>
            <a:ext cx="4675388" cy="132001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If no cash moves when money is digital, how does the bank know who has what?</a:t>
            </a:r>
          </a:p>
        </p:txBody>
      </p:sp>
      <p:pic>
        <p:nvPicPr>
          <p:cNvPr id="3" name="Picture 2" descr="Cartoon Coin Vector Character - 112 Coin Illustrations | GraphicMama">
            <a:extLst>
              <a:ext uri="{FF2B5EF4-FFF2-40B4-BE49-F238E27FC236}">
                <a16:creationId xmlns:a16="http://schemas.microsoft.com/office/drawing/2014/main" id="{CE450BF6-3991-8A5E-48FA-A6BA62494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2343713"/>
            <a:ext cx="2303255" cy="255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A745B26B-546F-FF3B-CDA3-0A6F37A36C82}"/>
              </a:ext>
            </a:extLst>
          </p:cNvPr>
          <p:cNvSpPr/>
          <p:nvPr/>
        </p:nvSpPr>
        <p:spPr>
          <a:xfrm>
            <a:off x="6083300" y="1097429"/>
            <a:ext cx="2494650" cy="1996141"/>
          </a:xfrm>
          <a:prstGeom prst="wedgeRoundRectCallout">
            <a:avLst>
              <a:gd name="adj1" fmla="val -88775"/>
              <a:gd name="adj2" fmla="val 57030"/>
              <a:gd name="adj3" fmla="val 16667"/>
            </a:avLst>
          </a:prstGeom>
          <a:ln>
            <a:solidFill>
              <a:srgbClr val="1122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  <a:spcAft>
                <a:spcPts val="1000"/>
              </a:spcAft>
            </a:pPr>
            <a:r>
              <a:rPr lang="en-US" sz="30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Let’s play</a:t>
            </a:r>
            <a:br>
              <a:rPr lang="en-US" sz="30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30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a money game!</a:t>
            </a:r>
          </a:p>
          <a:p>
            <a:pPr algn="ctr">
              <a:lnSpc>
                <a:spcPts val="2000"/>
              </a:lnSpc>
            </a:pPr>
            <a:r>
              <a:rPr lang="en-US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(Side note: </a:t>
            </a:r>
            <a:r>
              <a:rPr lang="en-SG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no one gets richer - just smarter.)</a:t>
            </a:r>
            <a:endParaRPr lang="en-US" b="1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9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66A8-740D-5FD5-C705-EF8463FBB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41CDCB5-F0B4-D388-6D80-46FFCE12321B}"/>
              </a:ext>
            </a:extLst>
          </p:cNvPr>
          <p:cNvSpPr/>
          <p:nvPr/>
        </p:nvSpPr>
        <p:spPr>
          <a:xfrm>
            <a:off x="6209701" y="2970888"/>
            <a:ext cx="2391887" cy="179225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71C587-90C9-B755-CB37-DD63E2840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450054"/>
          </a:xfrm>
        </p:spPr>
        <p:txBody>
          <a:bodyPr tIns="90000" rIns="0" bIns="0">
            <a:noAutofit/>
          </a:bodyPr>
          <a:lstStyle/>
          <a:p>
            <a:r>
              <a:rPr lang="en-US" sz="3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The Transaction Tracker Game</a:t>
            </a:r>
          </a:p>
        </p:txBody>
      </p:sp>
      <p:pic>
        <p:nvPicPr>
          <p:cNvPr id="9" name="Picture 8" descr="A game with a red and blue square with text&#10;&#10;AI-generated content may be incorrect.">
            <a:extLst>
              <a:ext uri="{FF2B5EF4-FFF2-40B4-BE49-F238E27FC236}">
                <a16:creationId xmlns:a16="http://schemas.microsoft.com/office/drawing/2014/main" id="{100E1D5F-62BF-4B86-F688-B395E7140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995" y="828351"/>
            <a:ext cx="2866569" cy="2023460"/>
          </a:xfrm>
          <a:prstGeom prst="rect">
            <a:avLst/>
          </a:prstGeom>
        </p:spPr>
      </p:pic>
      <p:pic>
        <p:nvPicPr>
          <p:cNvPr id="11" name="Picture 10" descr="A white rectangular table with red and blue text&#10;&#10;AI-generated content may be incorrect.">
            <a:extLst>
              <a:ext uri="{FF2B5EF4-FFF2-40B4-BE49-F238E27FC236}">
                <a16:creationId xmlns:a16="http://schemas.microsoft.com/office/drawing/2014/main" id="{5BF007F6-998D-8122-2FEB-4C084C43D8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52367">
            <a:off x="6474924" y="1193346"/>
            <a:ext cx="1880129" cy="1327150"/>
          </a:xfrm>
          <a:prstGeom prst="rect">
            <a:avLst/>
          </a:prstGeom>
        </p:spPr>
      </p:pic>
      <p:pic>
        <p:nvPicPr>
          <p:cNvPr id="13" name="Picture 12" descr="A cell phone with a white screen&#10;&#10;AI-generated content may be incorrect.">
            <a:extLst>
              <a:ext uri="{FF2B5EF4-FFF2-40B4-BE49-F238E27FC236}">
                <a16:creationId xmlns:a16="http://schemas.microsoft.com/office/drawing/2014/main" id="{48D8294D-71CC-138F-797E-F0C758852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167" y="825499"/>
            <a:ext cx="2116953" cy="44400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BF0EB3-5E21-6A07-59F0-A4559F68B216}"/>
              </a:ext>
            </a:extLst>
          </p:cNvPr>
          <p:cNvSpPr txBox="1"/>
          <p:nvPr/>
        </p:nvSpPr>
        <p:spPr>
          <a:xfrm>
            <a:off x="1290517" y="1271910"/>
            <a:ext cx="1624133" cy="32932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Subject: </a:t>
            </a:r>
            <a:r>
              <a:rPr lang="en-US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Your Account is Open</a:t>
            </a:r>
          </a:p>
          <a:p>
            <a:endParaRPr lang="en-US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Dear Player 1,</a:t>
            </a:r>
          </a:p>
          <a:p>
            <a:endParaRPr lang="en-SG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Your account has been opened.</a:t>
            </a: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Your starting balance is </a:t>
            </a:r>
            <a:r>
              <a:rPr lang="en-SG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£80</a:t>
            </a:r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.</a:t>
            </a:r>
          </a:p>
          <a:p>
            <a:endParaRPr lang="en-SG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Start on </a:t>
            </a:r>
            <a:r>
              <a:rPr lang="en-SG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GO</a:t>
            </a:r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and move around the board by rolling the dice.</a:t>
            </a:r>
          </a:p>
          <a:p>
            <a:b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As you play, Player 2 will record each step in your </a:t>
            </a:r>
            <a:r>
              <a:rPr lang="en-SG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Transaction Tracker</a:t>
            </a:r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. A transaction is when money moves in or out of your account.</a:t>
            </a:r>
          </a:p>
          <a:p>
            <a:endParaRPr lang="en-SG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The game ends when your </a:t>
            </a:r>
            <a:r>
              <a:rPr lang="en-SG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Transaction Tracker table is full</a:t>
            </a:r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. At the end of the game, check your balance.</a:t>
            </a:r>
          </a:p>
          <a:p>
            <a:endParaRPr lang="en-SG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How much money will you be left with?</a:t>
            </a:r>
          </a:p>
          <a:p>
            <a:endParaRPr lang="en-SG" sz="800" dirty="0"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r>
              <a:rPr lang="en-SG" sz="8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Good luck!</a:t>
            </a:r>
          </a:p>
        </p:txBody>
      </p:sp>
      <p:pic>
        <p:nvPicPr>
          <p:cNvPr id="15" name="Picture 14" descr="A yellow envelope with a red button&#10;&#10;AI-generated content may be incorrect.">
            <a:extLst>
              <a:ext uri="{FF2B5EF4-FFF2-40B4-BE49-F238E27FC236}">
                <a16:creationId xmlns:a16="http://schemas.microsoft.com/office/drawing/2014/main" id="{CC06EA2E-336C-55AA-D33E-A02BB0C0CE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775" y="1171252"/>
            <a:ext cx="1060844" cy="825499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4448D5C-B41A-2BA2-5774-C96AD12637D7}"/>
              </a:ext>
            </a:extLst>
          </p:cNvPr>
          <p:cNvSpPr/>
          <p:nvPr/>
        </p:nvSpPr>
        <p:spPr>
          <a:xfrm>
            <a:off x="3604995" y="2970888"/>
            <a:ext cx="2391887" cy="179225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C8992FC9-92F5-2884-DFE0-D3025A7F44B0}"/>
              </a:ext>
            </a:extLst>
          </p:cNvPr>
          <p:cNvSpPr txBox="1">
            <a:spLocks/>
          </p:cNvSpPr>
          <p:nvPr/>
        </p:nvSpPr>
        <p:spPr>
          <a:xfrm>
            <a:off x="3817814" y="3096740"/>
            <a:ext cx="1986086" cy="157150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1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Player 1: The Customer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Roll the dice.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Move the counter.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Read the square aloud (this is the transaction).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Check the accuracy of the bank on ‘Statement Day’.</a:t>
            </a:r>
          </a:p>
          <a:p>
            <a:pPr>
              <a:buClr>
                <a:srgbClr val="112231"/>
              </a:buClr>
              <a:buSzPct val="120000"/>
            </a:pPr>
            <a:endParaRPr lang="en-US" sz="12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18" name="Google Shape;3957;p71">
            <a:extLst>
              <a:ext uri="{FF2B5EF4-FFF2-40B4-BE49-F238E27FC236}">
                <a16:creationId xmlns:a16="http://schemas.microsoft.com/office/drawing/2014/main" id="{A1055351-E5FF-2238-175E-285C5B0B58D9}"/>
              </a:ext>
            </a:extLst>
          </p:cNvPr>
          <p:cNvSpPr txBox="1">
            <a:spLocks/>
          </p:cNvSpPr>
          <p:nvPr/>
        </p:nvSpPr>
        <p:spPr>
          <a:xfrm>
            <a:off x="6394050" y="3096740"/>
            <a:ext cx="2023188" cy="157150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1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Player 2: The Bank Manager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Track all money in and out.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Update the balance after each transaction (+ or - )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Announce the final balance at the end.</a:t>
            </a:r>
          </a:p>
          <a:p>
            <a:pPr marL="138113" indent="-138113">
              <a:spcAft>
                <a:spcPts val="5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12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buClr>
                <a:srgbClr val="112231"/>
              </a:buClr>
              <a:buSzPct val="120000"/>
            </a:pPr>
            <a:endParaRPr lang="en-US" sz="1200" b="1" dirty="0">
              <a:solidFill>
                <a:srgbClr val="11223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951074"/>
      </p:ext>
    </p:extLst>
  </p:cSld>
  <p:clrMapOvr>
    <a:masterClrMapping/>
  </p:clrMapOvr>
</p:sld>
</file>

<file path=ppt/theme/theme1.xml><?xml version="1.0" encoding="utf-8"?>
<a:theme xmlns:a="http://schemas.openxmlformats.org/drawingml/2006/main" name="Main">
  <a:themeElements>
    <a:clrScheme name="Simple Light">
      <a:dk1>
        <a:srgbClr val="000000"/>
      </a:dk1>
      <a:lt1>
        <a:srgbClr val="FFFFFF"/>
      </a:lt1>
      <a:dk2>
        <a:srgbClr val="112231"/>
      </a:dk2>
      <a:lt2>
        <a:srgbClr val="F2F8F3"/>
      </a:lt2>
      <a:accent1>
        <a:srgbClr val="FF4F40"/>
      </a:accent1>
      <a:accent2>
        <a:srgbClr val="FE6B1B"/>
      </a:accent2>
      <a:accent3>
        <a:srgbClr val="FFD7F0"/>
      </a:accent3>
      <a:accent4>
        <a:srgbClr val="C3FF34"/>
      </a:accent4>
      <a:accent5>
        <a:srgbClr val="016B83"/>
      </a:accent5>
      <a:accent6>
        <a:srgbClr val="BBF6E2"/>
      </a:accent6>
      <a:hlink>
        <a:srgbClr val="3A49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irst">
  <a:themeElements>
    <a:clrScheme name="Simple Light">
      <a:dk1>
        <a:srgbClr val="000000"/>
      </a:dk1>
      <a:lt1>
        <a:srgbClr val="FFFFFF"/>
      </a:lt1>
      <a:dk2>
        <a:srgbClr val="112231"/>
      </a:dk2>
      <a:lt2>
        <a:srgbClr val="F2F8F3"/>
      </a:lt2>
      <a:accent1>
        <a:srgbClr val="FF4F40"/>
      </a:accent1>
      <a:accent2>
        <a:srgbClr val="FE6B1B"/>
      </a:accent2>
      <a:accent3>
        <a:srgbClr val="FFD7F0"/>
      </a:accent3>
      <a:accent4>
        <a:srgbClr val="C3FF34"/>
      </a:accent4>
      <a:accent5>
        <a:srgbClr val="016B83"/>
      </a:accent5>
      <a:accent6>
        <a:srgbClr val="BBF6E2"/>
      </a:accent6>
      <a:hlink>
        <a:srgbClr val="3A49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1701</Words>
  <Application>Microsoft Macintosh PowerPoint</Application>
  <PresentationFormat>On-screen Show (16:9)</PresentationFormat>
  <Paragraphs>238</Paragraphs>
  <Slides>25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Inter Tight Black</vt:lpstr>
      <vt:lpstr>Inter Tight Medium</vt:lpstr>
      <vt:lpstr>Arial</vt:lpstr>
      <vt:lpstr>Inter Tight</vt:lpstr>
      <vt:lpstr>Inter Black</vt:lpstr>
      <vt:lpstr>Poppins</vt:lpstr>
      <vt:lpstr>Inter Tight ExtraBold</vt:lpstr>
      <vt:lpstr>Inter</vt:lpstr>
      <vt:lpstr>Inter Tight SemiBold</vt:lpstr>
      <vt:lpstr>Wingdings</vt:lpstr>
      <vt:lpstr>Main</vt:lpstr>
      <vt:lpstr>First</vt:lpstr>
      <vt:lpstr>What is a bank and why does it matter?</vt:lpstr>
      <vt:lpstr>PowerPoint Presentation</vt:lpstr>
      <vt:lpstr>What is a bank and why does it matter?</vt:lpstr>
      <vt:lpstr>PowerPoint Presentation</vt:lpstr>
      <vt:lpstr>What problems might happen with unsafe or disorganised money?</vt:lpstr>
      <vt:lpstr>PowerPoint Presentation</vt:lpstr>
      <vt:lpstr>PowerPoint Presentation</vt:lpstr>
      <vt:lpstr>PowerPoint Presentation</vt:lpstr>
      <vt:lpstr>The Transaction Tracker 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Richard Robson</cp:lastModifiedBy>
  <cp:revision>44</cp:revision>
  <dcterms:modified xsi:type="dcterms:W3CDTF">2026-02-04T16:03:47Z</dcterms:modified>
</cp:coreProperties>
</file>