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717" r:id="rId1"/>
  </p:sldMasterIdLst>
  <p:notesMasterIdLst>
    <p:notesMasterId r:id="rId18"/>
  </p:notesMasterIdLst>
  <p:sldIdLst>
    <p:sldId id="256" r:id="rId2"/>
    <p:sldId id="258" r:id="rId3"/>
    <p:sldId id="259" r:id="rId4"/>
    <p:sldId id="260" r:id="rId5"/>
    <p:sldId id="261" r:id="rId6"/>
    <p:sldId id="263" r:id="rId7"/>
    <p:sldId id="264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</p:sldIdLst>
  <p:sldSz cx="9144000" cy="5143500" type="screen16x9"/>
  <p:notesSz cx="6735763" cy="9866313"/>
  <p:embeddedFontLst>
    <p:embeddedFont>
      <p:font typeface="Inter" panose="02000503000000020004" pitchFamily="2" charset="0"/>
      <p:regular r:id="rId19"/>
      <p:bold r:id="rId20"/>
      <p:italic r:id="rId21"/>
      <p:boldItalic r:id="rId22"/>
    </p:embeddedFont>
    <p:embeddedFont>
      <p:font typeface="Inter Black" panose="02000503000000020004" pitchFamily="2" charset="0"/>
      <p:bold r:id="rId23"/>
      <p:italic r:id="rId24"/>
      <p:boldItalic r:id="rId25"/>
    </p:embeddedFont>
    <p:embeddedFont>
      <p:font typeface="Inter Tight" pitchFamily="2" charset="0"/>
      <p:regular r:id="rId26"/>
      <p:bold r:id="rId27"/>
      <p:italic r:id="rId28"/>
      <p:boldItalic r:id="rId29"/>
    </p:embeddedFont>
    <p:embeddedFont>
      <p:font typeface="Inter Tight Black" pitchFamily="2" charset="0"/>
      <p:bold r:id="rId30"/>
      <p:italic r:id="rId31"/>
      <p:boldItalic r:id="rId32"/>
    </p:embeddedFont>
    <p:embeddedFont>
      <p:font typeface="Inter Tight ExtraBold" pitchFamily="2" charset="0"/>
      <p:bold r:id="rId33"/>
      <p:italic r:id="rId34"/>
      <p:boldItalic r:id="rId35"/>
    </p:embeddedFont>
    <p:embeddedFont>
      <p:font typeface="Inter Tight Medium" pitchFamily="2" charset="0"/>
      <p:regular r:id="rId36"/>
      <p:bold r:id="rId37"/>
      <p:italic r:id="rId38"/>
      <p:boldItalic r:id="rId39"/>
    </p:embeddedFont>
    <p:embeddedFont>
      <p:font typeface="Inter Tight SemiBold" pitchFamily="2" charset="0"/>
      <p:regular r:id="rId40"/>
      <p:bold r:id="rId41"/>
      <p:italic r:id="rId42"/>
      <p:boldItalic r:id="rId43"/>
    </p:embeddedFont>
    <p:embeddedFont>
      <p:font typeface="Poppins" pitchFamily="2" charset="77"/>
      <p:regular r:id="rId44"/>
      <p:bold r:id="rId45"/>
      <p:italic r:id="rId46"/>
      <p:boldItalic r:id="rId4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2231"/>
    <a:srgbClr val="FF4F40"/>
    <a:srgbClr val="80E6E3"/>
    <a:srgbClr val="A5D6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79"/>
    <p:restoredTop sz="94613"/>
  </p:normalViewPr>
  <p:slideViewPr>
    <p:cSldViewPr snapToGrid="0">
      <p:cViewPr varScale="1">
        <p:scale>
          <a:sx n="125" d="100"/>
          <a:sy n="125" d="100"/>
        </p:scale>
        <p:origin x="168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9" Type="http://schemas.openxmlformats.org/officeDocument/2006/relationships/font" Target="fonts/font21.fntdata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42" Type="http://schemas.openxmlformats.org/officeDocument/2006/relationships/font" Target="fonts/font24.fntdata"/><Relationship Id="rId47" Type="http://schemas.openxmlformats.org/officeDocument/2006/relationships/font" Target="fonts/font29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11.fntdata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font" Target="fonts/font19.fntdata"/><Relationship Id="rId40" Type="http://schemas.openxmlformats.org/officeDocument/2006/relationships/font" Target="fonts/font22.fntdata"/><Relationship Id="rId45" Type="http://schemas.openxmlformats.org/officeDocument/2006/relationships/font" Target="fonts/font2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4" Type="http://schemas.openxmlformats.org/officeDocument/2006/relationships/font" Target="fonts/font2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43" Type="http://schemas.openxmlformats.org/officeDocument/2006/relationships/font" Target="fonts/font25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font" Target="fonts/font20.fntdata"/><Relationship Id="rId46" Type="http://schemas.openxmlformats.org/officeDocument/2006/relationships/font" Target="fonts/font28.fntdata"/><Relationship Id="rId20" Type="http://schemas.openxmlformats.org/officeDocument/2006/relationships/font" Target="fonts/font2.fntdata"/><Relationship Id="rId41" Type="http://schemas.openxmlformats.org/officeDocument/2006/relationships/font" Target="fonts/font2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3" name="Google Shape;3953;g3a1f1d191ed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4" name="Google Shape;3954;g3a1f1d191ed_1_0:notes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00" cy="443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4" name="Google Shape;3964;g38b12944cae_0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65" name="Google Shape;3965;g38b12944cae_0_81:notes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00" cy="443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20093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95773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A0EDFC-109B-DFBB-796E-CB0FAF8EC6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AF2AE63-A734-B2B5-5D81-3ED11D9C60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19A8A28-D6CC-923E-11D6-7EC5E6F45A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1107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F0ACCD-62D0-8D9B-5913-FEDFCFFF3E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D23B339-A83D-FB7C-089A-A974E28D89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8BD4E3-B193-4523-C6B1-BA07884FED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00792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1" userDrawn="1">
  <p:cSld name="CUSTOM">
    <p:bg>
      <p:bgPr>
        <a:solidFill>
          <a:srgbClr val="112231"/>
        </a:solidFill>
        <a:effectLst/>
      </p:bgPr>
    </p:bg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and children putting coins into a piggy bank&#10;&#10;AI-generated content may be incorrect.">
            <a:extLst>
              <a:ext uri="{FF2B5EF4-FFF2-40B4-BE49-F238E27FC236}">
                <a16:creationId xmlns:a16="http://schemas.microsoft.com/office/drawing/2014/main" id="{A361C565-DC05-AD79-1B34-AF63614676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2000"/>
          </a:blip>
          <a:srcRect t="11001" b="470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97" name="Google Shape;197;p3"/>
          <p:cNvSpPr txBox="1">
            <a:spLocks noGrp="1"/>
          </p:cNvSpPr>
          <p:nvPr>
            <p:ph type="title"/>
          </p:nvPr>
        </p:nvSpPr>
        <p:spPr>
          <a:xfrm>
            <a:off x="343800" y="2628421"/>
            <a:ext cx="8456400" cy="102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1 1 1 1 2 1 1 1 1 1 1 1 1 1 1 1 1 1 1 1 1 1 1 1 1 2" userDrawn="1">
  <p:cSld name="1_Title slide 2 1 1 1 1 2 1 1 1 1 1 1 1 1 1 1 1 1 1 1 1 1 1 1 1 1_2">
    <p:bg>
      <p:bgPr>
        <a:solidFill>
          <a:schemeClr val="dk1"/>
        </a:solidFill>
        <a:effectLst/>
      </p:bgPr>
    </p:bg>
    <p:spTree>
      <p:nvGrpSpPr>
        <p:cNvPr id="1" name="Shape 7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449;p37">
            <a:extLst>
              <a:ext uri="{FF2B5EF4-FFF2-40B4-BE49-F238E27FC236}">
                <a16:creationId xmlns:a16="http://schemas.microsoft.com/office/drawing/2014/main" id="{8877EBD9-F865-5F72-607A-49C5C0289DB3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5143499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large text 1">
  <p:cSld name="Plain blue slide">
    <p:bg>
      <p:bgPr>
        <a:solidFill>
          <a:schemeClr val="dk2"/>
        </a:solidFill>
        <a:effectLst/>
      </p:bgPr>
    </p:bg>
    <p:spTree>
      <p:nvGrpSpPr>
        <p:cNvPr id="1" name="Shape 8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16"/>
          <p:cNvSpPr txBox="1"/>
          <p:nvPr/>
        </p:nvSpPr>
        <p:spPr>
          <a:xfrm>
            <a:off x="8632389" y="4836899"/>
            <a:ext cx="3930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lang="en-GB" sz="800" b="1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800" b="1" i="0" u="none" strike="noStrike" cap="none" dirty="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1212">
          <p15:clr>
            <a:srgbClr val="F9AD4C"/>
          </p15:clr>
        </p15:guide>
        <p15:guide id="2" pos="1379">
          <p15:clr>
            <a:srgbClr val="F9AD4C"/>
          </p15:clr>
        </p15:guide>
        <p15:guide id="3" pos="2268">
          <p15:clr>
            <a:srgbClr val="F9AD4C"/>
          </p15:clr>
        </p15:guide>
        <p15:guide id="4" pos="2438">
          <p15:clr>
            <a:srgbClr val="F9AD4C"/>
          </p15:clr>
        </p15:guide>
        <p15:guide id="5" pos="3331">
          <p15:clr>
            <a:srgbClr val="F9AD4C"/>
          </p15:clr>
        </p15:guide>
        <p15:guide id="6" pos="3492">
          <p15:clr>
            <a:srgbClr val="F9AD4C"/>
          </p15:clr>
        </p15:guide>
        <p15:guide id="7" pos="4381">
          <p15:clr>
            <a:srgbClr val="F9AD4C"/>
          </p15:clr>
        </p15:guide>
        <p15:guide id="8" pos="4548">
          <p15:clr>
            <a:srgbClr val="F9AD4C"/>
          </p15:clr>
        </p15:guide>
        <p15:guide id="9" orient="horz" pos="397">
          <p15:clr>
            <a:srgbClr val="F9AD4C"/>
          </p15:clr>
        </p15:guide>
        <p15:guide id="10" orient="horz" pos="792">
          <p15:clr>
            <a:srgbClr val="F9AD4C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large text 1 4 2">
  <p:cSld name="Plain blue slide_4_2">
    <p:bg>
      <p:bgPr>
        <a:solidFill>
          <a:schemeClr val="dk2"/>
        </a:solidFill>
        <a:effectLst/>
      </p:bgPr>
    </p:bg>
    <p:spTree>
      <p:nvGrpSpPr>
        <p:cNvPr id="1" name="Shape 10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Google Shape;1043;p18"/>
          <p:cNvSpPr txBox="1"/>
          <p:nvPr/>
        </p:nvSpPr>
        <p:spPr>
          <a:xfrm>
            <a:off x="8632389" y="4836899"/>
            <a:ext cx="3930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lang="en-GB" sz="800" b="1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800" b="1" i="0" u="none" strike="noStrike" cap="none" dirty="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36" name="Google Shape;1136;p18"/>
          <p:cNvSpPr>
            <a:spLocks noGrp="1"/>
          </p:cNvSpPr>
          <p:nvPr>
            <p:ph type="pic" idx="2"/>
          </p:nvPr>
        </p:nvSpPr>
        <p:spPr>
          <a:xfrm>
            <a:off x="3912350" y="0"/>
            <a:ext cx="52317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1137" name="Google Shape;1137;p18"/>
          <p:cNvSpPr txBox="1">
            <a:spLocks noGrp="1"/>
          </p:cNvSpPr>
          <p:nvPr>
            <p:ph type="title"/>
          </p:nvPr>
        </p:nvSpPr>
        <p:spPr>
          <a:xfrm>
            <a:off x="345775" y="1407578"/>
            <a:ext cx="3209700" cy="22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11D1380-CB0D-5086-DDDB-1ABD2D12FB7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94584" y="99438"/>
            <a:ext cx="1261494" cy="422239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1212">
          <p15:clr>
            <a:srgbClr val="F9AD4C"/>
          </p15:clr>
        </p15:guide>
        <p15:guide id="2" pos="1379">
          <p15:clr>
            <a:srgbClr val="F9AD4C"/>
          </p15:clr>
        </p15:guide>
        <p15:guide id="3" pos="2268">
          <p15:clr>
            <a:srgbClr val="F9AD4C"/>
          </p15:clr>
        </p15:guide>
        <p15:guide id="4" pos="2438">
          <p15:clr>
            <a:srgbClr val="F9AD4C"/>
          </p15:clr>
        </p15:guide>
        <p15:guide id="5" pos="3331">
          <p15:clr>
            <a:srgbClr val="F9AD4C"/>
          </p15:clr>
        </p15:guide>
        <p15:guide id="6" pos="3492">
          <p15:clr>
            <a:srgbClr val="F9AD4C"/>
          </p15:clr>
        </p15:guide>
        <p15:guide id="7" pos="4381">
          <p15:clr>
            <a:srgbClr val="F9AD4C"/>
          </p15:clr>
        </p15:guide>
        <p15:guide id="8" pos="4548">
          <p15:clr>
            <a:srgbClr val="F9AD4C"/>
          </p15:clr>
        </p15:guide>
        <p15:guide id="9" orient="horz" pos="397">
          <p15:clr>
            <a:srgbClr val="F9AD4C"/>
          </p15:clr>
        </p15:guide>
        <p15:guide id="10" orient="horz" pos="792">
          <p15:clr>
            <a:srgbClr val="F9AD4C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2 1 2 1 1 1">
  <p:cSld name="Big statement grey background_1_1">
    <p:bg>
      <p:bgPr>
        <a:solidFill>
          <a:srgbClr val="F2F2F2"/>
        </a:solidFill>
        <a:effectLst/>
      </p:bgPr>
    </p:bg>
    <p:spTree>
      <p:nvGrpSpPr>
        <p:cNvPr id="1" name="Shape 1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" name="Google Shape;1229;p19"/>
          <p:cNvSpPr/>
          <p:nvPr/>
        </p:nvSpPr>
        <p:spPr>
          <a:xfrm>
            <a:off x="0" y="0"/>
            <a:ext cx="4514700" cy="51435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30" name="Google Shape;1230;p19"/>
          <p:cNvSpPr txBox="1">
            <a:spLocks noGrp="1"/>
          </p:cNvSpPr>
          <p:nvPr>
            <p:ph type="title"/>
          </p:nvPr>
        </p:nvSpPr>
        <p:spPr>
          <a:xfrm>
            <a:off x="345775" y="1407578"/>
            <a:ext cx="3209700" cy="22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14CDB70-69AC-D292-3391-0838C02A775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94584" y="99438"/>
            <a:ext cx="1261494" cy="422239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large text 1">
  <p:cSld name="1_Title_large text 1">
    <p:bg>
      <p:bgPr>
        <a:solidFill>
          <a:schemeClr val="dk2"/>
        </a:solidFill>
        <a:effectLst/>
      </p:bgPr>
    </p:bg>
    <p:spTree>
      <p:nvGrpSpPr>
        <p:cNvPr id="1" name="Shape 1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7" name="Google Shape;1627;p27"/>
          <p:cNvSpPr/>
          <p:nvPr/>
        </p:nvSpPr>
        <p:spPr>
          <a:xfrm>
            <a:off x="8689875" y="0"/>
            <a:ext cx="454200" cy="430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28" name="Google Shape;1628;p27"/>
          <p:cNvSpPr/>
          <p:nvPr/>
        </p:nvSpPr>
        <p:spPr>
          <a:xfrm>
            <a:off x="7970700" y="0"/>
            <a:ext cx="1173300" cy="759900"/>
          </a:xfrm>
          <a:prstGeom prst="roundRect">
            <a:avLst>
              <a:gd name="adj" fmla="val 37011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29" name="Google Shape;1629;p27"/>
          <p:cNvSpPr txBox="1"/>
          <p:nvPr/>
        </p:nvSpPr>
        <p:spPr>
          <a:xfrm>
            <a:off x="8632389" y="4836899"/>
            <a:ext cx="3930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lang="en-GB" sz="800" b="1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800" b="1" i="0" u="none" strike="noStrike" cap="none" dirty="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1630" name="Google Shape;1630;p27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1631" name="Google Shape;1631;p27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1632" name="Google Shape;1632;p27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1633" name="Google Shape;1633;p27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34" name="Google Shape;1634;p27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35" name="Google Shape;1635;p27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36" name="Google Shape;1636;p27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37" name="Google Shape;1637;p27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38" name="Google Shape;1638;p27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39" name="Google Shape;1639;p27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40" name="Google Shape;1640;p27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41" name="Google Shape;1641;p27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42" name="Google Shape;1642;p27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43" name="Google Shape;1643;p27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44" name="Google Shape;1644;p27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45" name="Google Shape;1645;p27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46" name="Google Shape;1646;p27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1647" name="Google Shape;1647;p27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1648" name="Google Shape;1648;p27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49" name="Google Shape;1649;p27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50" name="Google Shape;1650;p27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51" name="Google Shape;1651;p27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52" name="Google Shape;1652;p27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53" name="Google Shape;1653;p27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54" name="Google Shape;1654;p27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55" name="Google Shape;1655;p27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56" name="Google Shape;1656;p27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57" name="Google Shape;1657;p27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58" name="Google Shape;1658;p27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59" name="Google Shape;1659;p27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60" name="Google Shape;1660;p27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61" name="Google Shape;1661;p27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62" name="Google Shape;1662;p27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63" name="Google Shape;1663;p27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64" name="Google Shape;1664;p27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65" name="Google Shape;1665;p27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66" name="Google Shape;1666;p27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67" name="Google Shape;1667;p27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68" name="Google Shape;1668;p27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69" name="Google Shape;1669;p27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70" name="Google Shape;1670;p27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71" name="Google Shape;1671;p27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72" name="Google Shape;1672;p27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73" name="Google Shape;1673;p27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1674" name="Google Shape;1674;p27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675" name="Google Shape;1675;p27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1676" name="Google Shape;1676;p27"/>
          <p:cNvSpPr txBox="1">
            <a:spLocks noGrp="1"/>
          </p:cNvSpPr>
          <p:nvPr>
            <p:ph type="title"/>
          </p:nvPr>
        </p:nvSpPr>
        <p:spPr>
          <a:xfrm>
            <a:off x="345775" y="292896"/>
            <a:ext cx="8456400" cy="1083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2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1212">
          <p15:clr>
            <a:srgbClr val="F9AD4C"/>
          </p15:clr>
        </p15:guide>
        <p15:guide id="2" pos="1379">
          <p15:clr>
            <a:srgbClr val="F9AD4C"/>
          </p15:clr>
        </p15:guide>
        <p15:guide id="3" pos="2268">
          <p15:clr>
            <a:srgbClr val="F9AD4C"/>
          </p15:clr>
        </p15:guide>
        <p15:guide id="4" pos="2438">
          <p15:clr>
            <a:srgbClr val="F9AD4C"/>
          </p15:clr>
        </p15:guide>
        <p15:guide id="5" pos="3331">
          <p15:clr>
            <a:srgbClr val="F9AD4C"/>
          </p15:clr>
        </p15:guide>
        <p15:guide id="6" pos="3492">
          <p15:clr>
            <a:srgbClr val="F9AD4C"/>
          </p15:clr>
        </p15:guide>
        <p15:guide id="7" pos="4381">
          <p15:clr>
            <a:srgbClr val="F9AD4C"/>
          </p15:clr>
        </p15:guide>
        <p15:guide id="8" pos="4548">
          <p15:clr>
            <a:srgbClr val="F9AD4C"/>
          </p15:clr>
        </p15:guide>
        <p15:guide id="9" orient="horz" pos="397">
          <p15:clr>
            <a:srgbClr val="F9AD4C"/>
          </p15:clr>
        </p15:guide>
        <p15:guide id="10" orient="horz" pos="792">
          <p15:clr>
            <a:srgbClr val="F9AD4C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3 1 1 1">
  <p:cSld name="Blue Cover">
    <p:bg>
      <p:bgPr>
        <a:solidFill>
          <a:schemeClr val="dk2"/>
        </a:solidFill>
        <a:effectLst/>
      </p:bgPr>
    </p:bg>
    <p:spTree>
      <p:nvGrpSpPr>
        <p:cNvPr id="1" name="Shape 1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8" name="Google Shape;1678;p28"/>
          <p:cNvSpPr>
            <a:spLocks noGrp="1"/>
          </p:cNvSpPr>
          <p:nvPr>
            <p:ph type="body" idx="1"/>
          </p:nvPr>
        </p:nvSpPr>
        <p:spPr>
          <a:xfrm>
            <a:off x="343800" y="176850"/>
            <a:ext cx="1581963" cy="276433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36000" rIns="72000" bIns="36000" anchor="ctr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Poppins"/>
              <a:buNone/>
              <a:defRPr sz="700" b="0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79" name="Google Shape;1679;p28"/>
          <p:cNvSpPr/>
          <p:nvPr/>
        </p:nvSpPr>
        <p:spPr>
          <a:xfrm>
            <a:off x="8689875" y="0"/>
            <a:ext cx="454200" cy="430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80" name="Google Shape;1680;p28"/>
          <p:cNvSpPr/>
          <p:nvPr/>
        </p:nvSpPr>
        <p:spPr>
          <a:xfrm>
            <a:off x="7970700" y="0"/>
            <a:ext cx="1173300" cy="759900"/>
          </a:xfrm>
          <a:prstGeom prst="roundRect">
            <a:avLst>
              <a:gd name="adj" fmla="val 37011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1681" name="Google Shape;1681;p28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1682" name="Google Shape;1682;p28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1683" name="Google Shape;1683;p28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1684" name="Google Shape;1684;p28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85" name="Google Shape;1685;p28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86" name="Google Shape;1686;p28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87" name="Google Shape;1687;p28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88" name="Google Shape;1688;p28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89" name="Google Shape;1689;p28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90" name="Google Shape;1690;p28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91" name="Google Shape;1691;p28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92" name="Google Shape;1692;p28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93" name="Google Shape;1693;p28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94" name="Google Shape;1694;p28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95" name="Google Shape;1695;p28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96" name="Google Shape;1696;p28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97" name="Google Shape;1697;p28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1698" name="Google Shape;1698;p28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1699" name="Google Shape;1699;p28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00" name="Google Shape;1700;p28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01" name="Google Shape;1701;p28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02" name="Google Shape;1702;p28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03" name="Google Shape;1703;p28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04" name="Google Shape;1704;p28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05" name="Google Shape;1705;p28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06" name="Google Shape;1706;p28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07" name="Google Shape;1707;p28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08" name="Google Shape;1708;p28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09" name="Google Shape;1709;p28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10" name="Google Shape;1710;p28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11" name="Google Shape;1711;p28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12" name="Google Shape;1712;p28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13" name="Google Shape;1713;p28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14" name="Google Shape;1714;p28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15" name="Google Shape;1715;p28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16" name="Google Shape;1716;p28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17" name="Google Shape;1717;p28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18" name="Google Shape;1718;p28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19" name="Google Shape;1719;p28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20" name="Google Shape;1720;p28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21" name="Google Shape;1721;p28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22" name="Google Shape;1722;p28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23" name="Google Shape;1723;p28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24" name="Google Shape;1724;p28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1725" name="Google Shape;1725;p28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26" name="Google Shape;1726;p28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1727" name="Google Shape;1727;p28"/>
          <p:cNvSpPr/>
          <p:nvPr/>
        </p:nvSpPr>
        <p:spPr>
          <a:xfrm>
            <a:off x="8689875" y="0"/>
            <a:ext cx="454200" cy="430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728" name="Google Shape;1728;p28"/>
          <p:cNvSpPr/>
          <p:nvPr/>
        </p:nvSpPr>
        <p:spPr>
          <a:xfrm>
            <a:off x="7970700" y="0"/>
            <a:ext cx="1173300" cy="759900"/>
          </a:xfrm>
          <a:prstGeom prst="roundRect">
            <a:avLst>
              <a:gd name="adj" fmla="val 37011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729" name="Google Shape;1729;p28"/>
          <p:cNvSpPr txBox="1">
            <a:spLocks noGrp="1"/>
          </p:cNvSpPr>
          <p:nvPr>
            <p:ph type="title"/>
          </p:nvPr>
        </p:nvSpPr>
        <p:spPr>
          <a:xfrm>
            <a:off x="343800" y="1493675"/>
            <a:ext cx="8456400" cy="10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grpSp>
        <p:nvGrpSpPr>
          <p:cNvPr id="1730" name="Google Shape;1730;p28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1731" name="Google Shape;1731;p28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1732" name="Google Shape;1732;p28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1733" name="Google Shape;1733;p28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34" name="Google Shape;1734;p28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35" name="Google Shape;1735;p28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36" name="Google Shape;1736;p28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37" name="Google Shape;1737;p28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38" name="Google Shape;1738;p28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39" name="Google Shape;1739;p28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40" name="Google Shape;1740;p28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41" name="Google Shape;1741;p28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42" name="Google Shape;1742;p28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43" name="Google Shape;1743;p28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44" name="Google Shape;1744;p28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45" name="Google Shape;1745;p28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46" name="Google Shape;1746;p28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1747" name="Google Shape;1747;p28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1748" name="Google Shape;1748;p28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49" name="Google Shape;1749;p28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50" name="Google Shape;1750;p28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51" name="Google Shape;1751;p28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52" name="Google Shape;1752;p28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53" name="Google Shape;1753;p28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54" name="Google Shape;1754;p28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55" name="Google Shape;1755;p28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56" name="Google Shape;1756;p28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57" name="Google Shape;1757;p28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58" name="Google Shape;1758;p28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59" name="Google Shape;1759;p28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60" name="Google Shape;1760;p28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61" name="Google Shape;1761;p28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62" name="Google Shape;1762;p28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63" name="Google Shape;1763;p28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64" name="Google Shape;1764;p28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65" name="Google Shape;1765;p28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66" name="Google Shape;1766;p28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67" name="Google Shape;1767;p28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68" name="Google Shape;1768;p28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69" name="Google Shape;1769;p28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70" name="Google Shape;1770;p28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71" name="Google Shape;1771;p28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72" name="Google Shape;1772;p28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73" name="Google Shape;1773;p28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1774" name="Google Shape;1774;p28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75" name="Google Shape;1775;p28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1776" name="Google Shape;1776;p28"/>
          <p:cNvSpPr txBox="1">
            <a:spLocks noGrp="1"/>
          </p:cNvSpPr>
          <p:nvPr>
            <p:ph type="body" idx="2"/>
          </p:nvPr>
        </p:nvSpPr>
        <p:spPr>
          <a:xfrm>
            <a:off x="343800" y="3573673"/>
            <a:ext cx="4654550" cy="312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9pPr>
          </a:lstStyle>
          <a:p>
            <a:endParaRPr/>
          </a:p>
        </p:txBody>
      </p:sp>
      <p:grpSp>
        <p:nvGrpSpPr>
          <p:cNvPr id="1777" name="Google Shape;1777;p28"/>
          <p:cNvGrpSpPr/>
          <p:nvPr/>
        </p:nvGrpSpPr>
        <p:grpSpPr>
          <a:xfrm>
            <a:off x="3900959" y="-1035560"/>
            <a:ext cx="7718612" cy="7788576"/>
            <a:chOff x="-13384189" y="657713"/>
            <a:chExt cx="685745" cy="691961"/>
          </a:xfrm>
        </p:grpSpPr>
        <p:sp>
          <p:nvSpPr>
            <p:cNvPr id="1778" name="Google Shape;1778;p28"/>
            <p:cNvSpPr/>
            <p:nvPr/>
          </p:nvSpPr>
          <p:spPr>
            <a:xfrm>
              <a:off x="-13384189" y="763359"/>
              <a:ext cx="685745" cy="586315"/>
            </a:xfrm>
            <a:custGeom>
              <a:avLst/>
              <a:gdLst/>
              <a:ahLst/>
              <a:cxnLst/>
              <a:rect l="l" t="t" r="r" b="b"/>
              <a:pathLst>
                <a:path w="685745" h="586315" extrusionOk="0">
                  <a:moveTo>
                    <a:pt x="685373" y="309795"/>
                  </a:moveTo>
                  <a:cubicBezTo>
                    <a:pt x="684136" y="299139"/>
                    <a:pt x="679474" y="289816"/>
                    <a:pt x="670912" y="283442"/>
                  </a:cubicBezTo>
                  <a:cubicBezTo>
                    <a:pt x="657783" y="272786"/>
                    <a:pt x="642846" y="269456"/>
                    <a:pt x="626768" y="272786"/>
                  </a:cubicBezTo>
                  <a:cubicBezTo>
                    <a:pt x="617445" y="274879"/>
                    <a:pt x="608977" y="277924"/>
                    <a:pt x="600034" y="280397"/>
                  </a:cubicBezTo>
                  <a:cubicBezTo>
                    <a:pt x="592804" y="282490"/>
                    <a:pt x="585573" y="284203"/>
                    <a:pt x="577962" y="283822"/>
                  </a:cubicBezTo>
                  <a:cubicBezTo>
                    <a:pt x="576725" y="283822"/>
                    <a:pt x="575869" y="283442"/>
                    <a:pt x="575013" y="283442"/>
                  </a:cubicBezTo>
                  <a:lnTo>
                    <a:pt x="575013" y="282205"/>
                  </a:lnTo>
                  <a:cubicBezTo>
                    <a:pt x="604696" y="269076"/>
                    <a:pt x="634854" y="255471"/>
                    <a:pt x="665014" y="242247"/>
                  </a:cubicBezTo>
                  <a:lnTo>
                    <a:pt x="665014" y="241866"/>
                  </a:lnTo>
                  <a:lnTo>
                    <a:pt x="533343" y="241866"/>
                  </a:lnTo>
                  <a:cubicBezTo>
                    <a:pt x="531630" y="241866"/>
                    <a:pt x="530774" y="241486"/>
                    <a:pt x="529918" y="239773"/>
                  </a:cubicBezTo>
                  <a:cubicBezTo>
                    <a:pt x="529061" y="237680"/>
                    <a:pt x="528205" y="235968"/>
                    <a:pt x="527349" y="233875"/>
                  </a:cubicBezTo>
                  <a:cubicBezTo>
                    <a:pt x="526968" y="233494"/>
                    <a:pt x="526968" y="232638"/>
                    <a:pt x="526493" y="231782"/>
                  </a:cubicBezTo>
                  <a:cubicBezTo>
                    <a:pt x="529442" y="232638"/>
                    <a:pt x="532010" y="233494"/>
                    <a:pt x="534579" y="234350"/>
                  </a:cubicBezTo>
                  <a:cubicBezTo>
                    <a:pt x="543047" y="236919"/>
                    <a:pt x="551609" y="236919"/>
                    <a:pt x="559601" y="234350"/>
                  </a:cubicBezTo>
                  <a:cubicBezTo>
                    <a:pt x="566831" y="231782"/>
                    <a:pt x="572730" y="227976"/>
                    <a:pt x="578248" y="222839"/>
                  </a:cubicBezTo>
                  <a:cubicBezTo>
                    <a:pt x="579104" y="221983"/>
                    <a:pt x="580341" y="220746"/>
                    <a:pt x="582053" y="221126"/>
                  </a:cubicBezTo>
                  <a:cubicBezTo>
                    <a:pt x="587952" y="221983"/>
                    <a:pt x="594326" y="222839"/>
                    <a:pt x="600320" y="223695"/>
                  </a:cubicBezTo>
                  <a:cubicBezTo>
                    <a:pt x="604982" y="224076"/>
                    <a:pt x="609263" y="224932"/>
                    <a:pt x="613925" y="225408"/>
                  </a:cubicBezTo>
                  <a:lnTo>
                    <a:pt x="613925" y="225027"/>
                  </a:lnTo>
                  <a:cubicBezTo>
                    <a:pt x="604601" y="221602"/>
                    <a:pt x="595658" y="218272"/>
                    <a:pt x="586334" y="214372"/>
                  </a:cubicBezTo>
                  <a:cubicBezTo>
                    <a:pt x="590996" y="209234"/>
                    <a:pt x="595277" y="204572"/>
                    <a:pt x="602032" y="202860"/>
                  </a:cubicBezTo>
                  <a:cubicBezTo>
                    <a:pt x="604601" y="202004"/>
                    <a:pt x="607170" y="202004"/>
                    <a:pt x="609643" y="203241"/>
                  </a:cubicBezTo>
                  <a:cubicBezTo>
                    <a:pt x="612212" y="204477"/>
                    <a:pt x="614781" y="205809"/>
                    <a:pt x="617254" y="207046"/>
                  </a:cubicBezTo>
                  <a:cubicBezTo>
                    <a:pt x="624865" y="211708"/>
                    <a:pt x="632952" y="216369"/>
                    <a:pt x="642275" y="217226"/>
                  </a:cubicBezTo>
                  <a:cubicBezTo>
                    <a:pt x="650743" y="218082"/>
                    <a:pt x="658829" y="216845"/>
                    <a:pt x="666060" y="211708"/>
                  </a:cubicBezTo>
                  <a:cubicBezTo>
                    <a:pt x="672815" y="206570"/>
                    <a:pt x="678332" y="199816"/>
                    <a:pt x="681758" y="191729"/>
                  </a:cubicBezTo>
                  <a:cubicBezTo>
                    <a:pt x="686039" y="181073"/>
                    <a:pt x="687275" y="170037"/>
                    <a:pt x="683470" y="159001"/>
                  </a:cubicBezTo>
                  <a:cubicBezTo>
                    <a:pt x="680901" y="150534"/>
                    <a:pt x="675859" y="143304"/>
                    <a:pt x="668629" y="137786"/>
                  </a:cubicBezTo>
                  <a:cubicBezTo>
                    <a:pt x="666916" y="136073"/>
                    <a:pt x="664823" y="134836"/>
                    <a:pt x="662254" y="133124"/>
                  </a:cubicBezTo>
                  <a:lnTo>
                    <a:pt x="662254" y="135217"/>
                  </a:lnTo>
                  <a:cubicBezTo>
                    <a:pt x="663111" y="142447"/>
                    <a:pt x="662635" y="149678"/>
                    <a:pt x="661017" y="156908"/>
                  </a:cubicBezTo>
                  <a:cubicBezTo>
                    <a:pt x="659781" y="161570"/>
                    <a:pt x="657212" y="165376"/>
                    <a:pt x="652931" y="167944"/>
                  </a:cubicBezTo>
                  <a:cubicBezTo>
                    <a:pt x="648269" y="170037"/>
                    <a:pt x="643608" y="169657"/>
                    <a:pt x="638946" y="168325"/>
                  </a:cubicBezTo>
                  <a:cubicBezTo>
                    <a:pt x="630003" y="166612"/>
                    <a:pt x="622391" y="162426"/>
                    <a:pt x="614305" y="157289"/>
                  </a:cubicBezTo>
                  <a:cubicBezTo>
                    <a:pt x="609643" y="154340"/>
                    <a:pt x="609643" y="155576"/>
                    <a:pt x="613068" y="150534"/>
                  </a:cubicBezTo>
                  <a:cubicBezTo>
                    <a:pt x="615161" y="146729"/>
                    <a:pt x="617349" y="142923"/>
                    <a:pt x="619823" y="139023"/>
                  </a:cubicBezTo>
                  <a:cubicBezTo>
                    <a:pt x="618967" y="139023"/>
                    <a:pt x="618586" y="139403"/>
                    <a:pt x="618111" y="139403"/>
                  </a:cubicBezTo>
                  <a:cubicBezTo>
                    <a:pt x="614305" y="143208"/>
                    <a:pt x="610024" y="146633"/>
                    <a:pt x="606218" y="150058"/>
                  </a:cubicBezTo>
                  <a:cubicBezTo>
                    <a:pt x="604982" y="150915"/>
                    <a:pt x="604125" y="150915"/>
                    <a:pt x="603269" y="150439"/>
                  </a:cubicBezTo>
                  <a:cubicBezTo>
                    <a:pt x="598607" y="149202"/>
                    <a:pt x="594326" y="147870"/>
                    <a:pt x="589664" y="147490"/>
                  </a:cubicBezTo>
                  <a:cubicBezTo>
                    <a:pt x="580341" y="146253"/>
                    <a:pt x="572254" y="149583"/>
                    <a:pt x="565024" y="155101"/>
                  </a:cubicBezTo>
                  <a:cubicBezTo>
                    <a:pt x="558650" y="159762"/>
                    <a:pt x="553131" y="165280"/>
                    <a:pt x="547233" y="170799"/>
                  </a:cubicBezTo>
                  <a:cubicBezTo>
                    <a:pt x="543427" y="173748"/>
                    <a:pt x="540002" y="177173"/>
                    <a:pt x="534960" y="177553"/>
                  </a:cubicBezTo>
                  <a:cubicBezTo>
                    <a:pt x="531155" y="177553"/>
                    <a:pt x="527349" y="177553"/>
                    <a:pt x="523448" y="177173"/>
                  </a:cubicBezTo>
                  <a:cubicBezTo>
                    <a:pt x="515838" y="175936"/>
                    <a:pt x="509463" y="176792"/>
                    <a:pt x="503469" y="181835"/>
                  </a:cubicBezTo>
                  <a:cubicBezTo>
                    <a:pt x="501757" y="183071"/>
                    <a:pt x="500520" y="184784"/>
                    <a:pt x="499188" y="186116"/>
                  </a:cubicBezTo>
                  <a:cubicBezTo>
                    <a:pt x="510224" y="184403"/>
                    <a:pt x="516598" y="185735"/>
                    <a:pt x="525922" y="189065"/>
                  </a:cubicBezTo>
                  <a:cubicBezTo>
                    <a:pt x="528871" y="190302"/>
                    <a:pt x="531440" y="191158"/>
                    <a:pt x="534389" y="192014"/>
                  </a:cubicBezTo>
                  <a:cubicBezTo>
                    <a:pt x="539051" y="193251"/>
                    <a:pt x="542856" y="192014"/>
                    <a:pt x="546281" y="188589"/>
                  </a:cubicBezTo>
                  <a:cubicBezTo>
                    <a:pt x="547138" y="188209"/>
                    <a:pt x="547518" y="187733"/>
                    <a:pt x="548375" y="186877"/>
                  </a:cubicBezTo>
                  <a:cubicBezTo>
                    <a:pt x="548375" y="187733"/>
                    <a:pt x="548755" y="188114"/>
                    <a:pt x="548375" y="188589"/>
                  </a:cubicBezTo>
                  <a:cubicBezTo>
                    <a:pt x="547518" y="192395"/>
                    <a:pt x="546662" y="196200"/>
                    <a:pt x="544950" y="200101"/>
                  </a:cubicBezTo>
                  <a:cubicBezTo>
                    <a:pt x="543713" y="203050"/>
                    <a:pt x="540668" y="204382"/>
                    <a:pt x="537338" y="204382"/>
                  </a:cubicBezTo>
                  <a:cubicBezTo>
                    <a:pt x="533533" y="204002"/>
                    <a:pt x="530108" y="201813"/>
                    <a:pt x="527159" y="200101"/>
                  </a:cubicBezTo>
                  <a:cubicBezTo>
                    <a:pt x="522497" y="197532"/>
                    <a:pt x="517835" y="194963"/>
                    <a:pt x="513173" y="192870"/>
                  </a:cubicBezTo>
                  <a:cubicBezTo>
                    <a:pt x="509749" y="191158"/>
                    <a:pt x="505943" y="190302"/>
                    <a:pt x="501661" y="191158"/>
                  </a:cubicBezTo>
                  <a:cubicBezTo>
                    <a:pt x="498712" y="191538"/>
                    <a:pt x="496144" y="192870"/>
                    <a:pt x="493575" y="194963"/>
                  </a:cubicBezTo>
                  <a:cubicBezTo>
                    <a:pt x="493955" y="195344"/>
                    <a:pt x="494432" y="195344"/>
                    <a:pt x="494812" y="195344"/>
                  </a:cubicBezTo>
                  <a:cubicBezTo>
                    <a:pt x="502423" y="196581"/>
                    <a:pt x="509273" y="200006"/>
                    <a:pt x="516027" y="204287"/>
                  </a:cubicBezTo>
                  <a:cubicBezTo>
                    <a:pt x="521165" y="207712"/>
                    <a:pt x="526683" y="211042"/>
                    <a:pt x="532201" y="213611"/>
                  </a:cubicBezTo>
                  <a:cubicBezTo>
                    <a:pt x="538099" y="216560"/>
                    <a:pt x="544474" y="217416"/>
                    <a:pt x="550467" y="213230"/>
                  </a:cubicBezTo>
                  <a:cubicBezTo>
                    <a:pt x="554749" y="210281"/>
                    <a:pt x="555985" y="205619"/>
                    <a:pt x="557222" y="200481"/>
                  </a:cubicBezTo>
                  <a:cubicBezTo>
                    <a:pt x="558935" y="192014"/>
                    <a:pt x="560171" y="183452"/>
                    <a:pt x="562359" y="174985"/>
                  </a:cubicBezTo>
                  <a:cubicBezTo>
                    <a:pt x="563596" y="168610"/>
                    <a:pt x="567022" y="163473"/>
                    <a:pt x="572539" y="159667"/>
                  </a:cubicBezTo>
                  <a:cubicBezTo>
                    <a:pt x="576821" y="157099"/>
                    <a:pt x="581482" y="155862"/>
                    <a:pt x="586525" y="155862"/>
                  </a:cubicBezTo>
                  <a:cubicBezTo>
                    <a:pt x="584432" y="154149"/>
                    <a:pt x="582719" y="152913"/>
                    <a:pt x="581007" y="152056"/>
                  </a:cubicBezTo>
                  <a:lnTo>
                    <a:pt x="581007" y="151200"/>
                  </a:lnTo>
                  <a:cubicBezTo>
                    <a:pt x="581863" y="151200"/>
                    <a:pt x="582244" y="150820"/>
                    <a:pt x="583100" y="150820"/>
                  </a:cubicBezTo>
                  <a:cubicBezTo>
                    <a:pt x="585193" y="151200"/>
                    <a:pt x="587762" y="151200"/>
                    <a:pt x="589854" y="151676"/>
                  </a:cubicBezTo>
                  <a:cubicBezTo>
                    <a:pt x="596229" y="152532"/>
                    <a:pt x="601747" y="156338"/>
                    <a:pt x="606408" y="160143"/>
                  </a:cubicBezTo>
                  <a:cubicBezTo>
                    <a:pt x="617445" y="168610"/>
                    <a:pt x="629337" y="174128"/>
                    <a:pt x="643322" y="174128"/>
                  </a:cubicBezTo>
                  <a:cubicBezTo>
                    <a:pt x="645415" y="174128"/>
                    <a:pt x="645891" y="174985"/>
                    <a:pt x="645891" y="176697"/>
                  </a:cubicBezTo>
                  <a:cubicBezTo>
                    <a:pt x="645891" y="178410"/>
                    <a:pt x="645034" y="179266"/>
                    <a:pt x="643322" y="179646"/>
                  </a:cubicBezTo>
                  <a:cubicBezTo>
                    <a:pt x="639897" y="179646"/>
                    <a:pt x="636567" y="180027"/>
                    <a:pt x="633142" y="179646"/>
                  </a:cubicBezTo>
                  <a:cubicBezTo>
                    <a:pt x="631049" y="179646"/>
                    <a:pt x="628480" y="179266"/>
                    <a:pt x="626388" y="178790"/>
                  </a:cubicBezTo>
                  <a:cubicBezTo>
                    <a:pt x="626768" y="179646"/>
                    <a:pt x="627244" y="180503"/>
                    <a:pt x="628100" y="180883"/>
                  </a:cubicBezTo>
                  <a:cubicBezTo>
                    <a:pt x="631905" y="183832"/>
                    <a:pt x="636567" y="184689"/>
                    <a:pt x="641229" y="185545"/>
                  </a:cubicBezTo>
                  <a:cubicBezTo>
                    <a:pt x="651409" y="187257"/>
                    <a:pt x="660732" y="181739"/>
                    <a:pt x="663777" y="171940"/>
                  </a:cubicBezTo>
                  <a:cubicBezTo>
                    <a:pt x="666346" y="164710"/>
                    <a:pt x="665869" y="157479"/>
                    <a:pt x="665014" y="150249"/>
                  </a:cubicBezTo>
                  <a:cubicBezTo>
                    <a:pt x="664633" y="148156"/>
                    <a:pt x="664157" y="145968"/>
                    <a:pt x="663777" y="143494"/>
                  </a:cubicBezTo>
                  <a:cubicBezTo>
                    <a:pt x="665014" y="143874"/>
                    <a:pt x="665869" y="144350"/>
                    <a:pt x="666726" y="144731"/>
                  </a:cubicBezTo>
                  <a:cubicBezTo>
                    <a:pt x="670151" y="147680"/>
                    <a:pt x="672624" y="151486"/>
                    <a:pt x="673957" y="155767"/>
                  </a:cubicBezTo>
                  <a:cubicBezTo>
                    <a:pt x="676049" y="162522"/>
                    <a:pt x="676049" y="169371"/>
                    <a:pt x="675193" y="176126"/>
                  </a:cubicBezTo>
                  <a:cubicBezTo>
                    <a:pt x="673957" y="185069"/>
                    <a:pt x="671388" y="193917"/>
                    <a:pt x="665394" y="201147"/>
                  </a:cubicBezTo>
                  <a:cubicBezTo>
                    <a:pt x="663681" y="203716"/>
                    <a:pt x="661589" y="205429"/>
                    <a:pt x="659020" y="207046"/>
                  </a:cubicBezTo>
                  <a:cubicBezTo>
                    <a:pt x="657783" y="208283"/>
                    <a:pt x="655595" y="208758"/>
                    <a:pt x="654358" y="207046"/>
                  </a:cubicBezTo>
                  <a:cubicBezTo>
                    <a:pt x="652265" y="205334"/>
                    <a:pt x="652265" y="201909"/>
                    <a:pt x="654739" y="199816"/>
                  </a:cubicBezTo>
                  <a:cubicBezTo>
                    <a:pt x="655975" y="198959"/>
                    <a:pt x="657307" y="198103"/>
                    <a:pt x="658163" y="197247"/>
                  </a:cubicBezTo>
                  <a:cubicBezTo>
                    <a:pt x="659876" y="195534"/>
                    <a:pt x="661113" y="194298"/>
                    <a:pt x="662445" y="192585"/>
                  </a:cubicBezTo>
                  <a:lnTo>
                    <a:pt x="662064" y="192205"/>
                  </a:lnTo>
                  <a:cubicBezTo>
                    <a:pt x="651884" y="198959"/>
                    <a:pt x="641705" y="198579"/>
                    <a:pt x="630669" y="194773"/>
                  </a:cubicBezTo>
                  <a:cubicBezTo>
                    <a:pt x="623914" y="192205"/>
                    <a:pt x="618396" y="187162"/>
                    <a:pt x="613259" y="182500"/>
                  </a:cubicBezTo>
                  <a:cubicBezTo>
                    <a:pt x="608597" y="178695"/>
                    <a:pt x="603459" y="174889"/>
                    <a:pt x="597942" y="172321"/>
                  </a:cubicBezTo>
                  <a:cubicBezTo>
                    <a:pt x="594516" y="171084"/>
                    <a:pt x="590711" y="170228"/>
                    <a:pt x="586905" y="171464"/>
                  </a:cubicBezTo>
                  <a:cubicBezTo>
                    <a:pt x="581768" y="173177"/>
                    <a:pt x="579294" y="176982"/>
                    <a:pt x="577582" y="181644"/>
                  </a:cubicBezTo>
                  <a:cubicBezTo>
                    <a:pt x="575489" y="185925"/>
                    <a:pt x="574157" y="190587"/>
                    <a:pt x="572444" y="194773"/>
                  </a:cubicBezTo>
                  <a:cubicBezTo>
                    <a:pt x="569876" y="201528"/>
                    <a:pt x="566926" y="208758"/>
                    <a:pt x="562645" y="214752"/>
                  </a:cubicBezTo>
                  <a:cubicBezTo>
                    <a:pt x="559696" y="219033"/>
                    <a:pt x="555890" y="222363"/>
                    <a:pt x="550753" y="224076"/>
                  </a:cubicBezTo>
                  <a:cubicBezTo>
                    <a:pt x="543522" y="226169"/>
                    <a:pt x="536292" y="225312"/>
                    <a:pt x="529537" y="221983"/>
                  </a:cubicBezTo>
                  <a:cubicBezTo>
                    <a:pt x="521450" y="217321"/>
                    <a:pt x="513839" y="212659"/>
                    <a:pt x="505753" y="207997"/>
                  </a:cubicBezTo>
                  <a:cubicBezTo>
                    <a:pt x="499854" y="204572"/>
                    <a:pt x="493480" y="202099"/>
                    <a:pt x="486630" y="202860"/>
                  </a:cubicBezTo>
                  <a:cubicBezTo>
                    <a:pt x="481968" y="203241"/>
                    <a:pt x="477687" y="204953"/>
                    <a:pt x="473881" y="207997"/>
                  </a:cubicBezTo>
                  <a:cubicBezTo>
                    <a:pt x="475594" y="208378"/>
                    <a:pt x="476831" y="208854"/>
                    <a:pt x="477687" y="208854"/>
                  </a:cubicBezTo>
                  <a:cubicBezTo>
                    <a:pt x="489579" y="211422"/>
                    <a:pt x="498903" y="218653"/>
                    <a:pt x="506990" y="227120"/>
                  </a:cubicBezTo>
                  <a:cubicBezTo>
                    <a:pt x="514601" y="235207"/>
                    <a:pt x="520594" y="244150"/>
                    <a:pt x="526968" y="252617"/>
                  </a:cubicBezTo>
                  <a:cubicBezTo>
                    <a:pt x="533343" y="261560"/>
                    <a:pt x="539717" y="270408"/>
                    <a:pt x="547804" y="278114"/>
                  </a:cubicBezTo>
                  <a:cubicBezTo>
                    <a:pt x="552465" y="281919"/>
                    <a:pt x="557603" y="285344"/>
                    <a:pt x="563121" y="287057"/>
                  </a:cubicBezTo>
                  <a:cubicBezTo>
                    <a:pt x="571588" y="289626"/>
                    <a:pt x="579675" y="288294"/>
                    <a:pt x="587762" y="287057"/>
                  </a:cubicBezTo>
                  <a:cubicBezTo>
                    <a:pt x="596229" y="285820"/>
                    <a:pt x="604316" y="282395"/>
                    <a:pt x="611926" y="279446"/>
                  </a:cubicBezTo>
                  <a:cubicBezTo>
                    <a:pt x="625912" y="273547"/>
                    <a:pt x="639517" y="273072"/>
                    <a:pt x="653502" y="278590"/>
                  </a:cubicBezTo>
                  <a:cubicBezTo>
                    <a:pt x="662825" y="282395"/>
                    <a:pt x="670056" y="288769"/>
                    <a:pt x="673481" y="298569"/>
                  </a:cubicBezTo>
                  <a:cubicBezTo>
                    <a:pt x="676049" y="304467"/>
                    <a:pt x="676430" y="310461"/>
                    <a:pt x="676049" y="316835"/>
                  </a:cubicBezTo>
                  <a:cubicBezTo>
                    <a:pt x="675669" y="324446"/>
                    <a:pt x="673481" y="331677"/>
                    <a:pt x="669295" y="338051"/>
                  </a:cubicBezTo>
                  <a:cubicBezTo>
                    <a:pt x="668914" y="338431"/>
                    <a:pt x="668438" y="338907"/>
                    <a:pt x="667582" y="339763"/>
                  </a:cubicBezTo>
                  <a:cubicBezTo>
                    <a:pt x="667582" y="338527"/>
                    <a:pt x="667963" y="337194"/>
                    <a:pt x="667963" y="336338"/>
                  </a:cubicBezTo>
                  <a:cubicBezTo>
                    <a:pt x="670531" y="328727"/>
                    <a:pt x="671388" y="321021"/>
                    <a:pt x="670531" y="313030"/>
                  </a:cubicBezTo>
                  <a:cubicBezTo>
                    <a:pt x="669295" y="300757"/>
                    <a:pt x="663301" y="291814"/>
                    <a:pt x="651884" y="286676"/>
                  </a:cubicBezTo>
                  <a:cubicBezTo>
                    <a:pt x="641229" y="282015"/>
                    <a:pt x="630669" y="281539"/>
                    <a:pt x="620013" y="287533"/>
                  </a:cubicBezTo>
                  <a:cubicBezTo>
                    <a:pt x="611926" y="292194"/>
                    <a:pt x="605171" y="298569"/>
                    <a:pt x="597942" y="304562"/>
                  </a:cubicBezTo>
                  <a:cubicBezTo>
                    <a:pt x="592423" y="309224"/>
                    <a:pt x="586430" y="314361"/>
                    <a:pt x="580150" y="318548"/>
                  </a:cubicBezTo>
                  <a:cubicBezTo>
                    <a:pt x="567022" y="327871"/>
                    <a:pt x="552941" y="327490"/>
                    <a:pt x="538575" y="320641"/>
                  </a:cubicBezTo>
                  <a:cubicBezTo>
                    <a:pt x="531345" y="317216"/>
                    <a:pt x="525446" y="312173"/>
                    <a:pt x="519928" y="306655"/>
                  </a:cubicBezTo>
                  <a:cubicBezTo>
                    <a:pt x="514030" y="300757"/>
                    <a:pt x="508892" y="294382"/>
                    <a:pt x="503755" y="288008"/>
                  </a:cubicBezTo>
                  <a:cubicBezTo>
                    <a:pt x="493955" y="276116"/>
                    <a:pt x="485108" y="264224"/>
                    <a:pt x="475689" y="252807"/>
                  </a:cubicBezTo>
                  <a:cubicBezTo>
                    <a:pt x="470552" y="246433"/>
                    <a:pt x="464178" y="240915"/>
                    <a:pt x="457042" y="236253"/>
                  </a:cubicBezTo>
                  <a:cubicBezTo>
                    <a:pt x="448955" y="231116"/>
                    <a:pt x="440488" y="228167"/>
                    <a:pt x="430689" y="229023"/>
                  </a:cubicBezTo>
                  <a:lnTo>
                    <a:pt x="423078" y="230260"/>
                  </a:lnTo>
                  <a:cubicBezTo>
                    <a:pt x="423078" y="230260"/>
                    <a:pt x="423458" y="231116"/>
                    <a:pt x="423458" y="231116"/>
                  </a:cubicBezTo>
                  <a:cubicBezTo>
                    <a:pt x="432782" y="237490"/>
                    <a:pt x="440869" y="245101"/>
                    <a:pt x="448480" y="254044"/>
                  </a:cubicBezTo>
                  <a:cubicBezTo>
                    <a:pt x="455710" y="262511"/>
                    <a:pt x="462084" y="272311"/>
                    <a:pt x="468458" y="282110"/>
                  </a:cubicBezTo>
                  <a:cubicBezTo>
                    <a:pt x="474833" y="292765"/>
                    <a:pt x="480732" y="303325"/>
                    <a:pt x="487581" y="313505"/>
                  </a:cubicBezTo>
                  <a:cubicBezTo>
                    <a:pt x="493480" y="322448"/>
                    <a:pt x="501186" y="329203"/>
                    <a:pt x="510890" y="333865"/>
                  </a:cubicBezTo>
                  <a:cubicBezTo>
                    <a:pt x="519358" y="337670"/>
                    <a:pt x="528301" y="339763"/>
                    <a:pt x="537244" y="341476"/>
                  </a:cubicBezTo>
                  <a:cubicBezTo>
                    <a:pt x="545330" y="342713"/>
                    <a:pt x="553417" y="343569"/>
                    <a:pt x="561028" y="346994"/>
                  </a:cubicBezTo>
                  <a:cubicBezTo>
                    <a:pt x="564833" y="348706"/>
                    <a:pt x="568639" y="351275"/>
                    <a:pt x="571208" y="354605"/>
                  </a:cubicBezTo>
                  <a:cubicBezTo>
                    <a:pt x="575013" y="359266"/>
                    <a:pt x="577106" y="364784"/>
                    <a:pt x="578438" y="370778"/>
                  </a:cubicBezTo>
                  <a:cubicBezTo>
                    <a:pt x="581007" y="380577"/>
                    <a:pt x="582719" y="390757"/>
                    <a:pt x="585193" y="400461"/>
                  </a:cubicBezTo>
                  <a:cubicBezTo>
                    <a:pt x="586905" y="407692"/>
                    <a:pt x="590330" y="414446"/>
                    <a:pt x="595848" y="419584"/>
                  </a:cubicBezTo>
                  <a:cubicBezTo>
                    <a:pt x="598417" y="422152"/>
                    <a:pt x="601747" y="423865"/>
                    <a:pt x="605171" y="424721"/>
                  </a:cubicBezTo>
                  <a:cubicBezTo>
                    <a:pt x="604316" y="422152"/>
                    <a:pt x="603079" y="420060"/>
                    <a:pt x="602222" y="417491"/>
                  </a:cubicBezTo>
                  <a:cubicBezTo>
                    <a:pt x="602222" y="417491"/>
                    <a:pt x="602603" y="417491"/>
                    <a:pt x="602603" y="417110"/>
                  </a:cubicBezTo>
                  <a:cubicBezTo>
                    <a:pt x="603459" y="417491"/>
                    <a:pt x="603840" y="417967"/>
                    <a:pt x="604696" y="418347"/>
                  </a:cubicBezTo>
                  <a:cubicBezTo>
                    <a:pt x="607645" y="419584"/>
                    <a:pt x="610594" y="421296"/>
                    <a:pt x="613639" y="422152"/>
                  </a:cubicBezTo>
                  <a:cubicBezTo>
                    <a:pt x="621726" y="424721"/>
                    <a:pt x="629812" y="425102"/>
                    <a:pt x="638280" y="423389"/>
                  </a:cubicBezTo>
                  <a:cubicBezTo>
                    <a:pt x="640373" y="423009"/>
                    <a:pt x="640848" y="423389"/>
                    <a:pt x="640848" y="425482"/>
                  </a:cubicBezTo>
                  <a:cubicBezTo>
                    <a:pt x="640468" y="427575"/>
                    <a:pt x="639611" y="428907"/>
                    <a:pt x="637899" y="430144"/>
                  </a:cubicBezTo>
                  <a:cubicBezTo>
                    <a:pt x="633237" y="433094"/>
                    <a:pt x="627719" y="433950"/>
                    <a:pt x="622202" y="433950"/>
                  </a:cubicBezTo>
                  <a:cubicBezTo>
                    <a:pt x="620108" y="433950"/>
                    <a:pt x="617920" y="433094"/>
                    <a:pt x="616303" y="435187"/>
                  </a:cubicBezTo>
                  <a:lnTo>
                    <a:pt x="615066" y="435187"/>
                  </a:lnTo>
                  <a:cubicBezTo>
                    <a:pt x="610785" y="433950"/>
                    <a:pt x="606599" y="433094"/>
                    <a:pt x="602793" y="431761"/>
                  </a:cubicBezTo>
                  <a:cubicBezTo>
                    <a:pt x="593470" y="428337"/>
                    <a:pt x="586620" y="422438"/>
                    <a:pt x="583290" y="413115"/>
                  </a:cubicBezTo>
                  <a:cubicBezTo>
                    <a:pt x="581578" y="407977"/>
                    <a:pt x="580722" y="402459"/>
                    <a:pt x="579485" y="397417"/>
                  </a:cubicBezTo>
                  <a:cubicBezTo>
                    <a:pt x="577772" y="390186"/>
                    <a:pt x="576536" y="382956"/>
                    <a:pt x="574347" y="375725"/>
                  </a:cubicBezTo>
                  <a:cubicBezTo>
                    <a:pt x="571398" y="366402"/>
                    <a:pt x="565024" y="359171"/>
                    <a:pt x="555224" y="355746"/>
                  </a:cubicBezTo>
                  <a:cubicBezTo>
                    <a:pt x="548850" y="353653"/>
                    <a:pt x="542095" y="352321"/>
                    <a:pt x="535245" y="350609"/>
                  </a:cubicBezTo>
                  <a:cubicBezTo>
                    <a:pt x="525066" y="348516"/>
                    <a:pt x="514886" y="347184"/>
                    <a:pt x="505087" y="342998"/>
                  </a:cubicBezTo>
                  <a:cubicBezTo>
                    <a:pt x="498712" y="340049"/>
                    <a:pt x="493195" y="336243"/>
                    <a:pt x="488913" y="330725"/>
                  </a:cubicBezTo>
                  <a:cubicBezTo>
                    <a:pt x="485489" y="325588"/>
                    <a:pt x="482158" y="320070"/>
                    <a:pt x="479114" y="314552"/>
                  </a:cubicBezTo>
                  <a:cubicBezTo>
                    <a:pt x="471884" y="300566"/>
                    <a:pt x="465509" y="286105"/>
                    <a:pt x="456566" y="272501"/>
                  </a:cubicBezTo>
                  <a:cubicBezTo>
                    <a:pt x="451049" y="263558"/>
                    <a:pt x="445055" y="255471"/>
                    <a:pt x="437063" y="249192"/>
                  </a:cubicBezTo>
                  <a:cubicBezTo>
                    <a:pt x="433258" y="246623"/>
                    <a:pt x="429452" y="244055"/>
                    <a:pt x="425171" y="242818"/>
                  </a:cubicBezTo>
                  <a:cubicBezTo>
                    <a:pt x="425551" y="243198"/>
                    <a:pt x="426027" y="244055"/>
                    <a:pt x="426408" y="244530"/>
                  </a:cubicBezTo>
                  <a:cubicBezTo>
                    <a:pt x="427264" y="244911"/>
                    <a:pt x="427645" y="245387"/>
                    <a:pt x="428501" y="245767"/>
                  </a:cubicBezTo>
                  <a:cubicBezTo>
                    <a:pt x="434875" y="252141"/>
                    <a:pt x="440393" y="259372"/>
                    <a:pt x="445055" y="266983"/>
                  </a:cubicBezTo>
                  <a:cubicBezTo>
                    <a:pt x="452286" y="279256"/>
                    <a:pt x="457803" y="292480"/>
                    <a:pt x="463321" y="305228"/>
                  </a:cubicBezTo>
                  <a:cubicBezTo>
                    <a:pt x="468458" y="316264"/>
                    <a:pt x="473501" y="327300"/>
                    <a:pt x="480732" y="337480"/>
                  </a:cubicBezTo>
                  <a:cubicBezTo>
                    <a:pt x="487962" y="347660"/>
                    <a:pt x="497286" y="354890"/>
                    <a:pt x="510034" y="357839"/>
                  </a:cubicBezTo>
                  <a:cubicBezTo>
                    <a:pt x="517645" y="359552"/>
                    <a:pt x="525732" y="360408"/>
                    <a:pt x="533818" y="361264"/>
                  </a:cubicBezTo>
                  <a:cubicBezTo>
                    <a:pt x="540193" y="362501"/>
                    <a:pt x="546567" y="362977"/>
                    <a:pt x="551609" y="367163"/>
                  </a:cubicBezTo>
                  <a:cubicBezTo>
                    <a:pt x="554178" y="369256"/>
                    <a:pt x="556271" y="371825"/>
                    <a:pt x="558364" y="374393"/>
                  </a:cubicBezTo>
                  <a:cubicBezTo>
                    <a:pt x="561789" y="379055"/>
                    <a:pt x="565119" y="383717"/>
                    <a:pt x="567687" y="388854"/>
                  </a:cubicBezTo>
                  <a:cubicBezTo>
                    <a:pt x="571968" y="395609"/>
                    <a:pt x="573205" y="403315"/>
                    <a:pt x="575774" y="410926"/>
                  </a:cubicBezTo>
                  <a:cubicBezTo>
                    <a:pt x="577487" y="416825"/>
                    <a:pt x="579579" y="422438"/>
                    <a:pt x="583861" y="427100"/>
                  </a:cubicBezTo>
                  <a:cubicBezTo>
                    <a:pt x="585098" y="428337"/>
                    <a:pt x="586430" y="430049"/>
                    <a:pt x="587286" y="431381"/>
                  </a:cubicBezTo>
                  <a:cubicBezTo>
                    <a:pt x="586049" y="431381"/>
                    <a:pt x="584717" y="431000"/>
                    <a:pt x="583480" y="430525"/>
                  </a:cubicBezTo>
                  <a:cubicBezTo>
                    <a:pt x="575393" y="426719"/>
                    <a:pt x="569876" y="420345"/>
                    <a:pt x="565214" y="412734"/>
                  </a:cubicBezTo>
                  <a:cubicBezTo>
                    <a:pt x="561789" y="406360"/>
                    <a:pt x="558459" y="399985"/>
                    <a:pt x="555034" y="393611"/>
                  </a:cubicBezTo>
                  <a:cubicBezTo>
                    <a:pt x="549896" y="384668"/>
                    <a:pt x="542286" y="378770"/>
                    <a:pt x="532106" y="377057"/>
                  </a:cubicBezTo>
                  <a:cubicBezTo>
                    <a:pt x="524875" y="375820"/>
                    <a:pt x="518121" y="376677"/>
                    <a:pt x="510890" y="377438"/>
                  </a:cubicBezTo>
                  <a:cubicBezTo>
                    <a:pt x="502423" y="378294"/>
                    <a:pt x="493480" y="379531"/>
                    <a:pt x="485012" y="378675"/>
                  </a:cubicBezTo>
                  <a:cubicBezTo>
                    <a:pt x="478638" y="378294"/>
                    <a:pt x="472740" y="376962"/>
                    <a:pt x="467222" y="373537"/>
                  </a:cubicBezTo>
                  <a:cubicBezTo>
                    <a:pt x="459611" y="368400"/>
                    <a:pt x="454949" y="361264"/>
                    <a:pt x="450668" y="353178"/>
                  </a:cubicBezTo>
                  <a:cubicBezTo>
                    <a:pt x="446863" y="345091"/>
                    <a:pt x="445531" y="336148"/>
                    <a:pt x="445150" y="327300"/>
                  </a:cubicBezTo>
                  <a:cubicBezTo>
                    <a:pt x="445150" y="321402"/>
                    <a:pt x="445531" y="315027"/>
                    <a:pt x="445531" y="309034"/>
                  </a:cubicBezTo>
                  <a:cubicBezTo>
                    <a:pt x="445531" y="307321"/>
                    <a:pt x="445911" y="305609"/>
                    <a:pt x="445911" y="303896"/>
                  </a:cubicBezTo>
                  <a:lnTo>
                    <a:pt x="446767" y="303896"/>
                  </a:lnTo>
                  <a:cubicBezTo>
                    <a:pt x="447148" y="305989"/>
                    <a:pt x="447623" y="308178"/>
                    <a:pt x="447623" y="310271"/>
                  </a:cubicBezTo>
                  <a:cubicBezTo>
                    <a:pt x="449336" y="323019"/>
                    <a:pt x="451429" y="335292"/>
                    <a:pt x="456091" y="347660"/>
                  </a:cubicBezTo>
                  <a:cubicBezTo>
                    <a:pt x="459040" y="354890"/>
                    <a:pt x="462846" y="361645"/>
                    <a:pt x="469220" y="366782"/>
                  </a:cubicBezTo>
                  <a:cubicBezTo>
                    <a:pt x="474738" y="371444"/>
                    <a:pt x="483681" y="374013"/>
                    <a:pt x="490911" y="372681"/>
                  </a:cubicBezTo>
                  <a:cubicBezTo>
                    <a:pt x="488818" y="371444"/>
                    <a:pt x="486630" y="370588"/>
                    <a:pt x="485012" y="369256"/>
                  </a:cubicBezTo>
                  <a:cubicBezTo>
                    <a:pt x="475213" y="363357"/>
                    <a:pt x="469695" y="354414"/>
                    <a:pt x="465509" y="344235"/>
                  </a:cubicBezTo>
                  <a:cubicBezTo>
                    <a:pt x="460372" y="332343"/>
                    <a:pt x="457423" y="319594"/>
                    <a:pt x="453617" y="306846"/>
                  </a:cubicBezTo>
                  <a:cubicBezTo>
                    <a:pt x="450192" y="295334"/>
                    <a:pt x="446386" y="283917"/>
                    <a:pt x="440488" y="273262"/>
                  </a:cubicBezTo>
                  <a:cubicBezTo>
                    <a:pt x="436683" y="266888"/>
                    <a:pt x="432021" y="260989"/>
                    <a:pt x="426027" y="256232"/>
                  </a:cubicBezTo>
                  <a:cubicBezTo>
                    <a:pt x="419272" y="251095"/>
                    <a:pt x="411566" y="247289"/>
                    <a:pt x="403099" y="245196"/>
                  </a:cubicBezTo>
                  <a:cubicBezTo>
                    <a:pt x="402243" y="245196"/>
                    <a:pt x="401006" y="244340"/>
                    <a:pt x="401006" y="243484"/>
                  </a:cubicBezTo>
                  <a:cubicBezTo>
                    <a:pt x="399769" y="239203"/>
                    <a:pt x="399294" y="235017"/>
                    <a:pt x="401006" y="230355"/>
                  </a:cubicBezTo>
                  <a:cubicBezTo>
                    <a:pt x="402719" y="225693"/>
                    <a:pt x="406143" y="221887"/>
                    <a:pt x="409949" y="218462"/>
                  </a:cubicBezTo>
                  <a:cubicBezTo>
                    <a:pt x="412042" y="216750"/>
                    <a:pt x="413754" y="215038"/>
                    <a:pt x="415467" y="213325"/>
                  </a:cubicBezTo>
                  <a:cubicBezTo>
                    <a:pt x="411186" y="212944"/>
                    <a:pt x="407380" y="212469"/>
                    <a:pt x="403574" y="211613"/>
                  </a:cubicBezTo>
                  <a:cubicBezTo>
                    <a:pt x="398913" y="210376"/>
                    <a:pt x="396820" y="207331"/>
                    <a:pt x="397676" y="203145"/>
                  </a:cubicBezTo>
                  <a:cubicBezTo>
                    <a:pt x="397676" y="201433"/>
                    <a:pt x="398532" y="199720"/>
                    <a:pt x="399388" y="198484"/>
                  </a:cubicBezTo>
                  <a:cubicBezTo>
                    <a:pt x="401101" y="195534"/>
                    <a:pt x="403194" y="192966"/>
                    <a:pt x="404526" y="190873"/>
                  </a:cubicBezTo>
                  <a:cubicBezTo>
                    <a:pt x="399388" y="192585"/>
                    <a:pt x="393490" y="194298"/>
                    <a:pt x="387972" y="196391"/>
                  </a:cubicBezTo>
                  <a:cubicBezTo>
                    <a:pt x="385879" y="196771"/>
                    <a:pt x="384167" y="197627"/>
                    <a:pt x="382454" y="198484"/>
                  </a:cubicBezTo>
                  <a:cubicBezTo>
                    <a:pt x="379505" y="200196"/>
                    <a:pt x="379029" y="202289"/>
                    <a:pt x="380361" y="205238"/>
                  </a:cubicBezTo>
                  <a:cubicBezTo>
                    <a:pt x="385023" y="216750"/>
                    <a:pt x="389685" y="227786"/>
                    <a:pt x="394346" y="238822"/>
                  </a:cubicBezTo>
                  <a:cubicBezTo>
                    <a:pt x="396059" y="243960"/>
                    <a:pt x="396439" y="248621"/>
                    <a:pt x="394346" y="253283"/>
                  </a:cubicBezTo>
                  <a:cubicBezTo>
                    <a:pt x="390065" y="262606"/>
                    <a:pt x="385403" y="271930"/>
                    <a:pt x="381217" y="281349"/>
                  </a:cubicBezTo>
                  <a:cubicBezTo>
                    <a:pt x="379505" y="285154"/>
                    <a:pt x="376936" y="287247"/>
                    <a:pt x="373131" y="288103"/>
                  </a:cubicBezTo>
                  <a:cubicBezTo>
                    <a:pt x="367613" y="289340"/>
                    <a:pt x="362475" y="289340"/>
                    <a:pt x="356957" y="288960"/>
                  </a:cubicBezTo>
                  <a:cubicBezTo>
                    <a:pt x="354008" y="288579"/>
                    <a:pt x="351819" y="286867"/>
                    <a:pt x="350202" y="284298"/>
                  </a:cubicBezTo>
                  <a:cubicBezTo>
                    <a:pt x="347253" y="279160"/>
                    <a:pt x="345541" y="273642"/>
                    <a:pt x="345065" y="267744"/>
                  </a:cubicBezTo>
                  <a:cubicBezTo>
                    <a:pt x="345065" y="264795"/>
                    <a:pt x="346302" y="263082"/>
                    <a:pt x="348490" y="261370"/>
                  </a:cubicBezTo>
                  <a:cubicBezTo>
                    <a:pt x="349346" y="260513"/>
                    <a:pt x="350583" y="260133"/>
                    <a:pt x="351439" y="259277"/>
                  </a:cubicBezTo>
                  <a:cubicBezTo>
                    <a:pt x="357813" y="255852"/>
                    <a:pt x="364188" y="252902"/>
                    <a:pt x="370086" y="249478"/>
                  </a:cubicBezTo>
                  <a:cubicBezTo>
                    <a:pt x="373036" y="247384"/>
                    <a:pt x="375985" y="244816"/>
                    <a:pt x="378554" y="242247"/>
                  </a:cubicBezTo>
                  <a:cubicBezTo>
                    <a:pt x="382359" y="237966"/>
                    <a:pt x="380266" y="232923"/>
                    <a:pt x="375128" y="230735"/>
                  </a:cubicBezTo>
                  <a:cubicBezTo>
                    <a:pt x="373036" y="230355"/>
                    <a:pt x="370847" y="230735"/>
                    <a:pt x="369991" y="232448"/>
                  </a:cubicBezTo>
                  <a:cubicBezTo>
                    <a:pt x="371228" y="233304"/>
                    <a:pt x="372560" y="234160"/>
                    <a:pt x="373416" y="235397"/>
                  </a:cubicBezTo>
                  <a:cubicBezTo>
                    <a:pt x="376365" y="238822"/>
                    <a:pt x="375985" y="243484"/>
                    <a:pt x="372179" y="246433"/>
                  </a:cubicBezTo>
                  <a:cubicBezTo>
                    <a:pt x="367898" y="249382"/>
                    <a:pt x="363236" y="250714"/>
                    <a:pt x="358574" y="251951"/>
                  </a:cubicBezTo>
                  <a:cubicBezTo>
                    <a:pt x="358574" y="251570"/>
                    <a:pt x="358194" y="251570"/>
                    <a:pt x="358194" y="251570"/>
                  </a:cubicBezTo>
                  <a:cubicBezTo>
                    <a:pt x="359050" y="249858"/>
                    <a:pt x="359907" y="248146"/>
                    <a:pt x="360762" y="246053"/>
                  </a:cubicBezTo>
                  <a:cubicBezTo>
                    <a:pt x="356482" y="249858"/>
                    <a:pt x="352296" y="253283"/>
                    <a:pt x="348014" y="256708"/>
                  </a:cubicBezTo>
                  <a:cubicBezTo>
                    <a:pt x="346777" y="257945"/>
                    <a:pt x="345065" y="258420"/>
                    <a:pt x="343353" y="257945"/>
                  </a:cubicBezTo>
                  <a:cubicBezTo>
                    <a:pt x="341259" y="257564"/>
                    <a:pt x="338691" y="257088"/>
                    <a:pt x="336978" y="256232"/>
                  </a:cubicBezTo>
                  <a:cubicBezTo>
                    <a:pt x="332316" y="253663"/>
                    <a:pt x="328035" y="251095"/>
                    <a:pt x="323849" y="247765"/>
                  </a:cubicBezTo>
                  <a:cubicBezTo>
                    <a:pt x="319568" y="244340"/>
                    <a:pt x="316238" y="240535"/>
                    <a:pt x="317950" y="234160"/>
                  </a:cubicBezTo>
                  <a:cubicBezTo>
                    <a:pt x="318331" y="234541"/>
                    <a:pt x="318807" y="234541"/>
                    <a:pt x="319187" y="234541"/>
                  </a:cubicBezTo>
                  <a:cubicBezTo>
                    <a:pt x="320044" y="234541"/>
                    <a:pt x="320424" y="234921"/>
                    <a:pt x="320900" y="234921"/>
                  </a:cubicBezTo>
                  <a:cubicBezTo>
                    <a:pt x="326799" y="235778"/>
                    <a:pt x="332412" y="236158"/>
                    <a:pt x="338310" y="237014"/>
                  </a:cubicBezTo>
                  <a:cubicBezTo>
                    <a:pt x="343828" y="237871"/>
                    <a:pt x="348965" y="237014"/>
                    <a:pt x="354008" y="235778"/>
                  </a:cubicBezTo>
                  <a:cubicBezTo>
                    <a:pt x="356957" y="234921"/>
                    <a:pt x="359526" y="233685"/>
                    <a:pt x="361239" y="230640"/>
                  </a:cubicBezTo>
                  <a:lnTo>
                    <a:pt x="360382" y="230640"/>
                  </a:lnTo>
                  <a:cubicBezTo>
                    <a:pt x="352771" y="232353"/>
                    <a:pt x="345065" y="233209"/>
                    <a:pt x="337073" y="232353"/>
                  </a:cubicBezTo>
                  <a:cubicBezTo>
                    <a:pt x="332792" y="231972"/>
                    <a:pt x="328606" y="231116"/>
                    <a:pt x="323944" y="230260"/>
                  </a:cubicBezTo>
                  <a:cubicBezTo>
                    <a:pt x="321851" y="229879"/>
                    <a:pt x="320519" y="228167"/>
                    <a:pt x="320519" y="225978"/>
                  </a:cubicBezTo>
                  <a:cubicBezTo>
                    <a:pt x="320519" y="223029"/>
                    <a:pt x="324325" y="217511"/>
                    <a:pt x="328606" y="217892"/>
                  </a:cubicBezTo>
                  <a:lnTo>
                    <a:pt x="343923" y="217892"/>
                  </a:lnTo>
                  <a:cubicBezTo>
                    <a:pt x="343923" y="217892"/>
                    <a:pt x="345160" y="217511"/>
                    <a:pt x="345636" y="217035"/>
                  </a:cubicBezTo>
                  <a:cubicBezTo>
                    <a:pt x="345636" y="216655"/>
                    <a:pt x="346016" y="216655"/>
                    <a:pt x="346016" y="216655"/>
                  </a:cubicBezTo>
                  <a:lnTo>
                    <a:pt x="345636" y="216274"/>
                  </a:lnTo>
                  <a:cubicBezTo>
                    <a:pt x="345636" y="216274"/>
                    <a:pt x="344779" y="215894"/>
                    <a:pt x="343923" y="215894"/>
                  </a:cubicBezTo>
                  <a:cubicBezTo>
                    <a:pt x="340974" y="215513"/>
                    <a:pt x="337549" y="215513"/>
                    <a:pt x="334600" y="214657"/>
                  </a:cubicBezTo>
                  <a:cubicBezTo>
                    <a:pt x="330319" y="214276"/>
                    <a:pt x="329938" y="212944"/>
                    <a:pt x="329938" y="209139"/>
                  </a:cubicBezTo>
                  <a:cubicBezTo>
                    <a:pt x="330319" y="201528"/>
                    <a:pt x="330794" y="194298"/>
                    <a:pt x="331175" y="186591"/>
                  </a:cubicBezTo>
                  <a:cubicBezTo>
                    <a:pt x="331428" y="183737"/>
                    <a:pt x="330287" y="181771"/>
                    <a:pt x="327750" y="180693"/>
                  </a:cubicBezTo>
                  <a:cubicBezTo>
                    <a:pt x="326037" y="179837"/>
                    <a:pt x="325657" y="178600"/>
                    <a:pt x="326513" y="176412"/>
                  </a:cubicBezTo>
                  <a:cubicBezTo>
                    <a:pt x="326893" y="174319"/>
                    <a:pt x="327370" y="172130"/>
                    <a:pt x="327370" y="170037"/>
                  </a:cubicBezTo>
                  <a:cubicBezTo>
                    <a:pt x="327750" y="167944"/>
                    <a:pt x="326513" y="166612"/>
                    <a:pt x="324801" y="165756"/>
                  </a:cubicBezTo>
                  <a:cubicBezTo>
                    <a:pt x="322232" y="164519"/>
                    <a:pt x="319282" y="164519"/>
                    <a:pt x="315858" y="164900"/>
                  </a:cubicBezTo>
                  <a:lnTo>
                    <a:pt x="315858" y="166993"/>
                  </a:lnTo>
                  <a:cubicBezTo>
                    <a:pt x="317094" y="174223"/>
                    <a:pt x="317094" y="181454"/>
                    <a:pt x="315858" y="188209"/>
                  </a:cubicBezTo>
                  <a:cubicBezTo>
                    <a:pt x="313289" y="201338"/>
                    <a:pt x="306915" y="211137"/>
                    <a:pt x="294166" y="216274"/>
                  </a:cubicBezTo>
                  <a:cubicBezTo>
                    <a:pt x="288648" y="218367"/>
                    <a:pt x="282655" y="219224"/>
                    <a:pt x="276756" y="216655"/>
                  </a:cubicBezTo>
                  <a:cubicBezTo>
                    <a:pt x="273331" y="215418"/>
                    <a:pt x="270858" y="212374"/>
                    <a:pt x="270382" y="208568"/>
                  </a:cubicBezTo>
                  <a:cubicBezTo>
                    <a:pt x="270001" y="204287"/>
                    <a:pt x="271238" y="200957"/>
                    <a:pt x="275044" y="199245"/>
                  </a:cubicBezTo>
                  <a:cubicBezTo>
                    <a:pt x="277612" y="197532"/>
                    <a:pt x="280942" y="197152"/>
                    <a:pt x="283987" y="196295"/>
                  </a:cubicBezTo>
                  <a:cubicBezTo>
                    <a:pt x="286079" y="195915"/>
                    <a:pt x="287792" y="195915"/>
                    <a:pt x="289885" y="195915"/>
                  </a:cubicBezTo>
                  <a:lnTo>
                    <a:pt x="295403" y="195915"/>
                  </a:lnTo>
                  <a:cubicBezTo>
                    <a:pt x="282655" y="192109"/>
                    <a:pt x="269526" y="190777"/>
                    <a:pt x="259346" y="181454"/>
                  </a:cubicBezTo>
                  <a:lnTo>
                    <a:pt x="258965" y="181835"/>
                  </a:lnTo>
                  <a:lnTo>
                    <a:pt x="258965" y="182691"/>
                  </a:lnTo>
                  <a:cubicBezTo>
                    <a:pt x="259346" y="184784"/>
                    <a:pt x="258585" y="185640"/>
                    <a:pt x="256872" y="186496"/>
                  </a:cubicBezTo>
                  <a:cubicBezTo>
                    <a:pt x="252591" y="189065"/>
                    <a:pt x="249642" y="192395"/>
                    <a:pt x="248786" y="197152"/>
                  </a:cubicBezTo>
                  <a:cubicBezTo>
                    <a:pt x="247929" y="199245"/>
                    <a:pt x="247549" y="201813"/>
                    <a:pt x="248405" y="204382"/>
                  </a:cubicBezTo>
                  <a:cubicBezTo>
                    <a:pt x="253067" y="198864"/>
                    <a:pt x="258585" y="195439"/>
                    <a:pt x="261534" y="196771"/>
                  </a:cubicBezTo>
                  <a:cubicBezTo>
                    <a:pt x="260678" y="198008"/>
                    <a:pt x="260297" y="198864"/>
                    <a:pt x="259821" y="200196"/>
                  </a:cubicBezTo>
                  <a:cubicBezTo>
                    <a:pt x="259441" y="203145"/>
                    <a:pt x="258109" y="206095"/>
                    <a:pt x="258109" y="209139"/>
                  </a:cubicBezTo>
                  <a:cubicBezTo>
                    <a:pt x="258489" y="214657"/>
                    <a:pt x="261058" y="219319"/>
                    <a:pt x="264864" y="223124"/>
                  </a:cubicBezTo>
                  <a:cubicBezTo>
                    <a:pt x="265244" y="223981"/>
                    <a:pt x="265244" y="224837"/>
                    <a:pt x="266101" y="225693"/>
                  </a:cubicBezTo>
                  <a:cubicBezTo>
                    <a:pt x="259726" y="226549"/>
                    <a:pt x="255064" y="224837"/>
                    <a:pt x="250403" y="221412"/>
                  </a:cubicBezTo>
                  <a:cubicBezTo>
                    <a:pt x="245741" y="217987"/>
                    <a:pt x="242316" y="213801"/>
                    <a:pt x="239747" y="208663"/>
                  </a:cubicBezTo>
                  <a:cubicBezTo>
                    <a:pt x="237654" y="212944"/>
                    <a:pt x="238035" y="217606"/>
                    <a:pt x="238035" y="222268"/>
                  </a:cubicBezTo>
                  <a:cubicBezTo>
                    <a:pt x="232517" y="217987"/>
                    <a:pt x="226143" y="205238"/>
                    <a:pt x="231661" y="194678"/>
                  </a:cubicBezTo>
                  <a:cubicBezTo>
                    <a:pt x="228712" y="196391"/>
                    <a:pt x="226523" y="197627"/>
                    <a:pt x="224049" y="198959"/>
                  </a:cubicBezTo>
                  <a:cubicBezTo>
                    <a:pt x="224049" y="198579"/>
                    <a:pt x="223669" y="198579"/>
                    <a:pt x="223669" y="198579"/>
                  </a:cubicBezTo>
                  <a:cubicBezTo>
                    <a:pt x="224049" y="197342"/>
                    <a:pt x="224526" y="195629"/>
                    <a:pt x="225382" y="194773"/>
                  </a:cubicBezTo>
                  <a:cubicBezTo>
                    <a:pt x="226618" y="193061"/>
                    <a:pt x="227950" y="191824"/>
                    <a:pt x="229663" y="190492"/>
                  </a:cubicBezTo>
                  <a:cubicBezTo>
                    <a:pt x="233469" y="187067"/>
                    <a:pt x="238130" y="183737"/>
                    <a:pt x="241935" y="179456"/>
                  </a:cubicBezTo>
                  <a:cubicBezTo>
                    <a:pt x="245361" y="176507"/>
                    <a:pt x="247073" y="171845"/>
                    <a:pt x="246597" y="167183"/>
                  </a:cubicBezTo>
                  <a:cubicBezTo>
                    <a:pt x="246217" y="161665"/>
                    <a:pt x="243172" y="157384"/>
                    <a:pt x="238511" y="154435"/>
                  </a:cubicBezTo>
                  <a:cubicBezTo>
                    <a:pt x="237654" y="154054"/>
                    <a:pt x="236418" y="153579"/>
                    <a:pt x="235086" y="152722"/>
                  </a:cubicBezTo>
                  <a:lnTo>
                    <a:pt x="235086" y="154815"/>
                  </a:lnTo>
                  <a:cubicBezTo>
                    <a:pt x="235086" y="165851"/>
                    <a:pt x="228712" y="173462"/>
                    <a:pt x="219769" y="177363"/>
                  </a:cubicBezTo>
                  <a:cubicBezTo>
                    <a:pt x="211682" y="181168"/>
                    <a:pt x="203214" y="180312"/>
                    <a:pt x="195128" y="179932"/>
                  </a:cubicBezTo>
                  <a:cubicBezTo>
                    <a:pt x="191322" y="179551"/>
                    <a:pt x="187041" y="179551"/>
                    <a:pt x="183236" y="179551"/>
                  </a:cubicBezTo>
                  <a:cubicBezTo>
                    <a:pt x="184092" y="180407"/>
                    <a:pt x="184948" y="180788"/>
                    <a:pt x="185804" y="181264"/>
                  </a:cubicBezTo>
                  <a:cubicBezTo>
                    <a:pt x="191703" y="183832"/>
                    <a:pt x="195984" y="188875"/>
                    <a:pt x="199409" y="194393"/>
                  </a:cubicBezTo>
                  <a:cubicBezTo>
                    <a:pt x="202834" y="199530"/>
                    <a:pt x="206163" y="205048"/>
                    <a:pt x="209589" y="210090"/>
                  </a:cubicBezTo>
                  <a:cubicBezTo>
                    <a:pt x="213394" y="215608"/>
                    <a:pt x="217200" y="221126"/>
                    <a:pt x="223194" y="224551"/>
                  </a:cubicBezTo>
                  <a:cubicBezTo>
                    <a:pt x="223574" y="224932"/>
                    <a:pt x="224049" y="225408"/>
                    <a:pt x="224906" y="226264"/>
                  </a:cubicBezTo>
                  <a:cubicBezTo>
                    <a:pt x="220625" y="225883"/>
                    <a:pt x="217295" y="224551"/>
                    <a:pt x="214251" y="222458"/>
                  </a:cubicBezTo>
                  <a:cubicBezTo>
                    <a:pt x="208732" y="219509"/>
                    <a:pt x="204071" y="215228"/>
                    <a:pt x="199409" y="210566"/>
                  </a:cubicBezTo>
                  <a:cubicBezTo>
                    <a:pt x="193891" y="205429"/>
                    <a:pt x="188754" y="199911"/>
                    <a:pt x="183236" y="194868"/>
                  </a:cubicBezTo>
                  <a:cubicBezTo>
                    <a:pt x="175149" y="188494"/>
                    <a:pt x="166206" y="184689"/>
                    <a:pt x="155645" y="185545"/>
                  </a:cubicBezTo>
                  <a:lnTo>
                    <a:pt x="154408" y="185545"/>
                  </a:lnTo>
                  <a:lnTo>
                    <a:pt x="154408" y="184308"/>
                  </a:lnTo>
                  <a:cubicBezTo>
                    <a:pt x="159546" y="177553"/>
                    <a:pt x="165920" y="172416"/>
                    <a:pt x="174768" y="171179"/>
                  </a:cubicBezTo>
                  <a:cubicBezTo>
                    <a:pt x="181999" y="170323"/>
                    <a:pt x="189229" y="170799"/>
                    <a:pt x="196460" y="170323"/>
                  </a:cubicBezTo>
                  <a:cubicBezTo>
                    <a:pt x="199409" y="170323"/>
                    <a:pt x="201977" y="169942"/>
                    <a:pt x="204927" y="169467"/>
                  </a:cubicBezTo>
                  <a:cubicBezTo>
                    <a:pt x="209208" y="169086"/>
                    <a:pt x="213394" y="166898"/>
                    <a:pt x="216439" y="163092"/>
                  </a:cubicBezTo>
                  <a:cubicBezTo>
                    <a:pt x="215583" y="163092"/>
                    <a:pt x="214726" y="163092"/>
                    <a:pt x="213870" y="163473"/>
                  </a:cubicBezTo>
                  <a:lnTo>
                    <a:pt x="211301" y="163473"/>
                  </a:lnTo>
                  <a:cubicBezTo>
                    <a:pt x="197697" y="164710"/>
                    <a:pt x="185804" y="160904"/>
                    <a:pt x="176481" y="151200"/>
                  </a:cubicBezTo>
                  <a:cubicBezTo>
                    <a:pt x="169251" y="144445"/>
                    <a:pt x="164208" y="136359"/>
                    <a:pt x="161639" y="127416"/>
                  </a:cubicBezTo>
                  <a:cubicBezTo>
                    <a:pt x="159546" y="120661"/>
                    <a:pt x="158690" y="113430"/>
                    <a:pt x="156977" y="106200"/>
                  </a:cubicBezTo>
                  <a:cubicBezTo>
                    <a:pt x="155741" y="98969"/>
                    <a:pt x="153172" y="92215"/>
                    <a:pt x="148034" y="87077"/>
                  </a:cubicBezTo>
                  <a:cubicBezTo>
                    <a:pt x="143373" y="82415"/>
                    <a:pt x="137379" y="80322"/>
                    <a:pt x="131005" y="78610"/>
                  </a:cubicBezTo>
                  <a:cubicBezTo>
                    <a:pt x="126724" y="77373"/>
                    <a:pt x="122538" y="76041"/>
                    <a:pt x="118732" y="74804"/>
                  </a:cubicBezTo>
                  <a:cubicBezTo>
                    <a:pt x="114451" y="73092"/>
                    <a:pt x="112358" y="68430"/>
                    <a:pt x="113214" y="64149"/>
                  </a:cubicBezTo>
                  <a:lnTo>
                    <a:pt x="114451" y="64149"/>
                  </a:lnTo>
                  <a:cubicBezTo>
                    <a:pt x="120350" y="66242"/>
                    <a:pt x="126343" y="65386"/>
                    <a:pt x="132242" y="64149"/>
                  </a:cubicBezTo>
                  <a:cubicBezTo>
                    <a:pt x="142041" y="62437"/>
                    <a:pt x="151365" y="59868"/>
                    <a:pt x="161163" y="58631"/>
                  </a:cubicBezTo>
                  <a:cubicBezTo>
                    <a:pt x="173056" y="56919"/>
                    <a:pt x="183711" y="60724"/>
                    <a:pt x="188754" y="72616"/>
                  </a:cubicBezTo>
                  <a:cubicBezTo>
                    <a:pt x="191322" y="77754"/>
                    <a:pt x="193035" y="83272"/>
                    <a:pt x="195508" y="88314"/>
                  </a:cubicBezTo>
                  <a:cubicBezTo>
                    <a:pt x="199789" y="98969"/>
                    <a:pt x="206163" y="108674"/>
                    <a:pt x="215012" y="115904"/>
                  </a:cubicBezTo>
                  <a:cubicBezTo>
                    <a:pt x="225667" y="123991"/>
                    <a:pt x="237083" y="126559"/>
                    <a:pt x="249452" y="120566"/>
                  </a:cubicBezTo>
                  <a:cubicBezTo>
                    <a:pt x="252020" y="119329"/>
                    <a:pt x="254113" y="117997"/>
                    <a:pt x="256206" y="116760"/>
                  </a:cubicBezTo>
                  <a:cubicBezTo>
                    <a:pt x="220529" y="80227"/>
                    <a:pt x="185328" y="44551"/>
                    <a:pt x="149652" y="8493"/>
                  </a:cubicBezTo>
                  <a:cubicBezTo>
                    <a:pt x="150033" y="11918"/>
                    <a:pt x="150888" y="14392"/>
                    <a:pt x="151745" y="17436"/>
                  </a:cubicBezTo>
                  <a:cubicBezTo>
                    <a:pt x="155170" y="28472"/>
                    <a:pt x="158500" y="39508"/>
                    <a:pt x="161925" y="51020"/>
                  </a:cubicBezTo>
                  <a:cubicBezTo>
                    <a:pt x="162305" y="52257"/>
                    <a:pt x="162305" y="53113"/>
                    <a:pt x="160688" y="53113"/>
                  </a:cubicBezTo>
                  <a:cubicBezTo>
                    <a:pt x="157263" y="53494"/>
                    <a:pt x="154314" y="53969"/>
                    <a:pt x="150888" y="53969"/>
                  </a:cubicBezTo>
                  <a:cubicBezTo>
                    <a:pt x="145751" y="53589"/>
                    <a:pt x="140709" y="52732"/>
                    <a:pt x="136047" y="51401"/>
                  </a:cubicBezTo>
                  <a:cubicBezTo>
                    <a:pt x="128436" y="49688"/>
                    <a:pt x="122062" y="45502"/>
                    <a:pt x="117400" y="39128"/>
                  </a:cubicBezTo>
                  <a:cubicBezTo>
                    <a:pt x="111882" y="31517"/>
                    <a:pt x="111502" y="22954"/>
                    <a:pt x="113119" y="14487"/>
                  </a:cubicBezTo>
                  <a:cubicBezTo>
                    <a:pt x="113975" y="10206"/>
                    <a:pt x="115688" y="6020"/>
                    <a:pt x="116925" y="1739"/>
                  </a:cubicBezTo>
                  <a:cubicBezTo>
                    <a:pt x="114356" y="502"/>
                    <a:pt x="111787" y="26"/>
                    <a:pt x="108838" y="26"/>
                  </a:cubicBezTo>
                  <a:cubicBezTo>
                    <a:pt x="100370" y="-354"/>
                    <a:pt x="93521" y="3451"/>
                    <a:pt x="88002" y="9350"/>
                  </a:cubicBezTo>
                  <a:cubicBezTo>
                    <a:pt x="78679" y="18673"/>
                    <a:pt x="74017" y="30565"/>
                    <a:pt x="76491" y="43789"/>
                  </a:cubicBezTo>
                  <a:cubicBezTo>
                    <a:pt x="79060" y="59107"/>
                    <a:pt x="87147" y="70999"/>
                    <a:pt x="102368" y="76898"/>
                  </a:cubicBezTo>
                  <a:cubicBezTo>
                    <a:pt x="109599" y="79466"/>
                    <a:pt x="116830" y="82035"/>
                    <a:pt x="124060" y="84508"/>
                  </a:cubicBezTo>
                  <a:cubicBezTo>
                    <a:pt x="133383" y="88314"/>
                    <a:pt x="141470" y="93832"/>
                    <a:pt x="146988" y="102775"/>
                  </a:cubicBezTo>
                  <a:cubicBezTo>
                    <a:pt x="148700" y="105724"/>
                    <a:pt x="149937" y="108674"/>
                    <a:pt x="150794" y="112574"/>
                  </a:cubicBezTo>
                  <a:cubicBezTo>
                    <a:pt x="140614" y="111718"/>
                    <a:pt x="130814" y="110862"/>
                    <a:pt x="120635" y="110005"/>
                  </a:cubicBezTo>
                  <a:cubicBezTo>
                    <a:pt x="121491" y="110005"/>
                    <a:pt x="121491" y="110386"/>
                    <a:pt x="121872" y="110386"/>
                  </a:cubicBezTo>
                  <a:cubicBezTo>
                    <a:pt x="130814" y="112955"/>
                    <a:pt x="140138" y="115523"/>
                    <a:pt x="149081" y="117997"/>
                  </a:cubicBezTo>
                  <a:cubicBezTo>
                    <a:pt x="150794" y="118377"/>
                    <a:pt x="151650" y="118853"/>
                    <a:pt x="152030" y="120090"/>
                  </a:cubicBezTo>
                  <a:cubicBezTo>
                    <a:pt x="154980" y="129413"/>
                    <a:pt x="158405" y="138737"/>
                    <a:pt x="161354" y="147680"/>
                  </a:cubicBezTo>
                  <a:cubicBezTo>
                    <a:pt x="161734" y="148536"/>
                    <a:pt x="161734" y="149392"/>
                    <a:pt x="161734" y="150249"/>
                  </a:cubicBezTo>
                  <a:cubicBezTo>
                    <a:pt x="161734" y="150249"/>
                    <a:pt x="161608" y="150534"/>
                    <a:pt x="161354" y="151105"/>
                  </a:cubicBezTo>
                  <a:cubicBezTo>
                    <a:pt x="134620" y="137500"/>
                    <a:pt x="107887" y="124371"/>
                    <a:pt x="80677" y="111147"/>
                  </a:cubicBezTo>
                  <a:cubicBezTo>
                    <a:pt x="81058" y="111528"/>
                    <a:pt x="81058" y="112003"/>
                    <a:pt x="81533" y="112384"/>
                  </a:cubicBezTo>
                  <a:cubicBezTo>
                    <a:pt x="84482" y="116189"/>
                    <a:pt x="87432" y="119614"/>
                    <a:pt x="90856" y="123039"/>
                  </a:cubicBezTo>
                  <a:cubicBezTo>
                    <a:pt x="94662" y="127701"/>
                    <a:pt x="98944" y="132363"/>
                    <a:pt x="102749" y="137025"/>
                  </a:cubicBezTo>
                  <a:cubicBezTo>
                    <a:pt x="108267" y="142923"/>
                    <a:pt x="113404" y="148917"/>
                    <a:pt x="118447" y="155291"/>
                  </a:cubicBezTo>
                  <a:cubicBezTo>
                    <a:pt x="122252" y="159097"/>
                    <a:pt x="126058" y="163378"/>
                    <a:pt x="129482" y="167564"/>
                  </a:cubicBezTo>
                  <a:cubicBezTo>
                    <a:pt x="130339" y="168420"/>
                    <a:pt x="130339" y="169657"/>
                    <a:pt x="129102" y="169657"/>
                  </a:cubicBezTo>
                  <a:cubicBezTo>
                    <a:pt x="125677" y="170894"/>
                    <a:pt x="121872" y="172226"/>
                    <a:pt x="118066" y="172606"/>
                  </a:cubicBezTo>
                  <a:cubicBezTo>
                    <a:pt x="112168" y="173462"/>
                    <a:pt x="106554" y="170894"/>
                    <a:pt x="101893" y="167088"/>
                  </a:cubicBezTo>
                  <a:cubicBezTo>
                    <a:pt x="95519" y="161951"/>
                    <a:pt x="89620" y="156433"/>
                    <a:pt x="83246" y="151390"/>
                  </a:cubicBezTo>
                  <a:cubicBezTo>
                    <a:pt x="73066" y="143779"/>
                    <a:pt x="62030" y="139498"/>
                    <a:pt x="49281" y="141211"/>
                  </a:cubicBezTo>
                  <a:cubicBezTo>
                    <a:pt x="34821" y="142923"/>
                    <a:pt x="23404" y="149678"/>
                    <a:pt x="14080" y="161189"/>
                  </a:cubicBezTo>
                  <a:cubicBezTo>
                    <a:pt x="7706" y="169276"/>
                    <a:pt x="4281" y="178980"/>
                    <a:pt x="5138" y="189636"/>
                  </a:cubicBezTo>
                  <a:cubicBezTo>
                    <a:pt x="5518" y="193441"/>
                    <a:pt x="6374" y="197247"/>
                    <a:pt x="7231" y="201528"/>
                  </a:cubicBezTo>
                  <a:cubicBezTo>
                    <a:pt x="8087" y="201147"/>
                    <a:pt x="8943" y="200672"/>
                    <a:pt x="9323" y="200291"/>
                  </a:cubicBezTo>
                  <a:cubicBezTo>
                    <a:pt x="15698" y="196866"/>
                    <a:pt x="22452" y="193536"/>
                    <a:pt x="29683" y="191348"/>
                  </a:cubicBezTo>
                  <a:cubicBezTo>
                    <a:pt x="41956" y="187923"/>
                    <a:pt x="53467" y="189255"/>
                    <a:pt x="63647" y="197723"/>
                  </a:cubicBezTo>
                  <a:cubicBezTo>
                    <a:pt x="68784" y="201528"/>
                    <a:pt x="73447" y="206665"/>
                    <a:pt x="78489" y="210851"/>
                  </a:cubicBezTo>
                  <a:cubicBezTo>
                    <a:pt x="79726" y="212088"/>
                    <a:pt x="78870" y="212564"/>
                    <a:pt x="78108" y="213420"/>
                  </a:cubicBezTo>
                  <a:cubicBezTo>
                    <a:pt x="75539" y="214657"/>
                    <a:pt x="73447" y="215513"/>
                    <a:pt x="70878" y="216845"/>
                  </a:cubicBezTo>
                  <a:cubicBezTo>
                    <a:pt x="67453" y="218938"/>
                    <a:pt x="63647" y="220651"/>
                    <a:pt x="60222" y="222744"/>
                  </a:cubicBezTo>
                  <a:cubicBezTo>
                    <a:pt x="66596" y="221031"/>
                    <a:pt x="72971" y="218938"/>
                    <a:pt x="78870" y="216845"/>
                  </a:cubicBezTo>
                  <a:cubicBezTo>
                    <a:pt x="82294" y="215989"/>
                    <a:pt x="84768" y="215608"/>
                    <a:pt x="87336" y="218558"/>
                  </a:cubicBezTo>
                  <a:cubicBezTo>
                    <a:pt x="87336" y="218938"/>
                    <a:pt x="88193" y="219414"/>
                    <a:pt x="88573" y="219794"/>
                  </a:cubicBezTo>
                  <a:cubicBezTo>
                    <a:pt x="98753" y="227881"/>
                    <a:pt x="110645" y="232067"/>
                    <a:pt x="123394" y="232067"/>
                  </a:cubicBezTo>
                  <a:cubicBezTo>
                    <a:pt x="130148" y="232067"/>
                    <a:pt x="136523" y="230830"/>
                    <a:pt x="142897" y="229974"/>
                  </a:cubicBezTo>
                  <a:cubicBezTo>
                    <a:pt x="153077" y="228737"/>
                    <a:pt x="163257" y="227025"/>
                    <a:pt x="173436" y="225312"/>
                  </a:cubicBezTo>
                  <a:cubicBezTo>
                    <a:pt x="179811" y="224456"/>
                    <a:pt x="186185" y="224076"/>
                    <a:pt x="192559" y="223600"/>
                  </a:cubicBezTo>
                  <a:cubicBezTo>
                    <a:pt x="195508" y="223600"/>
                    <a:pt x="198457" y="224456"/>
                    <a:pt x="201026" y="225693"/>
                  </a:cubicBezTo>
                  <a:cubicBezTo>
                    <a:pt x="203975" y="226930"/>
                    <a:pt x="205688" y="229118"/>
                    <a:pt x="205688" y="232448"/>
                  </a:cubicBezTo>
                  <a:cubicBezTo>
                    <a:pt x="205688" y="235778"/>
                    <a:pt x="203120" y="236729"/>
                    <a:pt x="200551" y="237966"/>
                  </a:cubicBezTo>
                  <a:cubicBezTo>
                    <a:pt x="196269" y="239678"/>
                    <a:pt x="192083" y="239678"/>
                    <a:pt x="187422" y="239678"/>
                  </a:cubicBezTo>
                  <a:lnTo>
                    <a:pt x="22643" y="239678"/>
                  </a:lnTo>
                  <a:cubicBezTo>
                    <a:pt x="38341" y="248621"/>
                    <a:pt x="54038" y="256708"/>
                    <a:pt x="69736" y="265175"/>
                  </a:cubicBezTo>
                  <a:cubicBezTo>
                    <a:pt x="75254" y="268124"/>
                    <a:pt x="81248" y="271074"/>
                    <a:pt x="86766" y="274499"/>
                  </a:cubicBezTo>
                  <a:cubicBezTo>
                    <a:pt x="88478" y="275355"/>
                    <a:pt x="88478" y="275736"/>
                    <a:pt x="87147" y="277067"/>
                  </a:cubicBezTo>
                  <a:cubicBezTo>
                    <a:pt x="85434" y="278304"/>
                    <a:pt x="84197" y="279636"/>
                    <a:pt x="82865" y="280873"/>
                  </a:cubicBezTo>
                  <a:cubicBezTo>
                    <a:pt x="76491" y="287247"/>
                    <a:pt x="70592" y="293146"/>
                    <a:pt x="63742" y="298664"/>
                  </a:cubicBezTo>
                  <a:cubicBezTo>
                    <a:pt x="56987" y="303801"/>
                    <a:pt x="49757" y="305894"/>
                    <a:pt x="41195" y="303325"/>
                  </a:cubicBezTo>
                  <a:cubicBezTo>
                    <a:pt x="35296" y="301232"/>
                    <a:pt x="29303" y="299900"/>
                    <a:pt x="22929" y="299044"/>
                  </a:cubicBezTo>
                  <a:cubicBezTo>
                    <a:pt x="19979" y="298664"/>
                    <a:pt x="17030" y="298664"/>
                    <a:pt x="14461" y="299425"/>
                  </a:cubicBezTo>
                  <a:cubicBezTo>
                    <a:pt x="14080" y="299805"/>
                    <a:pt x="13224" y="299805"/>
                    <a:pt x="12749" y="299805"/>
                  </a:cubicBezTo>
                  <a:cubicBezTo>
                    <a:pt x="10655" y="300662"/>
                    <a:pt x="8943" y="301898"/>
                    <a:pt x="7231" y="303611"/>
                  </a:cubicBezTo>
                  <a:lnTo>
                    <a:pt x="7231" y="303611"/>
                  </a:lnTo>
                  <a:cubicBezTo>
                    <a:pt x="6374" y="304467"/>
                    <a:pt x="5518" y="305323"/>
                    <a:pt x="4662" y="306560"/>
                  </a:cubicBezTo>
                  <a:cubicBezTo>
                    <a:pt x="4281" y="306941"/>
                    <a:pt x="4281" y="307416"/>
                    <a:pt x="3806" y="307797"/>
                  </a:cubicBezTo>
                  <a:cubicBezTo>
                    <a:pt x="2949" y="309034"/>
                    <a:pt x="2569" y="309890"/>
                    <a:pt x="2093" y="311222"/>
                  </a:cubicBezTo>
                  <a:cubicBezTo>
                    <a:pt x="2093" y="311222"/>
                    <a:pt x="2093" y="311602"/>
                    <a:pt x="1712" y="311602"/>
                  </a:cubicBezTo>
                  <a:cubicBezTo>
                    <a:pt x="856" y="313696"/>
                    <a:pt x="476" y="316264"/>
                    <a:pt x="0" y="318357"/>
                  </a:cubicBezTo>
                  <a:lnTo>
                    <a:pt x="381" y="318738"/>
                  </a:lnTo>
                  <a:cubicBezTo>
                    <a:pt x="8467" y="318357"/>
                    <a:pt x="15222" y="321687"/>
                    <a:pt x="21216" y="326349"/>
                  </a:cubicBezTo>
                  <a:cubicBezTo>
                    <a:pt x="27971" y="331011"/>
                    <a:pt x="33964" y="336148"/>
                    <a:pt x="40719" y="340334"/>
                  </a:cubicBezTo>
                  <a:cubicBezTo>
                    <a:pt x="52611" y="348421"/>
                    <a:pt x="64884" y="349657"/>
                    <a:pt x="78489" y="344996"/>
                  </a:cubicBezTo>
                  <a:cubicBezTo>
                    <a:pt x="86576" y="342047"/>
                    <a:pt x="94187" y="337385"/>
                    <a:pt x="101417" y="332247"/>
                  </a:cubicBezTo>
                  <a:cubicBezTo>
                    <a:pt x="103510" y="330535"/>
                    <a:pt x="105222" y="329298"/>
                    <a:pt x="107316" y="327586"/>
                  </a:cubicBezTo>
                  <a:cubicBezTo>
                    <a:pt x="107316" y="327586"/>
                    <a:pt x="107601" y="327871"/>
                    <a:pt x="108172" y="328442"/>
                  </a:cubicBezTo>
                  <a:cubicBezTo>
                    <a:pt x="102654" y="337385"/>
                    <a:pt x="97136" y="346233"/>
                    <a:pt x="91618" y="355651"/>
                  </a:cubicBezTo>
                  <a:cubicBezTo>
                    <a:pt x="86100" y="364594"/>
                    <a:pt x="80582" y="373918"/>
                    <a:pt x="75064" y="382861"/>
                  </a:cubicBezTo>
                  <a:cubicBezTo>
                    <a:pt x="83531" y="378579"/>
                    <a:pt x="91237" y="374393"/>
                    <a:pt x="99229" y="369732"/>
                  </a:cubicBezTo>
                  <a:cubicBezTo>
                    <a:pt x="112358" y="362977"/>
                    <a:pt x="125106" y="355746"/>
                    <a:pt x="138331" y="348516"/>
                  </a:cubicBezTo>
                  <a:cubicBezTo>
                    <a:pt x="145085" y="344710"/>
                    <a:pt x="152316" y="340905"/>
                    <a:pt x="159165" y="337004"/>
                  </a:cubicBezTo>
                  <a:cubicBezTo>
                    <a:pt x="167633" y="332343"/>
                    <a:pt x="176195" y="327681"/>
                    <a:pt x="184663" y="323019"/>
                  </a:cubicBezTo>
                  <a:cubicBezTo>
                    <a:pt x="185043" y="322638"/>
                    <a:pt x="185900" y="322638"/>
                    <a:pt x="187231" y="322163"/>
                  </a:cubicBezTo>
                  <a:lnTo>
                    <a:pt x="187231" y="324731"/>
                  </a:lnTo>
                  <a:cubicBezTo>
                    <a:pt x="186851" y="329393"/>
                    <a:pt x="186851" y="334055"/>
                    <a:pt x="186375" y="338717"/>
                  </a:cubicBezTo>
                  <a:cubicBezTo>
                    <a:pt x="185519" y="346803"/>
                    <a:pt x="183806" y="354414"/>
                    <a:pt x="180477" y="362026"/>
                  </a:cubicBezTo>
                  <a:cubicBezTo>
                    <a:pt x="180477" y="362882"/>
                    <a:pt x="179620" y="363738"/>
                    <a:pt x="178764" y="363738"/>
                  </a:cubicBezTo>
                  <a:cubicBezTo>
                    <a:pt x="166872" y="367163"/>
                    <a:pt x="154599" y="370493"/>
                    <a:pt x="142707" y="373918"/>
                  </a:cubicBezTo>
                  <a:cubicBezTo>
                    <a:pt x="137189" y="375155"/>
                    <a:pt x="131671" y="376867"/>
                    <a:pt x="126153" y="378199"/>
                  </a:cubicBezTo>
                  <a:lnTo>
                    <a:pt x="126153" y="378199"/>
                  </a:lnTo>
                  <a:cubicBezTo>
                    <a:pt x="142326" y="376962"/>
                    <a:pt x="158024" y="375250"/>
                    <a:pt x="174102" y="373537"/>
                  </a:cubicBezTo>
                  <a:cubicBezTo>
                    <a:pt x="173722" y="374774"/>
                    <a:pt x="173246" y="375250"/>
                    <a:pt x="172865" y="375630"/>
                  </a:cubicBezTo>
                  <a:cubicBezTo>
                    <a:pt x="170772" y="377723"/>
                    <a:pt x="169060" y="380292"/>
                    <a:pt x="166967" y="382005"/>
                  </a:cubicBezTo>
                  <a:cubicBezTo>
                    <a:pt x="159737" y="387903"/>
                    <a:pt x="151269" y="390947"/>
                    <a:pt x="142326" y="393516"/>
                  </a:cubicBezTo>
                  <a:cubicBezTo>
                    <a:pt x="134715" y="395609"/>
                    <a:pt x="126628" y="397797"/>
                    <a:pt x="119017" y="400271"/>
                  </a:cubicBezTo>
                  <a:cubicBezTo>
                    <a:pt x="107982" y="404552"/>
                    <a:pt x="99514" y="411782"/>
                    <a:pt x="94377" y="422818"/>
                  </a:cubicBezTo>
                  <a:cubicBezTo>
                    <a:pt x="92284" y="427956"/>
                    <a:pt x="91427" y="432998"/>
                    <a:pt x="92664" y="438516"/>
                  </a:cubicBezTo>
                  <a:cubicBezTo>
                    <a:pt x="93901" y="444034"/>
                    <a:pt x="97326" y="448315"/>
                    <a:pt x="99895" y="452977"/>
                  </a:cubicBezTo>
                  <a:cubicBezTo>
                    <a:pt x="101132" y="455546"/>
                    <a:pt x="102464" y="458115"/>
                    <a:pt x="102844" y="460588"/>
                  </a:cubicBezTo>
                  <a:cubicBezTo>
                    <a:pt x="103225" y="463537"/>
                    <a:pt x="101607" y="464394"/>
                    <a:pt x="98563" y="464870"/>
                  </a:cubicBezTo>
                  <a:cubicBezTo>
                    <a:pt x="95613" y="465250"/>
                    <a:pt x="92664" y="465726"/>
                    <a:pt x="89620" y="466963"/>
                  </a:cubicBezTo>
                  <a:cubicBezTo>
                    <a:pt x="83246" y="469056"/>
                    <a:pt x="78108" y="476286"/>
                    <a:pt x="78964" y="482660"/>
                  </a:cubicBezTo>
                  <a:cubicBezTo>
                    <a:pt x="79821" y="496646"/>
                    <a:pt x="90476" y="505969"/>
                    <a:pt x="103986" y="505969"/>
                  </a:cubicBezTo>
                  <a:cubicBezTo>
                    <a:pt x="112073" y="505969"/>
                    <a:pt x="118447" y="502163"/>
                    <a:pt x="123108" y="495789"/>
                  </a:cubicBezTo>
                  <a:cubicBezTo>
                    <a:pt x="126914" y="490652"/>
                    <a:pt x="129482" y="484753"/>
                    <a:pt x="131576" y="478760"/>
                  </a:cubicBezTo>
                  <a:cubicBezTo>
                    <a:pt x="133669" y="472005"/>
                    <a:pt x="135381" y="464774"/>
                    <a:pt x="137094" y="457924"/>
                  </a:cubicBezTo>
                  <a:cubicBezTo>
                    <a:pt x="138806" y="451550"/>
                    <a:pt x="142231" y="446413"/>
                    <a:pt x="147749" y="442607"/>
                  </a:cubicBezTo>
                  <a:cubicBezTo>
                    <a:pt x="155836" y="437089"/>
                    <a:pt x="165159" y="433664"/>
                    <a:pt x="174483" y="430334"/>
                  </a:cubicBezTo>
                  <a:cubicBezTo>
                    <a:pt x="176195" y="429478"/>
                    <a:pt x="177908" y="429098"/>
                    <a:pt x="180382" y="428241"/>
                  </a:cubicBezTo>
                  <a:cubicBezTo>
                    <a:pt x="177432" y="454594"/>
                    <a:pt x="174483" y="479996"/>
                    <a:pt x="171058" y="506349"/>
                  </a:cubicBezTo>
                  <a:cubicBezTo>
                    <a:pt x="201597" y="457544"/>
                    <a:pt x="231375" y="409499"/>
                    <a:pt x="261534" y="361169"/>
                  </a:cubicBezTo>
                  <a:cubicBezTo>
                    <a:pt x="262390" y="361550"/>
                    <a:pt x="262771" y="362026"/>
                    <a:pt x="263246" y="362406"/>
                  </a:cubicBezTo>
                  <a:cubicBezTo>
                    <a:pt x="264959" y="364975"/>
                    <a:pt x="266672" y="367543"/>
                    <a:pt x="268384" y="370017"/>
                  </a:cubicBezTo>
                  <a:cubicBezTo>
                    <a:pt x="271809" y="376391"/>
                    <a:pt x="273046" y="383146"/>
                    <a:pt x="269240" y="389996"/>
                  </a:cubicBezTo>
                  <a:cubicBezTo>
                    <a:pt x="266672" y="393802"/>
                    <a:pt x="263341" y="396751"/>
                    <a:pt x="259441" y="399795"/>
                  </a:cubicBezTo>
                  <a:cubicBezTo>
                    <a:pt x="253543" y="404933"/>
                    <a:pt x="247168" y="409119"/>
                    <a:pt x="242411" y="415112"/>
                  </a:cubicBezTo>
                  <a:cubicBezTo>
                    <a:pt x="235657" y="423199"/>
                    <a:pt x="233088" y="432142"/>
                    <a:pt x="233469" y="441846"/>
                  </a:cubicBezTo>
                  <a:cubicBezTo>
                    <a:pt x="233469" y="446127"/>
                    <a:pt x="234324" y="450313"/>
                    <a:pt x="234705" y="454975"/>
                  </a:cubicBezTo>
                  <a:cubicBezTo>
                    <a:pt x="235086" y="455356"/>
                    <a:pt x="234705" y="456212"/>
                    <a:pt x="234324" y="457068"/>
                  </a:cubicBezTo>
                  <a:cubicBezTo>
                    <a:pt x="230043" y="461730"/>
                    <a:pt x="225857" y="466867"/>
                    <a:pt x="221195" y="471910"/>
                  </a:cubicBezTo>
                  <a:cubicBezTo>
                    <a:pt x="219103" y="474003"/>
                    <a:pt x="216914" y="476571"/>
                    <a:pt x="214821" y="479140"/>
                  </a:cubicBezTo>
                  <a:cubicBezTo>
                    <a:pt x="215677" y="478760"/>
                    <a:pt x="216534" y="478284"/>
                    <a:pt x="217390" y="477903"/>
                  </a:cubicBezTo>
                  <a:cubicBezTo>
                    <a:pt x="223764" y="474098"/>
                    <a:pt x="229663" y="470292"/>
                    <a:pt x="236037" y="466392"/>
                  </a:cubicBezTo>
                  <a:cubicBezTo>
                    <a:pt x="237274" y="465155"/>
                    <a:pt x="238130" y="465536"/>
                    <a:pt x="238986" y="467248"/>
                  </a:cubicBezTo>
                  <a:cubicBezTo>
                    <a:pt x="240223" y="470197"/>
                    <a:pt x="241935" y="473622"/>
                    <a:pt x="243267" y="476571"/>
                  </a:cubicBezTo>
                  <a:cubicBezTo>
                    <a:pt x="246692" y="483802"/>
                    <a:pt x="250498" y="490557"/>
                    <a:pt x="253447" y="497787"/>
                  </a:cubicBezTo>
                  <a:cubicBezTo>
                    <a:pt x="256872" y="506730"/>
                    <a:pt x="256397" y="515578"/>
                    <a:pt x="251735" y="524521"/>
                  </a:cubicBezTo>
                  <a:cubicBezTo>
                    <a:pt x="247454" y="532608"/>
                    <a:pt x="240699" y="539362"/>
                    <a:pt x="233469" y="545356"/>
                  </a:cubicBezTo>
                  <a:cubicBezTo>
                    <a:pt x="230900" y="547449"/>
                    <a:pt x="228331" y="549637"/>
                    <a:pt x="225382" y="551730"/>
                  </a:cubicBezTo>
                  <a:cubicBezTo>
                    <a:pt x="230043" y="553443"/>
                    <a:pt x="234324" y="553823"/>
                    <a:pt x="238511" y="553823"/>
                  </a:cubicBezTo>
                  <a:cubicBezTo>
                    <a:pt x="244029" y="553823"/>
                    <a:pt x="250022" y="553443"/>
                    <a:pt x="255540" y="552967"/>
                  </a:cubicBezTo>
                  <a:cubicBezTo>
                    <a:pt x="265720" y="551730"/>
                    <a:pt x="275044" y="548305"/>
                    <a:pt x="283606" y="542787"/>
                  </a:cubicBezTo>
                  <a:cubicBezTo>
                    <a:pt x="294261" y="536413"/>
                    <a:pt x="301016" y="527470"/>
                    <a:pt x="303585" y="515197"/>
                  </a:cubicBezTo>
                  <a:cubicBezTo>
                    <a:pt x="303965" y="513961"/>
                    <a:pt x="304441" y="512248"/>
                    <a:pt x="304822" y="510536"/>
                  </a:cubicBezTo>
                  <a:lnTo>
                    <a:pt x="305202" y="510536"/>
                  </a:lnTo>
                  <a:cubicBezTo>
                    <a:pt x="317094" y="524521"/>
                    <a:pt x="328511" y="539362"/>
                    <a:pt x="340403" y="553443"/>
                  </a:cubicBezTo>
                  <a:lnTo>
                    <a:pt x="340784" y="553443"/>
                  </a:lnTo>
                  <a:lnTo>
                    <a:pt x="340784" y="430334"/>
                  </a:lnTo>
                  <a:lnTo>
                    <a:pt x="341640" y="430334"/>
                  </a:lnTo>
                  <a:cubicBezTo>
                    <a:pt x="341640" y="430334"/>
                    <a:pt x="342021" y="431191"/>
                    <a:pt x="342021" y="432047"/>
                  </a:cubicBezTo>
                  <a:cubicBezTo>
                    <a:pt x="343733" y="436709"/>
                    <a:pt x="345826" y="441370"/>
                    <a:pt x="349251" y="445651"/>
                  </a:cubicBezTo>
                  <a:cubicBezTo>
                    <a:pt x="354388" y="452026"/>
                    <a:pt x="360287" y="458400"/>
                    <a:pt x="365805" y="464774"/>
                  </a:cubicBezTo>
                  <a:cubicBezTo>
                    <a:pt x="367898" y="466867"/>
                    <a:pt x="369611" y="469436"/>
                    <a:pt x="371704" y="472005"/>
                  </a:cubicBezTo>
                  <a:cubicBezTo>
                    <a:pt x="373797" y="474954"/>
                    <a:pt x="374653" y="478760"/>
                    <a:pt x="373416" y="482660"/>
                  </a:cubicBezTo>
                  <a:cubicBezTo>
                    <a:pt x="369135" y="494552"/>
                    <a:pt x="365329" y="506825"/>
                    <a:pt x="361524" y="518718"/>
                  </a:cubicBezTo>
                  <a:cubicBezTo>
                    <a:pt x="359811" y="522999"/>
                    <a:pt x="358574" y="526804"/>
                    <a:pt x="356862" y="530990"/>
                  </a:cubicBezTo>
                  <a:lnTo>
                    <a:pt x="357242" y="530990"/>
                  </a:lnTo>
                  <a:cubicBezTo>
                    <a:pt x="361048" y="526328"/>
                    <a:pt x="364854" y="521191"/>
                    <a:pt x="368754" y="516149"/>
                  </a:cubicBezTo>
                  <a:cubicBezTo>
                    <a:pt x="369135" y="517385"/>
                    <a:pt x="369611" y="517861"/>
                    <a:pt x="369611" y="518242"/>
                  </a:cubicBezTo>
                  <a:cubicBezTo>
                    <a:pt x="370467" y="523760"/>
                    <a:pt x="370847" y="529278"/>
                    <a:pt x="372179" y="534415"/>
                  </a:cubicBezTo>
                  <a:cubicBezTo>
                    <a:pt x="374272" y="545451"/>
                    <a:pt x="379790" y="554394"/>
                    <a:pt x="389589" y="559912"/>
                  </a:cubicBezTo>
                  <a:cubicBezTo>
                    <a:pt x="394727" y="562861"/>
                    <a:pt x="399769" y="565430"/>
                    <a:pt x="404907" y="567999"/>
                  </a:cubicBezTo>
                  <a:cubicBezTo>
                    <a:pt x="406619" y="569236"/>
                    <a:pt x="408712" y="570567"/>
                    <a:pt x="410425" y="571804"/>
                  </a:cubicBezTo>
                  <a:cubicBezTo>
                    <a:pt x="412137" y="573041"/>
                    <a:pt x="412994" y="574754"/>
                    <a:pt x="412517" y="577322"/>
                  </a:cubicBezTo>
                  <a:cubicBezTo>
                    <a:pt x="411662" y="579416"/>
                    <a:pt x="409949" y="579891"/>
                    <a:pt x="408237" y="579891"/>
                  </a:cubicBezTo>
                  <a:cubicBezTo>
                    <a:pt x="405668" y="580272"/>
                    <a:pt x="403099" y="580747"/>
                    <a:pt x="401006" y="581128"/>
                  </a:cubicBezTo>
                  <a:cubicBezTo>
                    <a:pt x="400150" y="581128"/>
                    <a:pt x="399294" y="581984"/>
                    <a:pt x="398913" y="582365"/>
                  </a:cubicBezTo>
                  <a:cubicBezTo>
                    <a:pt x="398913" y="583221"/>
                    <a:pt x="399294" y="584077"/>
                    <a:pt x="400150" y="584458"/>
                  </a:cubicBezTo>
                  <a:cubicBezTo>
                    <a:pt x="401862" y="585314"/>
                    <a:pt x="403955" y="586170"/>
                    <a:pt x="405668" y="586170"/>
                  </a:cubicBezTo>
                  <a:cubicBezTo>
                    <a:pt x="417940" y="587407"/>
                    <a:pt x="429833" y="580652"/>
                    <a:pt x="433734" y="569140"/>
                  </a:cubicBezTo>
                  <a:cubicBezTo>
                    <a:pt x="437158" y="560198"/>
                    <a:pt x="436683" y="552111"/>
                    <a:pt x="431165" y="544119"/>
                  </a:cubicBezTo>
                  <a:cubicBezTo>
                    <a:pt x="428596" y="540694"/>
                    <a:pt x="425646" y="537364"/>
                    <a:pt x="422697" y="533939"/>
                  </a:cubicBezTo>
                  <a:cubicBezTo>
                    <a:pt x="417180" y="528041"/>
                    <a:pt x="412898" y="521191"/>
                    <a:pt x="412898" y="513104"/>
                  </a:cubicBezTo>
                  <a:cubicBezTo>
                    <a:pt x="413279" y="510155"/>
                    <a:pt x="413754" y="507206"/>
                    <a:pt x="413754" y="504161"/>
                  </a:cubicBezTo>
                  <a:lnTo>
                    <a:pt x="414611" y="504161"/>
                  </a:lnTo>
                  <a:cubicBezTo>
                    <a:pt x="429072" y="513104"/>
                    <a:pt x="443532" y="522428"/>
                    <a:pt x="457898" y="531371"/>
                  </a:cubicBezTo>
                  <a:lnTo>
                    <a:pt x="457898" y="530990"/>
                  </a:lnTo>
                  <a:cubicBezTo>
                    <a:pt x="437539" y="472385"/>
                    <a:pt x="416704" y="413781"/>
                    <a:pt x="396344" y="355176"/>
                  </a:cubicBezTo>
                  <a:cubicBezTo>
                    <a:pt x="396344" y="354795"/>
                    <a:pt x="396725" y="354795"/>
                    <a:pt x="396725" y="354795"/>
                  </a:cubicBezTo>
                  <a:cubicBezTo>
                    <a:pt x="397581" y="354795"/>
                    <a:pt x="398437" y="355176"/>
                    <a:pt x="399294" y="355651"/>
                  </a:cubicBezTo>
                  <a:cubicBezTo>
                    <a:pt x="401006" y="357364"/>
                    <a:pt x="403099" y="359076"/>
                    <a:pt x="404431" y="361169"/>
                  </a:cubicBezTo>
                  <a:cubicBezTo>
                    <a:pt x="410329" y="369256"/>
                    <a:pt x="412898" y="378199"/>
                    <a:pt x="415943" y="387047"/>
                  </a:cubicBezTo>
                  <a:cubicBezTo>
                    <a:pt x="420604" y="402364"/>
                    <a:pt x="424886" y="417586"/>
                    <a:pt x="429928" y="432903"/>
                  </a:cubicBezTo>
                  <a:cubicBezTo>
                    <a:pt x="433734" y="444415"/>
                    <a:pt x="438871" y="455831"/>
                    <a:pt x="446957" y="465630"/>
                  </a:cubicBezTo>
                  <a:cubicBezTo>
                    <a:pt x="451619" y="470292"/>
                    <a:pt x="456757" y="474098"/>
                    <a:pt x="463131" y="475810"/>
                  </a:cubicBezTo>
                  <a:cubicBezTo>
                    <a:pt x="464843" y="476191"/>
                    <a:pt x="465224" y="477047"/>
                    <a:pt x="465224" y="478760"/>
                  </a:cubicBezTo>
                  <a:cubicBezTo>
                    <a:pt x="465604" y="486846"/>
                    <a:pt x="466080" y="494933"/>
                    <a:pt x="466080" y="502925"/>
                  </a:cubicBezTo>
                  <a:cubicBezTo>
                    <a:pt x="466461" y="503305"/>
                    <a:pt x="466461" y="503781"/>
                    <a:pt x="466461" y="505018"/>
                  </a:cubicBezTo>
                  <a:cubicBezTo>
                    <a:pt x="467698" y="495694"/>
                    <a:pt x="469029" y="487227"/>
                    <a:pt x="470266" y="478664"/>
                  </a:cubicBezTo>
                  <a:cubicBezTo>
                    <a:pt x="470647" y="477428"/>
                    <a:pt x="471123" y="476952"/>
                    <a:pt x="472359" y="476952"/>
                  </a:cubicBezTo>
                  <a:cubicBezTo>
                    <a:pt x="474452" y="476952"/>
                    <a:pt x="476641" y="476571"/>
                    <a:pt x="479114" y="476096"/>
                  </a:cubicBezTo>
                  <a:cubicBezTo>
                    <a:pt x="470171" y="472290"/>
                    <a:pt x="464272" y="465916"/>
                    <a:pt x="459611" y="459066"/>
                  </a:cubicBezTo>
                  <a:cubicBezTo>
                    <a:pt x="455329" y="453167"/>
                    <a:pt x="452000" y="446793"/>
                    <a:pt x="448955" y="440419"/>
                  </a:cubicBezTo>
                  <a:cubicBezTo>
                    <a:pt x="443057" y="428907"/>
                    <a:pt x="439632" y="417110"/>
                    <a:pt x="437063" y="404742"/>
                  </a:cubicBezTo>
                  <a:cubicBezTo>
                    <a:pt x="435351" y="397988"/>
                    <a:pt x="434114" y="390757"/>
                    <a:pt x="431545" y="384383"/>
                  </a:cubicBezTo>
                  <a:cubicBezTo>
                    <a:pt x="428596" y="376296"/>
                    <a:pt x="424791" y="368685"/>
                    <a:pt x="421366" y="361074"/>
                  </a:cubicBezTo>
                  <a:cubicBezTo>
                    <a:pt x="417560" y="352987"/>
                    <a:pt x="415467" y="344520"/>
                    <a:pt x="415848" y="335577"/>
                  </a:cubicBezTo>
                  <a:cubicBezTo>
                    <a:pt x="415848" y="325778"/>
                    <a:pt x="417940" y="316454"/>
                    <a:pt x="421366" y="307131"/>
                  </a:cubicBezTo>
                  <a:cubicBezTo>
                    <a:pt x="421366" y="305894"/>
                    <a:pt x="422222" y="305038"/>
                    <a:pt x="422602" y="304182"/>
                  </a:cubicBezTo>
                  <a:lnTo>
                    <a:pt x="422602" y="308843"/>
                  </a:lnTo>
                  <a:cubicBezTo>
                    <a:pt x="422983" y="313125"/>
                    <a:pt x="422602" y="317786"/>
                    <a:pt x="422983" y="322448"/>
                  </a:cubicBezTo>
                  <a:cubicBezTo>
                    <a:pt x="423363" y="329679"/>
                    <a:pt x="425076" y="336433"/>
                    <a:pt x="428501" y="343283"/>
                  </a:cubicBezTo>
                  <a:cubicBezTo>
                    <a:pt x="433163" y="353463"/>
                    <a:pt x="440774" y="361550"/>
                    <a:pt x="450192" y="368305"/>
                  </a:cubicBezTo>
                  <a:cubicBezTo>
                    <a:pt x="454854" y="371730"/>
                    <a:pt x="459992" y="375535"/>
                    <a:pt x="462941" y="381053"/>
                  </a:cubicBezTo>
                  <a:cubicBezTo>
                    <a:pt x="467222" y="389140"/>
                    <a:pt x="471027" y="397226"/>
                    <a:pt x="475689" y="404838"/>
                  </a:cubicBezTo>
                  <a:cubicBezTo>
                    <a:pt x="479495" y="411212"/>
                    <a:pt x="483776" y="417110"/>
                    <a:pt x="487962" y="423104"/>
                  </a:cubicBezTo>
                  <a:cubicBezTo>
                    <a:pt x="493861" y="430715"/>
                    <a:pt x="502423" y="434996"/>
                    <a:pt x="510510" y="439277"/>
                  </a:cubicBezTo>
                  <a:cubicBezTo>
                    <a:pt x="517264" y="442702"/>
                    <a:pt x="524495" y="446032"/>
                    <a:pt x="531345" y="449933"/>
                  </a:cubicBezTo>
                  <a:cubicBezTo>
                    <a:pt x="536482" y="452882"/>
                    <a:pt x="540668" y="457163"/>
                    <a:pt x="543618" y="462206"/>
                  </a:cubicBezTo>
                  <a:cubicBezTo>
                    <a:pt x="548279" y="469817"/>
                    <a:pt x="549136" y="478379"/>
                    <a:pt x="548279" y="487227"/>
                  </a:cubicBezTo>
                  <a:cubicBezTo>
                    <a:pt x="547042" y="497406"/>
                    <a:pt x="543618" y="506730"/>
                    <a:pt x="538099" y="515673"/>
                  </a:cubicBezTo>
                  <a:cubicBezTo>
                    <a:pt x="536007" y="519479"/>
                    <a:pt x="533818" y="522904"/>
                    <a:pt x="530013" y="525472"/>
                  </a:cubicBezTo>
                  <a:cubicBezTo>
                    <a:pt x="529156" y="525853"/>
                    <a:pt x="528301" y="526328"/>
                    <a:pt x="527064" y="526709"/>
                  </a:cubicBezTo>
                  <a:cubicBezTo>
                    <a:pt x="527064" y="525885"/>
                    <a:pt x="527190" y="525314"/>
                    <a:pt x="527444" y="524997"/>
                  </a:cubicBezTo>
                  <a:cubicBezTo>
                    <a:pt x="527444" y="524997"/>
                    <a:pt x="527824" y="524140"/>
                    <a:pt x="527824" y="524140"/>
                  </a:cubicBezTo>
                  <a:cubicBezTo>
                    <a:pt x="536292" y="513961"/>
                    <a:pt x="537624" y="502068"/>
                    <a:pt x="535911" y="489700"/>
                  </a:cubicBezTo>
                  <a:cubicBezTo>
                    <a:pt x="534675" y="481233"/>
                    <a:pt x="529156" y="474859"/>
                    <a:pt x="522782" y="469341"/>
                  </a:cubicBezTo>
                  <a:cubicBezTo>
                    <a:pt x="516027" y="463443"/>
                    <a:pt x="508797" y="457829"/>
                    <a:pt x="501567" y="451931"/>
                  </a:cubicBezTo>
                  <a:cubicBezTo>
                    <a:pt x="495192" y="446793"/>
                    <a:pt x="488818" y="441275"/>
                    <a:pt x="485012" y="433664"/>
                  </a:cubicBezTo>
                  <a:cubicBezTo>
                    <a:pt x="481588" y="427290"/>
                    <a:pt x="478258" y="421391"/>
                    <a:pt x="475213" y="415017"/>
                  </a:cubicBezTo>
                  <a:cubicBezTo>
                    <a:pt x="470076" y="404838"/>
                    <a:pt x="465414" y="394658"/>
                    <a:pt x="459040" y="385334"/>
                  </a:cubicBezTo>
                  <a:cubicBezTo>
                    <a:pt x="456947" y="382385"/>
                    <a:pt x="454759" y="379436"/>
                    <a:pt x="451809" y="377723"/>
                  </a:cubicBezTo>
                  <a:cubicBezTo>
                    <a:pt x="453903" y="383241"/>
                    <a:pt x="456091" y="389235"/>
                    <a:pt x="457708" y="394753"/>
                  </a:cubicBezTo>
                  <a:cubicBezTo>
                    <a:pt x="463226" y="410926"/>
                    <a:pt x="467888" y="427005"/>
                    <a:pt x="476355" y="441846"/>
                  </a:cubicBezTo>
                  <a:cubicBezTo>
                    <a:pt x="481017" y="449933"/>
                    <a:pt x="487010" y="457163"/>
                    <a:pt x="495002" y="461825"/>
                  </a:cubicBezTo>
                  <a:cubicBezTo>
                    <a:pt x="501757" y="466106"/>
                    <a:pt x="508607" y="470292"/>
                    <a:pt x="514981" y="474954"/>
                  </a:cubicBezTo>
                  <a:cubicBezTo>
                    <a:pt x="523924" y="481709"/>
                    <a:pt x="528967" y="490652"/>
                    <a:pt x="528110" y="502544"/>
                  </a:cubicBezTo>
                  <a:cubicBezTo>
                    <a:pt x="527254" y="510155"/>
                    <a:pt x="525161" y="517861"/>
                    <a:pt x="520880" y="524616"/>
                  </a:cubicBezTo>
                  <a:cubicBezTo>
                    <a:pt x="518311" y="528897"/>
                    <a:pt x="515361" y="533083"/>
                    <a:pt x="512412" y="537745"/>
                  </a:cubicBezTo>
                  <a:cubicBezTo>
                    <a:pt x="512032" y="538601"/>
                    <a:pt x="511556" y="539458"/>
                    <a:pt x="510700" y="540694"/>
                  </a:cubicBezTo>
                  <a:cubicBezTo>
                    <a:pt x="511081" y="540694"/>
                    <a:pt x="511081" y="541075"/>
                    <a:pt x="511081" y="541075"/>
                  </a:cubicBezTo>
                  <a:cubicBezTo>
                    <a:pt x="512317" y="541075"/>
                    <a:pt x="513649" y="541075"/>
                    <a:pt x="514505" y="540694"/>
                  </a:cubicBezTo>
                  <a:cubicBezTo>
                    <a:pt x="522592" y="538125"/>
                    <a:pt x="528490" y="533083"/>
                    <a:pt x="534009" y="527565"/>
                  </a:cubicBezTo>
                  <a:cubicBezTo>
                    <a:pt x="541620" y="519479"/>
                    <a:pt x="547138" y="510536"/>
                    <a:pt x="551799" y="500356"/>
                  </a:cubicBezTo>
                  <a:cubicBezTo>
                    <a:pt x="555224" y="492269"/>
                    <a:pt x="557698" y="483802"/>
                    <a:pt x="557317" y="474859"/>
                  </a:cubicBezTo>
                  <a:cubicBezTo>
                    <a:pt x="556937" y="473146"/>
                    <a:pt x="556937" y="471910"/>
                    <a:pt x="556461" y="470197"/>
                  </a:cubicBezTo>
                  <a:cubicBezTo>
                    <a:pt x="563216" y="471434"/>
                    <a:pt x="569210" y="472766"/>
                    <a:pt x="575965" y="474478"/>
                  </a:cubicBezTo>
                  <a:cubicBezTo>
                    <a:pt x="575584" y="473622"/>
                    <a:pt x="575108" y="473242"/>
                    <a:pt x="574728" y="473242"/>
                  </a:cubicBezTo>
                  <a:cubicBezTo>
                    <a:pt x="568829" y="466487"/>
                    <a:pt x="562455" y="460113"/>
                    <a:pt x="556081" y="453738"/>
                  </a:cubicBezTo>
                  <a:cubicBezTo>
                    <a:pt x="539051" y="436709"/>
                    <a:pt x="522116" y="419774"/>
                    <a:pt x="505087" y="402364"/>
                  </a:cubicBezTo>
                  <a:lnTo>
                    <a:pt x="491101" y="388379"/>
                  </a:lnTo>
                  <a:cubicBezTo>
                    <a:pt x="491101" y="388379"/>
                    <a:pt x="490245" y="387142"/>
                    <a:pt x="489389" y="386286"/>
                  </a:cubicBezTo>
                  <a:lnTo>
                    <a:pt x="491482" y="386286"/>
                  </a:lnTo>
                  <a:cubicBezTo>
                    <a:pt x="497000" y="386286"/>
                    <a:pt x="502994" y="386286"/>
                    <a:pt x="508512" y="386666"/>
                  </a:cubicBezTo>
                  <a:cubicBezTo>
                    <a:pt x="516123" y="387522"/>
                    <a:pt x="523353" y="388759"/>
                    <a:pt x="530203" y="392184"/>
                  </a:cubicBezTo>
                  <a:cubicBezTo>
                    <a:pt x="536958" y="395609"/>
                    <a:pt x="542476" y="400271"/>
                    <a:pt x="547233" y="406169"/>
                  </a:cubicBezTo>
                  <a:cubicBezTo>
                    <a:pt x="553987" y="414256"/>
                    <a:pt x="559505" y="423199"/>
                    <a:pt x="564262" y="432523"/>
                  </a:cubicBezTo>
                  <a:cubicBezTo>
                    <a:pt x="566831" y="438041"/>
                    <a:pt x="569400" y="444034"/>
                    <a:pt x="571873" y="449552"/>
                  </a:cubicBezTo>
                  <a:lnTo>
                    <a:pt x="571873" y="438041"/>
                  </a:lnTo>
                  <a:cubicBezTo>
                    <a:pt x="572730" y="438421"/>
                    <a:pt x="573110" y="438897"/>
                    <a:pt x="573967" y="439277"/>
                  </a:cubicBezTo>
                  <a:cubicBezTo>
                    <a:pt x="576916" y="440990"/>
                    <a:pt x="579865" y="442702"/>
                    <a:pt x="582910" y="443558"/>
                  </a:cubicBezTo>
                  <a:cubicBezTo>
                    <a:pt x="594421" y="447840"/>
                    <a:pt x="605838" y="449077"/>
                    <a:pt x="617349" y="447364"/>
                  </a:cubicBezTo>
                  <a:cubicBezTo>
                    <a:pt x="628385" y="445651"/>
                    <a:pt x="637709" y="441846"/>
                    <a:pt x="644559" y="432903"/>
                  </a:cubicBezTo>
                  <a:cubicBezTo>
                    <a:pt x="647508" y="429478"/>
                    <a:pt x="649220" y="425673"/>
                    <a:pt x="650457" y="421011"/>
                  </a:cubicBezTo>
                  <a:lnTo>
                    <a:pt x="648745" y="421011"/>
                  </a:lnTo>
                  <a:cubicBezTo>
                    <a:pt x="643608" y="421391"/>
                    <a:pt x="638946" y="421391"/>
                    <a:pt x="634284" y="421391"/>
                  </a:cubicBezTo>
                  <a:cubicBezTo>
                    <a:pt x="625341" y="421391"/>
                    <a:pt x="617254" y="418823"/>
                    <a:pt x="609643" y="414637"/>
                  </a:cubicBezTo>
                  <a:cubicBezTo>
                    <a:pt x="606694" y="412924"/>
                    <a:pt x="604125" y="411212"/>
                    <a:pt x="602032" y="408738"/>
                  </a:cubicBezTo>
                  <a:cubicBezTo>
                    <a:pt x="600320" y="407026"/>
                    <a:pt x="599463" y="406169"/>
                    <a:pt x="596895" y="407501"/>
                  </a:cubicBezTo>
                  <a:cubicBezTo>
                    <a:pt x="596039" y="407882"/>
                    <a:pt x="595182" y="407882"/>
                    <a:pt x="594802" y="406645"/>
                  </a:cubicBezTo>
                  <a:cubicBezTo>
                    <a:pt x="591377" y="398558"/>
                    <a:pt x="590140" y="390091"/>
                    <a:pt x="590520" y="381148"/>
                  </a:cubicBezTo>
                  <a:cubicBezTo>
                    <a:pt x="590520" y="379055"/>
                    <a:pt x="591757" y="379055"/>
                    <a:pt x="593470" y="379055"/>
                  </a:cubicBezTo>
                  <a:lnTo>
                    <a:pt x="632096" y="379055"/>
                  </a:lnTo>
                  <a:cubicBezTo>
                    <a:pt x="628290" y="376106"/>
                    <a:pt x="624009" y="373537"/>
                    <a:pt x="619823" y="371444"/>
                  </a:cubicBezTo>
                  <a:cubicBezTo>
                    <a:pt x="604125" y="362121"/>
                    <a:pt x="588428" y="352797"/>
                    <a:pt x="572254" y="343854"/>
                  </a:cubicBezTo>
                  <a:cubicBezTo>
                    <a:pt x="571873" y="343474"/>
                    <a:pt x="571017" y="342617"/>
                    <a:pt x="570542" y="342142"/>
                  </a:cubicBezTo>
                  <a:lnTo>
                    <a:pt x="570542" y="341285"/>
                  </a:lnTo>
                  <a:lnTo>
                    <a:pt x="573110" y="341285"/>
                  </a:lnTo>
                  <a:cubicBezTo>
                    <a:pt x="577391" y="341666"/>
                    <a:pt x="582053" y="340905"/>
                    <a:pt x="585859" y="339573"/>
                  </a:cubicBezTo>
                  <a:cubicBezTo>
                    <a:pt x="591757" y="337480"/>
                    <a:pt x="596895" y="334436"/>
                    <a:pt x="601556" y="331486"/>
                  </a:cubicBezTo>
                  <a:cubicBezTo>
                    <a:pt x="602793" y="330630"/>
                    <a:pt x="603650" y="330250"/>
                    <a:pt x="604506" y="331486"/>
                  </a:cubicBezTo>
                  <a:cubicBezTo>
                    <a:pt x="606599" y="334055"/>
                    <a:pt x="609168" y="337004"/>
                    <a:pt x="611260" y="339954"/>
                  </a:cubicBezTo>
                  <a:cubicBezTo>
                    <a:pt x="613829" y="343378"/>
                    <a:pt x="616779" y="346708"/>
                    <a:pt x="619348" y="350133"/>
                  </a:cubicBezTo>
                  <a:lnTo>
                    <a:pt x="619348" y="348897"/>
                  </a:lnTo>
                  <a:cubicBezTo>
                    <a:pt x="616398" y="341666"/>
                    <a:pt x="613448" y="334436"/>
                    <a:pt x="610405" y="327205"/>
                  </a:cubicBezTo>
                  <a:cubicBezTo>
                    <a:pt x="610024" y="325968"/>
                    <a:pt x="610024" y="325112"/>
                    <a:pt x="611260" y="324256"/>
                  </a:cubicBezTo>
                  <a:cubicBezTo>
                    <a:pt x="615922" y="320450"/>
                    <a:pt x="620584" y="316645"/>
                    <a:pt x="625246" y="312744"/>
                  </a:cubicBezTo>
                  <a:cubicBezTo>
                    <a:pt x="632476" y="306846"/>
                    <a:pt x="640943" y="303421"/>
                    <a:pt x="650743" y="304277"/>
                  </a:cubicBezTo>
                  <a:cubicBezTo>
                    <a:pt x="658354" y="305133"/>
                    <a:pt x="663872" y="309414"/>
                    <a:pt x="665584" y="316550"/>
                  </a:cubicBezTo>
                  <a:cubicBezTo>
                    <a:pt x="666440" y="322448"/>
                    <a:pt x="665965" y="328061"/>
                    <a:pt x="665584" y="333960"/>
                  </a:cubicBezTo>
                  <a:cubicBezTo>
                    <a:pt x="665584" y="336053"/>
                    <a:pt x="665203" y="338621"/>
                    <a:pt x="665584" y="341190"/>
                  </a:cubicBezTo>
                  <a:cubicBezTo>
                    <a:pt x="665965" y="344615"/>
                    <a:pt x="668534" y="345852"/>
                    <a:pt x="671483" y="344140"/>
                  </a:cubicBezTo>
                  <a:cubicBezTo>
                    <a:pt x="672339" y="344140"/>
                    <a:pt x="672720" y="343759"/>
                    <a:pt x="673576" y="343283"/>
                  </a:cubicBezTo>
                  <a:cubicBezTo>
                    <a:pt x="676525" y="340714"/>
                    <a:pt x="679094" y="337385"/>
                    <a:pt x="680331" y="333484"/>
                  </a:cubicBezTo>
                  <a:cubicBezTo>
                    <a:pt x="683755" y="325397"/>
                    <a:pt x="684992" y="317311"/>
                    <a:pt x="683755" y="308843"/>
                  </a:cubicBezTo>
                  <a:lnTo>
                    <a:pt x="683755" y="308843"/>
                  </a:lnTo>
                  <a:close/>
                  <a:moveTo>
                    <a:pt x="554559" y="229118"/>
                  </a:moveTo>
                  <a:cubicBezTo>
                    <a:pt x="564358" y="225312"/>
                    <a:pt x="571113" y="217226"/>
                    <a:pt x="575774" y="208283"/>
                  </a:cubicBezTo>
                  <a:cubicBezTo>
                    <a:pt x="580056" y="201052"/>
                    <a:pt x="583385" y="193441"/>
                    <a:pt x="587286" y="185735"/>
                  </a:cubicBezTo>
                  <a:cubicBezTo>
                    <a:pt x="588522" y="183166"/>
                    <a:pt x="590711" y="181073"/>
                    <a:pt x="592423" y="178980"/>
                  </a:cubicBezTo>
                  <a:cubicBezTo>
                    <a:pt x="594992" y="176887"/>
                    <a:pt x="598322" y="176887"/>
                    <a:pt x="600891" y="178980"/>
                  </a:cubicBezTo>
                  <a:cubicBezTo>
                    <a:pt x="602984" y="180217"/>
                    <a:pt x="602984" y="182786"/>
                    <a:pt x="602603" y="185355"/>
                  </a:cubicBezTo>
                  <a:cubicBezTo>
                    <a:pt x="601747" y="190492"/>
                    <a:pt x="599178" y="194298"/>
                    <a:pt x="596229" y="198103"/>
                  </a:cubicBezTo>
                  <a:cubicBezTo>
                    <a:pt x="587286" y="209615"/>
                    <a:pt x="576250" y="219794"/>
                    <a:pt x="563501" y="227405"/>
                  </a:cubicBezTo>
                  <a:cubicBezTo>
                    <a:pt x="560552" y="229118"/>
                    <a:pt x="556747" y="230830"/>
                    <a:pt x="552846" y="229974"/>
                  </a:cubicBezTo>
                  <a:cubicBezTo>
                    <a:pt x="553227" y="229974"/>
                    <a:pt x="553702" y="229594"/>
                    <a:pt x="554559" y="229118"/>
                  </a:cubicBezTo>
                  <a:lnTo>
                    <a:pt x="554559" y="229118"/>
                  </a:lnTo>
                  <a:close/>
                  <a:moveTo>
                    <a:pt x="91713" y="35132"/>
                  </a:moveTo>
                  <a:cubicBezTo>
                    <a:pt x="90476" y="26665"/>
                    <a:pt x="91333" y="18578"/>
                    <a:pt x="96850" y="11347"/>
                  </a:cubicBezTo>
                  <a:cubicBezTo>
                    <a:pt x="100276" y="7542"/>
                    <a:pt x="104461" y="5449"/>
                    <a:pt x="109599" y="5449"/>
                  </a:cubicBezTo>
                  <a:cubicBezTo>
                    <a:pt x="111311" y="5068"/>
                    <a:pt x="111692" y="5449"/>
                    <a:pt x="110836" y="7542"/>
                  </a:cubicBezTo>
                  <a:cubicBezTo>
                    <a:pt x="108742" y="12204"/>
                    <a:pt x="107030" y="17341"/>
                    <a:pt x="107411" y="22859"/>
                  </a:cubicBezTo>
                  <a:cubicBezTo>
                    <a:pt x="107791" y="34371"/>
                    <a:pt x="112548" y="43219"/>
                    <a:pt x="121396" y="49593"/>
                  </a:cubicBezTo>
                  <a:cubicBezTo>
                    <a:pt x="126533" y="53398"/>
                    <a:pt x="131576" y="55492"/>
                    <a:pt x="137569" y="57204"/>
                  </a:cubicBezTo>
                  <a:cubicBezTo>
                    <a:pt x="138425" y="57204"/>
                    <a:pt x="138806" y="57584"/>
                    <a:pt x="139662" y="58060"/>
                  </a:cubicBezTo>
                  <a:lnTo>
                    <a:pt x="139662" y="58441"/>
                  </a:lnTo>
                  <a:cubicBezTo>
                    <a:pt x="138806" y="58441"/>
                    <a:pt x="138425" y="58821"/>
                    <a:pt x="137569" y="58821"/>
                  </a:cubicBezTo>
                  <a:cubicBezTo>
                    <a:pt x="129482" y="60534"/>
                    <a:pt x="121016" y="60914"/>
                    <a:pt x="112548" y="58821"/>
                  </a:cubicBezTo>
                  <a:cubicBezTo>
                    <a:pt x="101893" y="55872"/>
                    <a:pt x="93045" y="46073"/>
                    <a:pt x="91713" y="35037"/>
                  </a:cubicBezTo>
                  <a:lnTo>
                    <a:pt x="91713" y="35037"/>
                  </a:lnTo>
                  <a:close/>
                  <a:moveTo>
                    <a:pt x="63267" y="189636"/>
                  </a:moveTo>
                  <a:cubicBezTo>
                    <a:pt x="63267" y="191348"/>
                    <a:pt x="62410" y="191348"/>
                    <a:pt x="60698" y="190873"/>
                  </a:cubicBezTo>
                  <a:cubicBezTo>
                    <a:pt x="56417" y="189160"/>
                    <a:pt x="51755" y="187067"/>
                    <a:pt x="47569" y="186211"/>
                  </a:cubicBezTo>
                  <a:cubicBezTo>
                    <a:pt x="37389" y="184498"/>
                    <a:pt x="28066" y="186211"/>
                    <a:pt x="18647" y="190492"/>
                  </a:cubicBezTo>
                  <a:cubicBezTo>
                    <a:pt x="16554" y="191348"/>
                    <a:pt x="14366" y="192585"/>
                    <a:pt x="12273" y="193917"/>
                  </a:cubicBezTo>
                  <a:cubicBezTo>
                    <a:pt x="11892" y="193917"/>
                    <a:pt x="11417" y="193917"/>
                    <a:pt x="10560" y="194298"/>
                  </a:cubicBezTo>
                  <a:cubicBezTo>
                    <a:pt x="10941" y="193061"/>
                    <a:pt x="10941" y="192205"/>
                    <a:pt x="11417" y="191348"/>
                  </a:cubicBezTo>
                  <a:cubicBezTo>
                    <a:pt x="13986" y="184974"/>
                    <a:pt x="18647" y="180312"/>
                    <a:pt x="24546" y="176887"/>
                  </a:cubicBezTo>
                  <a:cubicBezTo>
                    <a:pt x="33013" y="172226"/>
                    <a:pt x="41956" y="170132"/>
                    <a:pt x="51279" y="172226"/>
                  </a:cubicBezTo>
                  <a:cubicBezTo>
                    <a:pt x="57178" y="173462"/>
                    <a:pt x="61935" y="176507"/>
                    <a:pt x="63172" y="182881"/>
                  </a:cubicBezTo>
                  <a:cubicBezTo>
                    <a:pt x="63552" y="184974"/>
                    <a:pt x="63172" y="187162"/>
                    <a:pt x="63172" y="189636"/>
                  </a:cubicBezTo>
                  <a:lnTo>
                    <a:pt x="63172" y="189636"/>
                  </a:lnTo>
                  <a:close/>
                  <a:moveTo>
                    <a:pt x="85719" y="192205"/>
                  </a:moveTo>
                  <a:cubicBezTo>
                    <a:pt x="81438" y="188780"/>
                    <a:pt x="78108" y="184593"/>
                    <a:pt x="74684" y="180312"/>
                  </a:cubicBezTo>
                  <a:cubicBezTo>
                    <a:pt x="70878" y="175175"/>
                    <a:pt x="67453" y="169657"/>
                    <a:pt x="60698" y="167564"/>
                  </a:cubicBezTo>
                  <a:cubicBezTo>
                    <a:pt x="58129" y="167183"/>
                    <a:pt x="55561" y="166708"/>
                    <a:pt x="53087" y="166708"/>
                  </a:cubicBezTo>
                  <a:cubicBezTo>
                    <a:pt x="48425" y="166327"/>
                    <a:pt x="44144" y="166708"/>
                    <a:pt x="39482" y="166708"/>
                  </a:cubicBezTo>
                  <a:cubicBezTo>
                    <a:pt x="37770" y="166708"/>
                    <a:pt x="36058" y="166708"/>
                    <a:pt x="34345" y="166327"/>
                  </a:cubicBezTo>
                  <a:cubicBezTo>
                    <a:pt x="32252" y="165946"/>
                    <a:pt x="30539" y="165090"/>
                    <a:pt x="29683" y="162902"/>
                  </a:cubicBezTo>
                  <a:cubicBezTo>
                    <a:pt x="29303" y="160333"/>
                    <a:pt x="28827" y="157384"/>
                    <a:pt x="31395" y="155672"/>
                  </a:cubicBezTo>
                  <a:cubicBezTo>
                    <a:pt x="33964" y="153579"/>
                    <a:pt x="36914" y="151866"/>
                    <a:pt x="39863" y="150534"/>
                  </a:cubicBezTo>
                  <a:cubicBezTo>
                    <a:pt x="47950" y="147585"/>
                    <a:pt x="56036" y="147965"/>
                    <a:pt x="63647" y="153103"/>
                  </a:cubicBezTo>
                  <a:cubicBezTo>
                    <a:pt x="64884" y="153959"/>
                    <a:pt x="65741" y="154815"/>
                    <a:pt x="67072" y="155672"/>
                  </a:cubicBezTo>
                  <a:cubicBezTo>
                    <a:pt x="67453" y="156052"/>
                    <a:pt x="68784" y="156528"/>
                    <a:pt x="69165" y="156052"/>
                  </a:cubicBezTo>
                  <a:cubicBezTo>
                    <a:pt x="69546" y="155672"/>
                    <a:pt x="70021" y="154815"/>
                    <a:pt x="70021" y="153959"/>
                  </a:cubicBezTo>
                  <a:cubicBezTo>
                    <a:pt x="69768" y="151993"/>
                    <a:pt x="70624" y="151295"/>
                    <a:pt x="72590" y="151866"/>
                  </a:cubicBezTo>
                  <a:cubicBezTo>
                    <a:pt x="77727" y="153103"/>
                    <a:pt x="81533" y="156147"/>
                    <a:pt x="85339" y="159953"/>
                  </a:cubicBezTo>
                  <a:cubicBezTo>
                    <a:pt x="90856" y="165851"/>
                    <a:pt x="95994" y="173082"/>
                    <a:pt x="103130" y="178219"/>
                  </a:cubicBezTo>
                  <a:cubicBezTo>
                    <a:pt x="112073" y="184118"/>
                    <a:pt x="121776" y="186686"/>
                    <a:pt x="132813" y="186306"/>
                  </a:cubicBezTo>
                  <a:cubicBezTo>
                    <a:pt x="135381" y="186306"/>
                    <a:pt x="137950" y="185925"/>
                    <a:pt x="140899" y="185450"/>
                  </a:cubicBezTo>
                  <a:lnTo>
                    <a:pt x="142992" y="185450"/>
                  </a:lnTo>
                  <a:cubicBezTo>
                    <a:pt x="142611" y="189255"/>
                    <a:pt x="140899" y="191824"/>
                    <a:pt x="138711" y="194393"/>
                  </a:cubicBezTo>
                  <a:cubicBezTo>
                    <a:pt x="134049" y="199911"/>
                    <a:pt x="127675" y="202479"/>
                    <a:pt x="120445" y="203336"/>
                  </a:cubicBezTo>
                  <a:cubicBezTo>
                    <a:pt x="107316" y="204192"/>
                    <a:pt x="95804" y="199911"/>
                    <a:pt x="85624" y="192300"/>
                  </a:cubicBezTo>
                  <a:lnTo>
                    <a:pt x="85624" y="192300"/>
                  </a:lnTo>
                  <a:close/>
                  <a:moveTo>
                    <a:pt x="157073" y="221126"/>
                  </a:moveTo>
                  <a:cubicBezTo>
                    <a:pt x="152791" y="224076"/>
                    <a:pt x="147749" y="225788"/>
                    <a:pt x="142611" y="226264"/>
                  </a:cubicBezTo>
                  <a:cubicBezTo>
                    <a:pt x="135857" y="227120"/>
                    <a:pt x="129007" y="227501"/>
                    <a:pt x="122633" y="227501"/>
                  </a:cubicBezTo>
                  <a:cubicBezTo>
                    <a:pt x="116259" y="227501"/>
                    <a:pt x="109884" y="226644"/>
                    <a:pt x="104366" y="223695"/>
                  </a:cubicBezTo>
                  <a:cubicBezTo>
                    <a:pt x="103510" y="222839"/>
                    <a:pt x="102654" y="222458"/>
                    <a:pt x="101798" y="221602"/>
                  </a:cubicBezTo>
                  <a:cubicBezTo>
                    <a:pt x="99229" y="219033"/>
                    <a:pt x="99229" y="216465"/>
                    <a:pt x="101798" y="213515"/>
                  </a:cubicBezTo>
                  <a:cubicBezTo>
                    <a:pt x="104747" y="210947"/>
                    <a:pt x="108172" y="209234"/>
                    <a:pt x="111977" y="208378"/>
                  </a:cubicBezTo>
                  <a:cubicBezTo>
                    <a:pt x="120445" y="205429"/>
                    <a:pt x="129388" y="204097"/>
                    <a:pt x="140043" y="204097"/>
                  </a:cubicBezTo>
                  <a:cubicBezTo>
                    <a:pt x="144324" y="204097"/>
                    <a:pt x="149842" y="204477"/>
                    <a:pt x="155360" y="206665"/>
                  </a:cubicBezTo>
                  <a:cubicBezTo>
                    <a:pt x="157453" y="207522"/>
                    <a:pt x="159642" y="209234"/>
                    <a:pt x="160497" y="211327"/>
                  </a:cubicBezTo>
                  <a:cubicBezTo>
                    <a:pt x="162210" y="215133"/>
                    <a:pt x="160878" y="218558"/>
                    <a:pt x="157073" y="221126"/>
                  </a:cubicBezTo>
                  <a:lnTo>
                    <a:pt x="157073" y="221126"/>
                  </a:lnTo>
                  <a:close/>
                  <a:moveTo>
                    <a:pt x="167728" y="257659"/>
                  </a:moveTo>
                  <a:cubicBezTo>
                    <a:pt x="172009" y="256803"/>
                    <a:pt x="176671" y="256423"/>
                    <a:pt x="180857" y="255091"/>
                  </a:cubicBezTo>
                  <a:cubicBezTo>
                    <a:pt x="190657" y="252998"/>
                    <a:pt x="199123" y="247860"/>
                    <a:pt x="207210" y="242342"/>
                  </a:cubicBezTo>
                  <a:cubicBezTo>
                    <a:pt x="209779" y="241105"/>
                    <a:pt x="212348" y="239393"/>
                    <a:pt x="214821" y="238061"/>
                  </a:cubicBezTo>
                  <a:cubicBezTo>
                    <a:pt x="215677" y="237680"/>
                    <a:pt x="216914" y="237205"/>
                    <a:pt x="217771" y="237680"/>
                  </a:cubicBezTo>
                  <a:cubicBezTo>
                    <a:pt x="219007" y="237680"/>
                    <a:pt x="220720" y="238061"/>
                    <a:pt x="221195" y="238917"/>
                  </a:cubicBezTo>
                  <a:cubicBezTo>
                    <a:pt x="222052" y="240154"/>
                    <a:pt x="221576" y="242342"/>
                    <a:pt x="220815" y="243198"/>
                  </a:cubicBezTo>
                  <a:cubicBezTo>
                    <a:pt x="219578" y="244911"/>
                    <a:pt x="217390" y="247004"/>
                    <a:pt x="215297" y="248336"/>
                  </a:cubicBezTo>
                  <a:cubicBezTo>
                    <a:pt x="206354" y="253854"/>
                    <a:pt x="196650" y="256803"/>
                    <a:pt x="186375" y="258516"/>
                  </a:cubicBezTo>
                  <a:cubicBezTo>
                    <a:pt x="180477" y="259372"/>
                    <a:pt x="174863" y="259752"/>
                    <a:pt x="169345" y="258516"/>
                  </a:cubicBezTo>
                  <a:cubicBezTo>
                    <a:pt x="168489" y="258516"/>
                    <a:pt x="168108" y="258135"/>
                    <a:pt x="167252" y="257659"/>
                  </a:cubicBezTo>
                  <a:lnTo>
                    <a:pt x="167633" y="257659"/>
                  </a:lnTo>
                  <a:close/>
                  <a:moveTo>
                    <a:pt x="98848" y="273738"/>
                  </a:moveTo>
                  <a:cubicBezTo>
                    <a:pt x="102654" y="266127"/>
                    <a:pt x="106935" y="259277"/>
                    <a:pt x="115402" y="255947"/>
                  </a:cubicBezTo>
                  <a:cubicBezTo>
                    <a:pt x="119684" y="254234"/>
                    <a:pt x="123870" y="253854"/>
                    <a:pt x="128151" y="254234"/>
                  </a:cubicBezTo>
                  <a:cubicBezTo>
                    <a:pt x="138331" y="254615"/>
                    <a:pt x="147654" y="258516"/>
                    <a:pt x="157073" y="261465"/>
                  </a:cubicBezTo>
                  <a:cubicBezTo>
                    <a:pt x="163828" y="263558"/>
                    <a:pt x="170677" y="265270"/>
                    <a:pt x="177908" y="264890"/>
                  </a:cubicBezTo>
                  <a:cubicBezTo>
                    <a:pt x="188944" y="264034"/>
                    <a:pt x="199599" y="261941"/>
                    <a:pt x="209303" y="256423"/>
                  </a:cubicBezTo>
                  <a:cubicBezTo>
                    <a:pt x="211016" y="255186"/>
                    <a:pt x="212252" y="254329"/>
                    <a:pt x="213585" y="252998"/>
                  </a:cubicBezTo>
                  <a:cubicBezTo>
                    <a:pt x="214441" y="252998"/>
                    <a:pt x="214821" y="252617"/>
                    <a:pt x="215297" y="252141"/>
                  </a:cubicBezTo>
                  <a:cubicBezTo>
                    <a:pt x="215297" y="252141"/>
                    <a:pt x="215677" y="252141"/>
                    <a:pt x="215677" y="252522"/>
                  </a:cubicBezTo>
                  <a:cubicBezTo>
                    <a:pt x="215677" y="253759"/>
                    <a:pt x="215297" y="255471"/>
                    <a:pt x="214821" y="256803"/>
                  </a:cubicBezTo>
                  <a:cubicBezTo>
                    <a:pt x="212252" y="264414"/>
                    <a:pt x="206734" y="268695"/>
                    <a:pt x="199504" y="271264"/>
                  </a:cubicBezTo>
                  <a:cubicBezTo>
                    <a:pt x="193986" y="273357"/>
                    <a:pt x="188468" y="274213"/>
                    <a:pt x="182474" y="274689"/>
                  </a:cubicBezTo>
                  <a:cubicBezTo>
                    <a:pt x="177337" y="274689"/>
                    <a:pt x="172294" y="275069"/>
                    <a:pt x="167157" y="274308"/>
                  </a:cubicBezTo>
                  <a:cubicBezTo>
                    <a:pt x="162020" y="273072"/>
                    <a:pt x="156977" y="271359"/>
                    <a:pt x="152316" y="269171"/>
                  </a:cubicBezTo>
                  <a:cubicBezTo>
                    <a:pt x="145085" y="266602"/>
                    <a:pt x="138711" y="262797"/>
                    <a:pt x="131481" y="261560"/>
                  </a:cubicBezTo>
                  <a:cubicBezTo>
                    <a:pt x="126343" y="260323"/>
                    <a:pt x="121682" y="261179"/>
                    <a:pt x="117019" y="264129"/>
                  </a:cubicBezTo>
                  <a:cubicBezTo>
                    <a:pt x="117019" y="264509"/>
                    <a:pt x="116639" y="264985"/>
                    <a:pt x="116163" y="264985"/>
                  </a:cubicBezTo>
                  <a:cubicBezTo>
                    <a:pt x="119588" y="265366"/>
                    <a:pt x="122918" y="265841"/>
                    <a:pt x="126343" y="266222"/>
                  </a:cubicBezTo>
                  <a:cubicBezTo>
                    <a:pt x="131481" y="267078"/>
                    <a:pt x="136142" y="269647"/>
                    <a:pt x="140804" y="272596"/>
                  </a:cubicBezTo>
                  <a:cubicBezTo>
                    <a:pt x="145942" y="275545"/>
                    <a:pt x="150984" y="278970"/>
                    <a:pt x="156121" y="281919"/>
                  </a:cubicBezTo>
                  <a:cubicBezTo>
                    <a:pt x="163351" y="285725"/>
                    <a:pt x="171439" y="285725"/>
                    <a:pt x="179430" y="283632"/>
                  </a:cubicBezTo>
                  <a:cubicBezTo>
                    <a:pt x="180286" y="283251"/>
                    <a:pt x="181143" y="283251"/>
                    <a:pt x="182379" y="283251"/>
                  </a:cubicBezTo>
                  <a:cubicBezTo>
                    <a:pt x="181999" y="284108"/>
                    <a:pt x="181523" y="284488"/>
                    <a:pt x="181143" y="284964"/>
                  </a:cubicBezTo>
                  <a:cubicBezTo>
                    <a:pt x="172200" y="293907"/>
                    <a:pt x="162876" y="296000"/>
                    <a:pt x="150603" y="290101"/>
                  </a:cubicBezTo>
                  <a:cubicBezTo>
                    <a:pt x="144705" y="287152"/>
                    <a:pt x="139091" y="283727"/>
                    <a:pt x="133193" y="280302"/>
                  </a:cubicBezTo>
                  <a:cubicBezTo>
                    <a:pt x="126439" y="276497"/>
                    <a:pt x="120064" y="273072"/>
                    <a:pt x="111977" y="272691"/>
                  </a:cubicBezTo>
                  <a:cubicBezTo>
                    <a:pt x="108172" y="272691"/>
                    <a:pt x="104747" y="273547"/>
                    <a:pt x="101322" y="274784"/>
                  </a:cubicBezTo>
                  <a:cubicBezTo>
                    <a:pt x="100466" y="275165"/>
                    <a:pt x="99610" y="275165"/>
                    <a:pt x="98753" y="275640"/>
                  </a:cubicBezTo>
                  <a:lnTo>
                    <a:pt x="98753" y="273928"/>
                  </a:lnTo>
                  <a:lnTo>
                    <a:pt x="98753" y="273928"/>
                  </a:lnTo>
                  <a:close/>
                  <a:moveTo>
                    <a:pt x="39863" y="321687"/>
                  </a:moveTo>
                  <a:cubicBezTo>
                    <a:pt x="33489" y="317881"/>
                    <a:pt x="26734" y="314932"/>
                    <a:pt x="19028" y="314457"/>
                  </a:cubicBezTo>
                  <a:cubicBezTo>
                    <a:pt x="16459" y="314457"/>
                    <a:pt x="13890" y="314837"/>
                    <a:pt x="11417" y="315313"/>
                  </a:cubicBezTo>
                  <a:cubicBezTo>
                    <a:pt x="10560" y="315313"/>
                    <a:pt x="10180" y="315313"/>
                    <a:pt x="8848" y="315693"/>
                  </a:cubicBezTo>
                  <a:cubicBezTo>
                    <a:pt x="10085" y="312268"/>
                    <a:pt x="12273" y="310175"/>
                    <a:pt x="14366" y="308463"/>
                  </a:cubicBezTo>
                  <a:cubicBezTo>
                    <a:pt x="19503" y="304182"/>
                    <a:pt x="25021" y="304657"/>
                    <a:pt x="30920" y="306370"/>
                  </a:cubicBezTo>
                  <a:cubicBezTo>
                    <a:pt x="35201" y="307607"/>
                    <a:pt x="39387" y="308939"/>
                    <a:pt x="44049" y="310175"/>
                  </a:cubicBezTo>
                  <a:cubicBezTo>
                    <a:pt x="52135" y="312268"/>
                    <a:pt x="59366" y="310175"/>
                    <a:pt x="66121" y="305894"/>
                  </a:cubicBezTo>
                  <a:cubicBezTo>
                    <a:pt x="68690" y="304657"/>
                    <a:pt x="69070" y="304657"/>
                    <a:pt x="70402" y="307607"/>
                  </a:cubicBezTo>
                  <a:cubicBezTo>
                    <a:pt x="72495" y="313125"/>
                    <a:pt x="70402" y="319118"/>
                    <a:pt x="64504" y="322068"/>
                  </a:cubicBezTo>
                  <a:cubicBezTo>
                    <a:pt x="56417" y="326349"/>
                    <a:pt x="47950" y="326349"/>
                    <a:pt x="39863" y="321687"/>
                  </a:cubicBezTo>
                  <a:lnTo>
                    <a:pt x="39863" y="321687"/>
                  </a:lnTo>
                  <a:close/>
                  <a:moveTo>
                    <a:pt x="102749" y="325112"/>
                  </a:moveTo>
                  <a:cubicBezTo>
                    <a:pt x="95994" y="332723"/>
                    <a:pt x="87907" y="338717"/>
                    <a:pt x="78108" y="342142"/>
                  </a:cubicBezTo>
                  <a:cubicBezTo>
                    <a:pt x="72971" y="343854"/>
                    <a:pt x="67929" y="345567"/>
                    <a:pt x="61935" y="345567"/>
                  </a:cubicBezTo>
                  <a:cubicBezTo>
                    <a:pt x="59366" y="345186"/>
                    <a:pt x="56417" y="344710"/>
                    <a:pt x="53467" y="343474"/>
                  </a:cubicBezTo>
                  <a:cubicBezTo>
                    <a:pt x="49186" y="341761"/>
                    <a:pt x="47950" y="337956"/>
                    <a:pt x="47569" y="333674"/>
                  </a:cubicBezTo>
                  <a:cubicBezTo>
                    <a:pt x="47569" y="332818"/>
                    <a:pt x="47569" y="331962"/>
                    <a:pt x="48806" y="332438"/>
                  </a:cubicBezTo>
                  <a:cubicBezTo>
                    <a:pt x="59461" y="334150"/>
                    <a:pt x="68309" y="330345"/>
                    <a:pt x="76015" y="323970"/>
                  </a:cubicBezTo>
                  <a:cubicBezTo>
                    <a:pt x="80677" y="320165"/>
                    <a:pt x="84482" y="316359"/>
                    <a:pt x="89144" y="312078"/>
                  </a:cubicBezTo>
                  <a:cubicBezTo>
                    <a:pt x="93425" y="308653"/>
                    <a:pt x="97611" y="305323"/>
                    <a:pt x="103130" y="303611"/>
                  </a:cubicBezTo>
                  <a:cubicBezTo>
                    <a:pt x="108267" y="301898"/>
                    <a:pt x="113309" y="302374"/>
                    <a:pt x="118447" y="304467"/>
                  </a:cubicBezTo>
                  <a:cubicBezTo>
                    <a:pt x="118827" y="304848"/>
                    <a:pt x="119303" y="305323"/>
                    <a:pt x="119684" y="305704"/>
                  </a:cubicBezTo>
                  <a:cubicBezTo>
                    <a:pt x="112073" y="310366"/>
                    <a:pt x="108172" y="318452"/>
                    <a:pt x="102654" y="325207"/>
                  </a:cubicBezTo>
                  <a:lnTo>
                    <a:pt x="102654" y="325207"/>
                  </a:lnTo>
                  <a:close/>
                  <a:moveTo>
                    <a:pt x="169345" y="310271"/>
                  </a:moveTo>
                  <a:cubicBezTo>
                    <a:pt x="160402" y="311127"/>
                    <a:pt x="151935" y="308558"/>
                    <a:pt x="143848" y="305609"/>
                  </a:cubicBezTo>
                  <a:cubicBezTo>
                    <a:pt x="134905" y="302660"/>
                    <a:pt x="126058" y="299235"/>
                    <a:pt x="117115" y="296666"/>
                  </a:cubicBezTo>
                  <a:cubicBezTo>
                    <a:pt x="109028" y="294097"/>
                    <a:pt x="100941" y="294573"/>
                    <a:pt x="93806" y="300091"/>
                  </a:cubicBezTo>
                  <a:cubicBezTo>
                    <a:pt x="93806" y="300091"/>
                    <a:pt x="93679" y="300218"/>
                    <a:pt x="93425" y="300471"/>
                  </a:cubicBezTo>
                  <a:lnTo>
                    <a:pt x="93045" y="300471"/>
                  </a:lnTo>
                  <a:cubicBezTo>
                    <a:pt x="93045" y="300471"/>
                    <a:pt x="92664" y="299615"/>
                    <a:pt x="93045" y="299235"/>
                  </a:cubicBezTo>
                  <a:cubicBezTo>
                    <a:pt x="95138" y="294097"/>
                    <a:pt x="97707" y="289435"/>
                    <a:pt x="102368" y="286105"/>
                  </a:cubicBezTo>
                  <a:cubicBezTo>
                    <a:pt x="107887" y="281824"/>
                    <a:pt x="114261" y="281824"/>
                    <a:pt x="120635" y="284012"/>
                  </a:cubicBezTo>
                  <a:cubicBezTo>
                    <a:pt x="125296" y="285725"/>
                    <a:pt x="129959" y="287818"/>
                    <a:pt x="134239" y="289530"/>
                  </a:cubicBezTo>
                  <a:cubicBezTo>
                    <a:pt x="140994" y="292480"/>
                    <a:pt x="147368" y="295429"/>
                    <a:pt x="154219" y="297998"/>
                  </a:cubicBezTo>
                  <a:cubicBezTo>
                    <a:pt x="165254" y="301423"/>
                    <a:pt x="175910" y="298854"/>
                    <a:pt x="185614" y="293336"/>
                  </a:cubicBezTo>
                  <a:cubicBezTo>
                    <a:pt x="192845" y="289055"/>
                    <a:pt x="198743" y="284012"/>
                    <a:pt x="203880" y="277638"/>
                  </a:cubicBezTo>
                  <a:cubicBezTo>
                    <a:pt x="204261" y="276782"/>
                    <a:pt x="205117" y="276401"/>
                    <a:pt x="205593" y="275926"/>
                  </a:cubicBezTo>
                  <a:lnTo>
                    <a:pt x="205974" y="276306"/>
                  </a:lnTo>
                  <a:cubicBezTo>
                    <a:pt x="205974" y="276306"/>
                    <a:pt x="205593" y="277543"/>
                    <a:pt x="205117" y="278399"/>
                  </a:cubicBezTo>
                  <a:cubicBezTo>
                    <a:pt x="201312" y="286867"/>
                    <a:pt x="196650" y="294953"/>
                    <a:pt x="189420" y="301708"/>
                  </a:cubicBezTo>
                  <a:cubicBezTo>
                    <a:pt x="183902" y="306846"/>
                    <a:pt x="177147" y="309795"/>
                    <a:pt x="169440" y="310175"/>
                  </a:cubicBezTo>
                  <a:lnTo>
                    <a:pt x="169440" y="310175"/>
                  </a:lnTo>
                  <a:close/>
                  <a:moveTo>
                    <a:pt x="195318" y="395609"/>
                  </a:moveTo>
                  <a:cubicBezTo>
                    <a:pt x="194081" y="398558"/>
                    <a:pt x="192369" y="401983"/>
                    <a:pt x="190180" y="404552"/>
                  </a:cubicBezTo>
                  <a:cubicBezTo>
                    <a:pt x="182569" y="413495"/>
                    <a:pt x="172771" y="419013"/>
                    <a:pt x="160878" y="420725"/>
                  </a:cubicBezTo>
                  <a:lnTo>
                    <a:pt x="157073" y="420725"/>
                  </a:lnTo>
                  <a:cubicBezTo>
                    <a:pt x="154123" y="420725"/>
                    <a:pt x="151174" y="421106"/>
                    <a:pt x="148986" y="418632"/>
                  </a:cubicBezTo>
                  <a:cubicBezTo>
                    <a:pt x="146893" y="416920"/>
                    <a:pt x="146893" y="414827"/>
                    <a:pt x="148986" y="413115"/>
                  </a:cubicBezTo>
                  <a:cubicBezTo>
                    <a:pt x="151079" y="411402"/>
                    <a:pt x="153267" y="409689"/>
                    <a:pt x="155741" y="408453"/>
                  </a:cubicBezTo>
                  <a:cubicBezTo>
                    <a:pt x="161639" y="405028"/>
                    <a:pt x="167633" y="402554"/>
                    <a:pt x="173531" y="398654"/>
                  </a:cubicBezTo>
                  <a:cubicBezTo>
                    <a:pt x="177813" y="396085"/>
                    <a:pt x="181999" y="392279"/>
                    <a:pt x="186280" y="389330"/>
                  </a:cubicBezTo>
                  <a:cubicBezTo>
                    <a:pt x="188373" y="387618"/>
                    <a:pt x="190942" y="386381"/>
                    <a:pt x="193511" y="388093"/>
                  </a:cubicBezTo>
                  <a:cubicBezTo>
                    <a:pt x="196079" y="390186"/>
                    <a:pt x="196460" y="393231"/>
                    <a:pt x="195223" y="395704"/>
                  </a:cubicBezTo>
                  <a:lnTo>
                    <a:pt x="195223" y="395704"/>
                  </a:lnTo>
                  <a:close/>
                  <a:moveTo>
                    <a:pt x="103130" y="422818"/>
                  </a:moveTo>
                  <a:cubicBezTo>
                    <a:pt x="103986" y="419869"/>
                    <a:pt x="105698" y="417681"/>
                    <a:pt x="107791" y="415588"/>
                  </a:cubicBezTo>
                  <a:cubicBezTo>
                    <a:pt x="115402" y="409214"/>
                    <a:pt x="123965" y="404933"/>
                    <a:pt x="132813" y="401603"/>
                  </a:cubicBezTo>
                  <a:cubicBezTo>
                    <a:pt x="140043" y="399034"/>
                    <a:pt x="147654" y="396941"/>
                    <a:pt x="154885" y="394848"/>
                  </a:cubicBezTo>
                  <a:cubicBezTo>
                    <a:pt x="162496" y="392279"/>
                    <a:pt x="168870" y="387618"/>
                    <a:pt x="174388" y="381719"/>
                  </a:cubicBezTo>
                  <a:cubicBezTo>
                    <a:pt x="181143" y="373632"/>
                    <a:pt x="185043" y="363928"/>
                    <a:pt x="189705" y="354510"/>
                  </a:cubicBezTo>
                  <a:cubicBezTo>
                    <a:pt x="189705" y="353653"/>
                    <a:pt x="190085" y="353273"/>
                    <a:pt x="190561" y="352797"/>
                  </a:cubicBezTo>
                  <a:lnTo>
                    <a:pt x="190942" y="352797"/>
                  </a:lnTo>
                  <a:cubicBezTo>
                    <a:pt x="190942" y="354510"/>
                    <a:pt x="191322" y="356222"/>
                    <a:pt x="190942" y="357459"/>
                  </a:cubicBezTo>
                  <a:cubicBezTo>
                    <a:pt x="190085" y="368495"/>
                    <a:pt x="186660" y="378294"/>
                    <a:pt x="179906" y="387142"/>
                  </a:cubicBezTo>
                  <a:cubicBezTo>
                    <a:pt x="174388" y="393897"/>
                    <a:pt x="167633" y="399415"/>
                    <a:pt x="159546" y="402459"/>
                  </a:cubicBezTo>
                  <a:cubicBezTo>
                    <a:pt x="148034" y="406740"/>
                    <a:pt x="138331" y="412639"/>
                    <a:pt x="128531" y="419489"/>
                  </a:cubicBezTo>
                  <a:cubicBezTo>
                    <a:pt x="124726" y="422438"/>
                    <a:pt x="120920" y="425007"/>
                    <a:pt x="116639" y="427100"/>
                  </a:cubicBezTo>
                  <a:cubicBezTo>
                    <a:pt x="114546" y="428337"/>
                    <a:pt x="111977" y="429193"/>
                    <a:pt x="109884" y="430049"/>
                  </a:cubicBezTo>
                  <a:cubicBezTo>
                    <a:pt x="105603" y="430905"/>
                    <a:pt x="101798" y="427480"/>
                    <a:pt x="103130" y="422818"/>
                  </a:cubicBezTo>
                  <a:lnTo>
                    <a:pt x="103130" y="422818"/>
                  </a:lnTo>
                  <a:close/>
                  <a:moveTo>
                    <a:pt x="89525" y="495789"/>
                  </a:moveTo>
                  <a:cubicBezTo>
                    <a:pt x="85719" y="491984"/>
                    <a:pt x="84863" y="486846"/>
                    <a:pt x="86576" y="481804"/>
                  </a:cubicBezTo>
                  <a:cubicBezTo>
                    <a:pt x="87812" y="476667"/>
                    <a:pt x="91713" y="474193"/>
                    <a:pt x="96375" y="473337"/>
                  </a:cubicBezTo>
                  <a:cubicBezTo>
                    <a:pt x="97611" y="472956"/>
                    <a:pt x="99324" y="472956"/>
                    <a:pt x="99799" y="474573"/>
                  </a:cubicBezTo>
                  <a:cubicBezTo>
                    <a:pt x="100180" y="475430"/>
                    <a:pt x="99799" y="477142"/>
                    <a:pt x="99419" y="478379"/>
                  </a:cubicBezTo>
                  <a:cubicBezTo>
                    <a:pt x="99419" y="479235"/>
                    <a:pt x="98563" y="480472"/>
                    <a:pt x="99039" y="480948"/>
                  </a:cubicBezTo>
                  <a:cubicBezTo>
                    <a:pt x="99419" y="481328"/>
                    <a:pt x="101132" y="481804"/>
                    <a:pt x="101607" y="481804"/>
                  </a:cubicBezTo>
                  <a:cubicBezTo>
                    <a:pt x="105033" y="480567"/>
                    <a:pt x="107125" y="477999"/>
                    <a:pt x="108838" y="475049"/>
                  </a:cubicBezTo>
                  <a:cubicBezTo>
                    <a:pt x="110075" y="472100"/>
                    <a:pt x="110931" y="468675"/>
                    <a:pt x="112263" y="465250"/>
                  </a:cubicBezTo>
                  <a:cubicBezTo>
                    <a:pt x="112263" y="464870"/>
                    <a:pt x="112643" y="464394"/>
                    <a:pt x="112643" y="464013"/>
                  </a:cubicBezTo>
                  <a:cubicBezTo>
                    <a:pt x="112643" y="464013"/>
                    <a:pt x="112929" y="463886"/>
                    <a:pt x="113499" y="463633"/>
                  </a:cubicBezTo>
                  <a:cubicBezTo>
                    <a:pt x="113499" y="463633"/>
                    <a:pt x="113880" y="464489"/>
                    <a:pt x="113880" y="464870"/>
                  </a:cubicBezTo>
                  <a:cubicBezTo>
                    <a:pt x="118161" y="473812"/>
                    <a:pt x="119779" y="482660"/>
                    <a:pt x="115117" y="491603"/>
                  </a:cubicBezTo>
                  <a:cubicBezTo>
                    <a:pt x="109599" y="502639"/>
                    <a:pt x="96850" y="503115"/>
                    <a:pt x="89620" y="495884"/>
                  </a:cubicBezTo>
                  <a:lnTo>
                    <a:pt x="89620" y="495884"/>
                  </a:lnTo>
                  <a:close/>
                  <a:moveTo>
                    <a:pt x="252210" y="279731"/>
                  </a:moveTo>
                  <a:cubicBezTo>
                    <a:pt x="250498" y="287342"/>
                    <a:pt x="250498" y="295048"/>
                    <a:pt x="250974" y="303040"/>
                  </a:cubicBezTo>
                  <a:cubicBezTo>
                    <a:pt x="251354" y="307702"/>
                    <a:pt x="251354" y="312839"/>
                    <a:pt x="251354" y="317501"/>
                  </a:cubicBezTo>
                  <a:cubicBezTo>
                    <a:pt x="251735" y="324731"/>
                    <a:pt x="251735" y="331486"/>
                    <a:pt x="251354" y="338717"/>
                  </a:cubicBezTo>
                  <a:cubicBezTo>
                    <a:pt x="250974" y="353558"/>
                    <a:pt x="248405" y="368019"/>
                    <a:pt x="241175" y="381148"/>
                  </a:cubicBezTo>
                  <a:cubicBezTo>
                    <a:pt x="236512" y="390091"/>
                    <a:pt x="230138" y="397702"/>
                    <a:pt x="222527" y="404076"/>
                  </a:cubicBezTo>
                  <a:cubicBezTo>
                    <a:pt x="214060" y="411307"/>
                    <a:pt x="204737" y="417681"/>
                    <a:pt x="194462" y="422343"/>
                  </a:cubicBezTo>
                  <a:cubicBezTo>
                    <a:pt x="184282" y="427480"/>
                    <a:pt x="173627" y="430810"/>
                    <a:pt x="162210" y="431666"/>
                  </a:cubicBezTo>
                  <a:cubicBezTo>
                    <a:pt x="153743" y="432523"/>
                    <a:pt x="144800" y="432523"/>
                    <a:pt x="136333" y="432903"/>
                  </a:cubicBezTo>
                  <a:cubicBezTo>
                    <a:pt x="132051" y="433284"/>
                    <a:pt x="127390" y="434140"/>
                    <a:pt x="123204" y="434996"/>
                  </a:cubicBezTo>
                  <a:cubicBezTo>
                    <a:pt x="121491" y="435377"/>
                    <a:pt x="120254" y="437089"/>
                    <a:pt x="118542" y="437945"/>
                  </a:cubicBezTo>
                  <a:cubicBezTo>
                    <a:pt x="118542" y="438326"/>
                    <a:pt x="118922" y="438326"/>
                    <a:pt x="118922" y="438802"/>
                  </a:cubicBezTo>
                  <a:cubicBezTo>
                    <a:pt x="124440" y="440038"/>
                    <a:pt x="128246" y="442607"/>
                    <a:pt x="130434" y="448125"/>
                  </a:cubicBezTo>
                  <a:cubicBezTo>
                    <a:pt x="133383" y="447745"/>
                    <a:pt x="136333" y="446888"/>
                    <a:pt x="139757" y="446413"/>
                  </a:cubicBezTo>
                  <a:cubicBezTo>
                    <a:pt x="139757" y="446793"/>
                    <a:pt x="139757" y="447269"/>
                    <a:pt x="139377" y="447650"/>
                  </a:cubicBezTo>
                  <a:cubicBezTo>
                    <a:pt x="134715" y="453548"/>
                    <a:pt x="133002" y="461254"/>
                    <a:pt x="130910" y="468485"/>
                  </a:cubicBezTo>
                  <a:cubicBezTo>
                    <a:pt x="129197" y="474859"/>
                    <a:pt x="127104" y="481614"/>
                    <a:pt x="125392" y="487988"/>
                  </a:cubicBezTo>
                  <a:cubicBezTo>
                    <a:pt x="124536" y="489700"/>
                    <a:pt x="123679" y="491413"/>
                    <a:pt x="122442" y="492650"/>
                  </a:cubicBezTo>
                  <a:cubicBezTo>
                    <a:pt x="121586" y="494743"/>
                    <a:pt x="119874" y="495218"/>
                    <a:pt x="117305" y="494743"/>
                  </a:cubicBezTo>
                  <a:cubicBezTo>
                    <a:pt x="117685" y="493886"/>
                    <a:pt x="117685" y="493506"/>
                    <a:pt x="118161" y="493030"/>
                  </a:cubicBezTo>
                  <a:cubicBezTo>
                    <a:pt x="123679" y="483707"/>
                    <a:pt x="123299" y="474383"/>
                    <a:pt x="118542" y="464964"/>
                  </a:cubicBezTo>
                  <a:cubicBezTo>
                    <a:pt x="115973" y="460303"/>
                    <a:pt x="113404" y="455165"/>
                    <a:pt x="111311" y="450504"/>
                  </a:cubicBezTo>
                  <a:cubicBezTo>
                    <a:pt x="106174" y="440324"/>
                    <a:pt x="110931" y="433094"/>
                    <a:pt x="120254" y="429668"/>
                  </a:cubicBezTo>
                  <a:cubicBezTo>
                    <a:pt x="124536" y="428432"/>
                    <a:pt x="129197" y="427575"/>
                    <a:pt x="133383" y="427100"/>
                  </a:cubicBezTo>
                  <a:cubicBezTo>
                    <a:pt x="139282" y="426719"/>
                    <a:pt x="144895" y="427100"/>
                    <a:pt x="150413" y="426719"/>
                  </a:cubicBezTo>
                  <a:cubicBezTo>
                    <a:pt x="159356" y="426339"/>
                    <a:pt x="168204" y="425007"/>
                    <a:pt x="176766" y="420821"/>
                  </a:cubicBezTo>
                  <a:cubicBezTo>
                    <a:pt x="186946" y="415683"/>
                    <a:pt x="194557" y="408072"/>
                    <a:pt x="200551" y="398273"/>
                  </a:cubicBezTo>
                  <a:cubicBezTo>
                    <a:pt x="204832" y="391518"/>
                    <a:pt x="207306" y="384288"/>
                    <a:pt x="207781" y="376201"/>
                  </a:cubicBezTo>
                  <a:cubicBezTo>
                    <a:pt x="208162" y="367258"/>
                    <a:pt x="208162" y="358410"/>
                    <a:pt x="207781" y="348992"/>
                  </a:cubicBezTo>
                  <a:cubicBezTo>
                    <a:pt x="207781" y="335863"/>
                    <a:pt x="207400" y="322258"/>
                    <a:pt x="209874" y="309034"/>
                  </a:cubicBezTo>
                  <a:cubicBezTo>
                    <a:pt x="212443" y="294573"/>
                    <a:pt x="218341" y="280968"/>
                    <a:pt x="227665" y="269552"/>
                  </a:cubicBezTo>
                  <a:cubicBezTo>
                    <a:pt x="232326" y="264034"/>
                    <a:pt x="237464" y="258516"/>
                    <a:pt x="243363" y="254234"/>
                  </a:cubicBezTo>
                  <a:cubicBezTo>
                    <a:pt x="243743" y="254234"/>
                    <a:pt x="244219" y="253854"/>
                    <a:pt x="244600" y="253854"/>
                  </a:cubicBezTo>
                  <a:cubicBezTo>
                    <a:pt x="243363" y="255566"/>
                    <a:pt x="242031" y="257279"/>
                    <a:pt x="240794" y="258516"/>
                  </a:cubicBezTo>
                  <a:cubicBezTo>
                    <a:pt x="230614" y="269552"/>
                    <a:pt x="224240" y="282300"/>
                    <a:pt x="220434" y="296285"/>
                  </a:cubicBezTo>
                  <a:cubicBezTo>
                    <a:pt x="217009" y="307797"/>
                    <a:pt x="215297" y="320070"/>
                    <a:pt x="214917" y="331962"/>
                  </a:cubicBezTo>
                  <a:cubicBezTo>
                    <a:pt x="214536" y="343474"/>
                    <a:pt x="215297" y="354510"/>
                    <a:pt x="216629" y="365546"/>
                  </a:cubicBezTo>
                  <a:cubicBezTo>
                    <a:pt x="216629" y="365546"/>
                    <a:pt x="216756" y="365831"/>
                    <a:pt x="217009" y="366402"/>
                  </a:cubicBezTo>
                  <a:cubicBezTo>
                    <a:pt x="218246" y="362977"/>
                    <a:pt x="219103" y="359171"/>
                    <a:pt x="219959" y="355746"/>
                  </a:cubicBezTo>
                  <a:cubicBezTo>
                    <a:pt x="220815" y="348135"/>
                    <a:pt x="222052" y="340429"/>
                    <a:pt x="222908" y="332818"/>
                  </a:cubicBezTo>
                  <a:cubicBezTo>
                    <a:pt x="224620" y="317121"/>
                    <a:pt x="226333" y="300947"/>
                    <a:pt x="231851" y="286105"/>
                  </a:cubicBezTo>
                  <a:cubicBezTo>
                    <a:pt x="234800" y="277638"/>
                    <a:pt x="239081" y="269932"/>
                    <a:pt x="245836" y="263558"/>
                  </a:cubicBezTo>
                  <a:cubicBezTo>
                    <a:pt x="246692" y="262702"/>
                    <a:pt x="247929" y="261845"/>
                    <a:pt x="249261" y="261465"/>
                  </a:cubicBezTo>
                  <a:cubicBezTo>
                    <a:pt x="248881" y="261845"/>
                    <a:pt x="248881" y="262702"/>
                    <a:pt x="248405" y="263177"/>
                  </a:cubicBezTo>
                  <a:cubicBezTo>
                    <a:pt x="241650" y="272501"/>
                    <a:pt x="238606" y="283156"/>
                    <a:pt x="236893" y="294573"/>
                  </a:cubicBezTo>
                  <a:cubicBezTo>
                    <a:pt x="236037" y="302184"/>
                    <a:pt x="235181" y="309890"/>
                    <a:pt x="234324" y="317501"/>
                  </a:cubicBezTo>
                  <a:cubicBezTo>
                    <a:pt x="233088" y="334531"/>
                    <a:pt x="231756" y="351941"/>
                    <a:pt x="227094" y="368875"/>
                  </a:cubicBezTo>
                  <a:cubicBezTo>
                    <a:pt x="225001" y="376106"/>
                    <a:pt x="221576" y="382861"/>
                    <a:pt x="219007" y="390091"/>
                  </a:cubicBezTo>
                  <a:cubicBezTo>
                    <a:pt x="218627" y="390947"/>
                    <a:pt x="218151" y="391804"/>
                    <a:pt x="217771" y="392660"/>
                  </a:cubicBezTo>
                  <a:cubicBezTo>
                    <a:pt x="222052" y="389711"/>
                    <a:pt x="225001" y="385905"/>
                    <a:pt x="227569" y="382005"/>
                  </a:cubicBezTo>
                  <a:cubicBezTo>
                    <a:pt x="234324" y="370969"/>
                    <a:pt x="238225" y="359076"/>
                    <a:pt x="239843" y="346328"/>
                  </a:cubicBezTo>
                  <a:cubicBezTo>
                    <a:pt x="241555" y="334816"/>
                    <a:pt x="242411" y="323399"/>
                    <a:pt x="243648" y="311888"/>
                  </a:cubicBezTo>
                  <a:cubicBezTo>
                    <a:pt x="244504" y="302945"/>
                    <a:pt x="245741" y="294478"/>
                    <a:pt x="247454" y="285535"/>
                  </a:cubicBezTo>
                  <a:cubicBezTo>
                    <a:pt x="247834" y="282110"/>
                    <a:pt x="250022" y="278780"/>
                    <a:pt x="251259" y="275355"/>
                  </a:cubicBezTo>
                  <a:cubicBezTo>
                    <a:pt x="251640" y="274499"/>
                    <a:pt x="252496" y="273642"/>
                    <a:pt x="253828" y="272786"/>
                  </a:cubicBezTo>
                  <a:cubicBezTo>
                    <a:pt x="253447" y="274879"/>
                    <a:pt x="252591" y="277067"/>
                    <a:pt x="252115" y="279160"/>
                  </a:cubicBezTo>
                  <a:lnTo>
                    <a:pt x="252115" y="279160"/>
                  </a:lnTo>
                  <a:close/>
                  <a:moveTo>
                    <a:pt x="306534" y="234731"/>
                  </a:moveTo>
                  <a:cubicBezTo>
                    <a:pt x="308247" y="231782"/>
                    <a:pt x="313289" y="230069"/>
                    <a:pt x="316333" y="231782"/>
                  </a:cubicBezTo>
                  <a:cubicBezTo>
                    <a:pt x="317190" y="232162"/>
                    <a:pt x="317190" y="233875"/>
                    <a:pt x="318046" y="234731"/>
                  </a:cubicBezTo>
                  <a:lnTo>
                    <a:pt x="318046" y="234731"/>
                  </a:lnTo>
                  <a:cubicBezTo>
                    <a:pt x="313384" y="236444"/>
                    <a:pt x="312147" y="240630"/>
                    <a:pt x="314621" y="244530"/>
                  </a:cubicBezTo>
                  <a:cubicBezTo>
                    <a:pt x="316714" y="247955"/>
                    <a:pt x="320139" y="249668"/>
                    <a:pt x="323564" y="251285"/>
                  </a:cubicBezTo>
                  <a:cubicBezTo>
                    <a:pt x="325276" y="251666"/>
                    <a:pt x="326989" y="252141"/>
                    <a:pt x="328701" y="252522"/>
                  </a:cubicBezTo>
                  <a:cubicBezTo>
                    <a:pt x="329082" y="252902"/>
                    <a:pt x="329558" y="253378"/>
                    <a:pt x="330413" y="253378"/>
                  </a:cubicBezTo>
                  <a:lnTo>
                    <a:pt x="330413" y="254234"/>
                  </a:lnTo>
                  <a:lnTo>
                    <a:pt x="324039" y="254234"/>
                  </a:lnTo>
                  <a:cubicBezTo>
                    <a:pt x="317665" y="253378"/>
                    <a:pt x="312147" y="251285"/>
                    <a:pt x="307866" y="246623"/>
                  </a:cubicBezTo>
                  <a:cubicBezTo>
                    <a:pt x="305298" y="243198"/>
                    <a:pt x="304917" y="238156"/>
                    <a:pt x="306629" y="234731"/>
                  </a:cubicBezTo>
                  <a:lnTo>
                    <a:pt x="306629" y="234731"/>
                  </a:lnTo>
                  <a:close/>
                  <a:moveTo>
                    <a:pt x="304441" y="255471"/>
                  </a:moveTo>
                  <a:cubicBezTo>
                    <a:pt x="315477" y="257184"/>
                    <a:pt x="326133" y="260609"/>
                    <a:pt x="336313" y="265270"/>
                  </a:cubicBezTo>
                  <a:cubicBezTo>
                    <a:pt x="338025" y="266127"/>
                    <a:pt x="338881" y="267363"/>
                    <a:pt x="338881" y="269076"/>
                  </a:cubicBezTo>
                  <a:cubicBezTo>
                    <a:pt x="338881" y="275831"/>
                    <a:pt x="336788" y="282205"/>
                    <a:pt x="332507" y="288199"/>
                  </a:cubicBezTo>
                  <a:cubicBezTo>
                    <a:pt x="330794" y="289911"/>
                    <a:pt x="328701" y="290767"/>
                    <a:pt x="326133" y="290767"/>
                  </a:cubicBezTo>
                  <a:cubicBezTo>
                    <a:pt x="318902" y="290387"/>
                    <a:pt x="312528" y="288199"/>
                    <a:pt x="307485" y="282681"/>
                  </a:cubicBezTo>
                  <a:cubicBezTo>
                    <a:pt x="306249" y="281444"/>
                    <a:pt x="305393" y="279731"/>
                    <a:pt x="304917" y="278399"/>
                  </a:cubicBezTo>
                  <a:cubicBezTo>
                    <a:pt x="310054" y="278399"/>
                    <a:pt x="314716" y="280492"/>
                    <a:pt x="319378" y="277543"/>
                  </a:cubicBezTo>
                  <a:cubicBezTo>
                    <a:pt x="312623" y="276306"/>
                    <a:pt x="305773" y="274594"/>
                    <a:pt x="301967" y="267744"/>
                  </a:cubicBezTo>
                  <a:cubicBezTo>
                    <a:pt x="306629" y="268124"/>
                    <a:pt x="311291" y="269837"/>
                    <a:pt x="316428" y="267744"/>
                  </a:cubicBezTo>
                  <a:cubicBezTo>
                    <a:pt x="312623" y="266031"/>
                    <a:pt x="308818" y="264319"/>
                    <a:pt x="305393" y="262226"/>
                  </a:cubicBezTo>
                  <a:cubicBezTo>
                    <a:pt x="301967" y="260513"/>
                    <a:pt x="298162" y="259277"/>
                    <a:pt x="296069" y="254615"/>
                  </a:cubicBezTo>
                  <a:cubicBezTo>
                    <a:pt x="299494" y="254995"/>
                    <a:pt x="301967" y="254995"/>
                    <a:pt x="304536" y="255471"/>
                  </a:cubicBezTo>
                  <a:lnTo>
                    <a:pt x="304536" y="255471"/>
                  </a:lnTo>
                  <a:close/>
                  <a:moveTo>
                    <a:pt x="252210" y="545451"/>
                  </a:moveTo>
                  <a:cubicBezTo>
                    <a:pt x="252210" y="545451"/>
                    <a:pt x="250974" y="545071"/>
                    <a:pt x="250498" y="545071"/>
                  </a:cubicBezTo>
                  <a:lnTo>
                    <a:pt x="250498" y="544690"/>
                  </a:lnTo>
                  <a:cubicBezTo>
                    <a:pt x="251354" y="543834"/>
                    <a:pt x="252591" y="542978"/>
                    <a:pt x="253923" y="542121"/>
                  </a:cubicBezTo>
                  <a:cubicBezTo>
                    <a:pt x="260297" y="537460"/>
                    <a:pt x="264103" y="530610"/>
                    <a:pt x="265815" y="522999"/>
                  </a:cubicBezTo>
                  <a:cubicBezTo>
                    <a:pt x="269240" y="511106"/>
                    <a:pt x="267527" y="498834"/>
                    <a:pt x="263246" y="487322"/>
                  </a:cubicBezTo>
                  <a:cubicBezTo>
                    <a:pt x="260297" y="480092"/>
                    <a:pt x="257348" y="472861"/>
                    <a:pt x="254303" y="465630"/>
                  </a:cubicBezTo>
                  <a:cubicBezTo>
                    <a:pt x="251735" y="459256"/>
                    <a:pt x="250022" y="452501"/>
                    <a:pt x="250022" y="445271"/>
                  </a:cubicBezTo>
                  <a:cubicBezTo>
                    <a:pt x="249642" y="438897"/>
                    <a:pt x="250403" y="432142"/>
                    <a:pt x="252591" y="425768"/>
                  </a:cubicBezTo>
                  <a:cubicBezTo>
                    <a:pt x="254684" y="419013"/>
                    <a:pt x="259346" y="413019"/>
                    <a:pt x="265340" y="408358"/>
                  </a:cubicBezTo>
                  <a:cubicBezTo>
                    <a:pt x="270858" y="404076"/>
                    <a:pt x="277232" y="400271"/>
                    <a:pt x="283606" y="395609"/>
                  </a:cubicBezTo>
                  <a:cubicBezTo>
                    <a:pt x="288744" y="392184"/>
                    <a:pt x="292073" y="387142"/>
                    <a:pt x="292073" y="380768"/>
                  </a:cubicBezTo>
                  <a:cubicBezTo>
                    <a:pt x="292454" y="375630"/>
                    <a:pt x="291217" y="371444"/>
                    <a:pt x="288267" y="367163"/>
                  </a:cubicBezTo>
                  <a:cubicBezTo>
                    <a:pt x="284462" y="361264"/>
                    <a:pt x="280181" y="355271"/>
                    <a:pt x="275995" y="348897"/>
                  </a:cubicBezTo>
                  <a:cubicBezTo>
                    <a:pt x="269621" y="339097"/>
                    <a:pt x="265815" y="328537"/>
                    <a:pt x="264103" y="316645"/>
                  </a:cubicBezTo>
                  <a:cubicBezTo>
                    <a:pt x="263246" y="306846"/>
                    <a:pt x="263722" y="297142"/>
                    <a:pt x="264959" y="287818"/>
                  </a:cubicBezTo>
                  <a:cubicBezTo>
                    <a:pt x="264959" y="286962"/>
                    <a:pt x="265340" y="286105"/>
                    <a:pt x="265340" y="285725"/>
                  </a:cubicBezTo>
                  <a:lnTo>
                    <a:pt x="265720" y="285725"/>
                  </a:lnTo>
                  <a:cubicBezTo>
                    <a:pt x="265720" y="286581"/>
                    <a:pt x="266101" y="287818"/>
                    <a:pt x="266101" y="288674"/>
                  </a:cubicBezTo>
                  <a:cubicBezTo>
                    <a:pt x="266481" y="301423"/>
                    <a:pt x="269526" y="313696"/>
                    <a:pt x="275044" y="325207"/>
                  </a:cubicBezTo>
                  <a:cubicBezTo>
                    <a:pt x="279705" y="333674"/>
                    <a:pt x="285223" y="341761"/>
                    <a:pt x="291217" y="349372"/>
                  </a:cubicBezTo>
                  <a:cubicBezTo>
                    <a:pt x="295498" y="355271"/>
                    <a:pt x="300160" y="361264"/>
                    <a:pt x="302253" y="368495"/>
                  </a:cubicBezTo>
                  <a:cubicBezTo>
                    <a:pt x="304346" y="375250"/>
                    <a:pt x="304822" y="382100"/>
                    <a:pt x="301872" y="388474"/>
                  </a:cubicBezTo>
                  <a:cubicBezTo>
                    <a:pt x="300160" y="393136"/>
                    <a:pt x="296735" y="396561"/>
                    <a:pt x="292930" y="399510"/>
                  </a:cubicBezTo>
                  <a:cubicBezTo>
                    <a:pt x="287031" y="404172"/>
                    <a:pt x="280657" y="408833"/>
                    <a:pt x="274663" y="413495"/>
                  </a:cubicBezTo>
                  <a:cubicBezTo>
                    <a:pt x="267432" y="419394"/>
                    <a:pt x="261534" y="426624"/>
                    <a:pt x="260202" y="436423"/>
                  </a:cubicBezTo>
                  <a:cubicBezTo>
                    <a:pt x="259821" y="440704"/>
                    <a:pt x="259821" y="445366"/>
                    <a:pt x="260202" y="449552"/>
                  </a:cubicBezTo>
                  <a:cubicBezTo>
                    <a:pt x="261058" y="460208"/>
                    <a:pt x="265340" y="469912"/>
                    <a:pt x="270001" y="479711"/>
                  </a:cubicBezTo>
                  <a:cubicBezTo>
                    <a:pt x="273807" y="486466"/>
                    <a:pt x="276756" y="493316"/>
                    <a:pt x="277612" y="500927"/>
                  </a:cubicBezTo>
                  <a:cubicBezTo>
                    <a:pt x="279324" y="511106"/>
                    <a:pt x="278469" y="521286"/>
                    <a:pt x="273807" y="530229"/>
                  </a:cubicBezTo>
                  <a:cubicBezTo>
                    <a:pt x="269145" y="539172"/>
                    <a:pt x="261915" y="544214"/>
                    <a:pt x="252115" y="545546"/>
                  </a:cubicBezTo>
                  <a:lnTo>
                    <a:pt x="252115" y="545546"/>
                  </a:lnTo>
                  <a:close/>
                  <a:moveTo>
                    <a:pt x="326513" y="404076"/>
                  </a:moveTo>
                  <a:cubicBezTo>
                    <a:pt x="320995" y="410451"/>
                    <a:pt x="315477" y="416825"/>
                    <a:pt x="310340" y="423580"/>
                  </a:cubicBezTo>
                  <a:cubicBezTo>
                    <a:pt x="304822" y="430810"/>
                    <a:pt x="301872" y="439277"/>
                    <a:pt x="301016" y="448601"/>
                  </a:cubicBezTo>
                  <a:cubicBezTo>
                    <a:pt x="300160" y="454975"/>
                    <a:pt x="300160" y="461349"/>
                    <a:pt x="300160" y="468104"/>
                  </a:cubicBezTo>
                  <a:cubicBezTo>
                    <a:pt x="300160" y="474003"/>
                    <a:pt x="301016" y="479616"/>
                    <a:pt x="301397" y="485514"/>
                  </a:cubicBezTo>
                  <a:cubicBezTo>
                    <a:pt x="302253" y="496170"/>
                    <a:pt x="302633" y="506730"/>
                    <a:pt x="299304" y="516910"/>
                  </a:cubicBezTo>
                  <a:cubicBezTo>
                    <a:pt x="296735" y="524140"/>
                    <a:pt x="292073" y="530039"/>
                    <a:pt x="286175" y="535176"/>
                  </a:cubicBezTo>
                  <a:cubicBezTo>
                    <a:pt x="282369" y="537745"/>
                    <a:pt x="278088" y="540314"/>
                    <a:pt x="274282" y="543263"/>
                  </a:cubicBezTo>
                  <a:cubicBezTo>
                    <a:pt x="273902" y="543644"/>
                    <a:pt x="273046" y="543644"/>
                    <a:pt x="272189" y="544119"/>
                  </a:cubicBezTo>
                  <a:cubicBezTo>
                    <a:pt x="272189" y="544119"/>
                    <a:pt x="272063" y="543992"/>
                    <a:pt x="271809" y="543739"/>
                  </a:cubicBezTo>
                  <a:cubicBezTo>
                    <a:pt x="272189" y="542882"/>
                    <a:pt x="272665" y="542026"/>
                    <a:pt x="273046" y="541170"/>
                  </a:cubicBezTo>
                  <a:cubicBezTo>
                    <a:pt x="278183" y="533559"/>
                    <a:pt x="281513" y="525472"/>
                    <a:pt x="283225" y="516529"/>
                  </a:cubicBezTo>
                  <a:cubicBezTo>
                    <a:pt x="284462" y="509775"/>
                    <a:pt x="284081" y="502544"/>
                    <a:pt x="281989" y="495694"/>
                  </a:cubicBezTo>
                  <a:cubicBezTo>
                    <a:pt x="279895" y="487227"/>
                    <a:pt x="276851" y="478664"/>
                    <a:pt x="273902" y="469817"/>
                  </a:cubicBezTo>
                  <a:cubicBezTo>
                    <a:pt x="271333" y="461349"/>
                    <a:pt x="269240" y="452787"/>
                    <a:pt x="269240" y="443939"/>
                  </a:cubicBezTo>
                  <a:cubicBezTo>
                    <a:pt x="269240" y="435091"/>
                    <a:pt x="271809" y="427766"/>
                    <a:pt x="277707" y="421867"/>
                  </a:cubicBezTo>
                  <a:cubicBezTo>
                    <a:pt x="282369" y="415969"/>
                    <a:pt x="288363" y="411212"/>
                    <a:pt x="293405" y="405694"/>
                  </a:cubicBezTo>
                  <a:cubicBezTo>
                    <a:pt x="298543" y="401032"/>
                    <a:pt x="303204" y="396370"/>
                    <a:pt x="306534" y="390852"/>
                  </a:cubicBezTo>
                  <a:cubicBezTo>
                    <a:pt x="309959" y="384954"/>
                    <a:pt x="310815" y="378579"/>
                    <a:pt x="309959" y="371730"/>
                  </a:cubicBezTo>
                  <a:cubicBezTo>
                    <a:pt x="308722" y="362406"/>
                    <a:pt x="304441" y="353939"/>
                    <a:pt x="300160" y="345376"/>
                  </a:cubicBezTo>
                  <a:cubicBezTo>
                    <a:pt x="295879" y="337290"/>
                    <a:pt x="290836" y="330059"/>
                    <a:pt x="288267" y="321211"/>
                  </a:cubicBezTo>
                  <a:cubicBezTo>
                    <a:pt x="287031" y="316930"/>
                    <a:pt x="286555" y="312268"/>
                    <a:pt x="286175" y="307607"/>
                  </a:cubicBezTo>
                  <a:cubicBezTo>
                    <a:pt x="285794" y="307226"/>
                    <a:pt x="286175" y="306370"/>
                    <a:pt x="286555" y="305038"/>
                  </a:cubicBezTo>
                  <a:cubicBezTo>
                    <a:pt x="286936" y="305894"/>
                    <a:pt x="287412" y="306750"/>
                    <a:pt x="287792" y="307131"/>
                  </a:cubicBezTo>
                  <a:cubicBezTo>
                    <a:pt x="292073" y="313886"/>
                    <a:pt x="295879" y="320736"/>
                    <a:pt x="300065" y="327490"/>
                  </a:cubicBezTo>
                  <a:cubicBezTo>
                    <a:pt x="305202" y="335577"/>
                    <a:pt x="310720" y="343664"/>
                    <a:pt x="315762" y="352131"/>
                  </a:cubicBezTo>
                  <a:cubicBezTo>
                    <a:pt x="319568" y="359362"/>
                    <a:pt x="322517" y="367448"/>
                    <a:pt x="322517" y="375916"/>
                  </a:cubicBezTo>
                  <a:cubicBezTo>
                    <a:pt x="322517" y="383527"/>
                    <a:pt x="319568" y="389901"/>
                    <a:pt x="315287" y="395895"/>
                  </a:cubicBezTo>
                  <a:cubicBezTo>
                    <a:pt x="309769" y="403125"/>
                    <a:pt x="303014" y="409024"/>
                    <a:pt x="296640" y="415398"/>
                  </a:cubicBezTo>
                  <a:cubicBezTo>
                    <a:pt x="291502" y="420535"/>
                    <a:pt x="286841" y="425578"/>
                    <a:pt x="283511" y="431571"/>
                  </a:cubicBezTo>
                  <a:cubicBezTo>
                    <a:pt x="280942" y="435852"/>
                    <a:pt x="279705" y="440514"/>
                    <a:pt x="279230" y="445557"/>
                  </a:cubicBezTo>
                  <a:cubicBezTo>
                    <a:pt x="278373" y="455356"/>
                    <a:pt x="280942" y="464679"/>
                    <a:pt x="284367" y="474003"/>
                  </a:cubicBezTo>
                  <a:cubicBezTo>
                    <a:pt x="286460" y="480377"/>
                    <a:pt x="289029" y="487132"/>
                    <a:pt x="291598" y="493506"/>
                  </a:cubicBezTo>
                  <a:lnTo>
                    <a:pt x="291598" y="483707"/>
                  </a:lnTo>
                  <a:cubicBezTo>
                    <a:pt x="290741" y="476096"/>
                    <a:pt x="289885" y="468009"/>
                    <a:pt x="289029" y="460398"/>
                  </a:cubicBezTo>
                  <a:cubicBezTo>
                    <a:pt x="288173" y="454024"/>
                    <a:pt x="288648" y="447650"/>
                    <a:pt x="289885" y="441275"/>
                  </a:cubicBezTo>
                  <a:cubicBezTo>
                    <a:pt x="291978" y="431476"/>
                    <a:pt x="297115" y="423009"/>
                    <a:pt x="303490" y="414922"/>
                  </a:cubicBezTo>
                  <a:cubicBezTo>
                    <a:pt x="309007" y="407692"/>
                    <a:pt x="315001" y="400937"/>
                    <a:pt x="320044" y="393231"/>
                  </a:cubicBezTo>
                  <a:cubicBezTo>
                    <a:pt x="328511" y="380102"/>
                    <a:pt x="329843" y="365641"/>
                    <a:pt x="324325" y="350799"/>
                  </a:cubicBezTo>
                  <a:cubicBezTo>
                    <a:pt x="320519" y="340144"/>
                    <a:pt x="314526" y="330440"/>
                    <a:pt x="309007" y="320641"/>
                  </a:cubicBezTo>
                  <a:cubicBezTo>
                    <a:pt x="308627" y="320260"/>
                    <a:pt x="308627" y="319404"/>
                    <a:pt x="308152" y="318928"/>
                  </a:cubicBezTo>
                  <a:cubicBezTo>
                    <a:pt x="308152" y="318548"/>
                    <a:pt x="308532" y="318548"/>
                    <a:pt x="308532" y="318548"/>
                  </a:cubicBezTo>
                  <a:cubicBezTo>
                    <a:pt x="310244" y="319404"/>
                    <a:pt x="311957" y="320260"/>
                    <a:pt x="313194" y="321497"/>
                  </a:cubicBezTo>
                  <a:cubicBezTo>
                    <a:pt x="326323" y="332533"/>
                    <a:pt x="334885" y="345662"/>
                    <a:pt x="338215" y="362691"/>
                  </a:cubicBezTo>
                  <a:cubicBezTo>
                    <a:pt x="340784" y="378389"/>
                    <a:pt x="336978" y="391994"/>
                    <a:pt x="326323" y="403886"/>
                  </a:cubicBezTo>
                  <a:lnTo>
                    <a:pt x="326323" y="403886"/>
                  </a:lnTo>
                  <a:close/>
                  <a:moveTo>
                    <a:pt x="348585" y="352702"/>
                  </a:moveTo>
                  <a:lnTo>
                    <a:pt x="348205" y="352702"/>
                  </a:lnTo>
                  <a:cubicBezTo>
                    <a:pt x="347348" y="350609"/>
                    <a:pt x="346968" y="348897"/>
                    <a:pt x="345636" y="346803"/>
                  </a:cubicBezTo>
                  <a:cubicBezTo>
                    <a:pt x="343543" y="341285"/>
                    <a:pt x="339737" y="337004"/>
                    <a:pt x="336313" y="332343"/>
                  </a:cubicBezTo>
                  <a:cubicBezTo>
                    <a:pt x="334219" y="330250"/>
                    <a:pt x="332507" y="327681"/>
                    <a:pt x="330794" y="325112"/>
                  </a:cubicBezTo>
                  <a:cubicBezTo>
                    <a:pt x="329938" y="323399"/>
                    <a:pt x="329938" y="321687"/>
                    <a:pt x="331175" y="320450"/>
                  </a:cubicBezTo>
                  <a:cubicBezTo>
                    <a:pt x="332412" y="319213"/>
                    <a:pt x="334124" y="319594"/>
                    <a:pt x="335836" y="320450"/>
                  </a:cubicBezTo>
                  <a:cubicBezTo>
                    <a:pt x="339262" y="322163"/>
                    <a:pt x="340974" y="325112"/>
                    <a:pt x="342591" y="328061"/>
                  </a:cubicBezTo>
                  <a:cubicBezTo>
                    <a:pt x="346397" y="334436"/>
                    <a:pt x="348490" y="342047"/>
                    <a:pt x="348965" y="349753"/>
                  </a:cubicBezTo>
                  <a:cubicBezTo>
                    <a:pt x="348965" y="350609"/>
                    <a:pt x="348585" y="351846"/>
                    <a:pt x="348585" y="352702"/>
                  </a:cubicBezTo>
                  <a:lnTo>
                    <a:pt x="348585" y="352702"/>
                  </a:lnTo>
                  <a:close/>
                  <a:moveTo>
                    <a:pt x="345160" y="302660"/>
                  </a:moveTo>
                  <a:cubicBezTo>
                    <a:pt x="335361" y="302660"/>
                    <a:pt x="325657" y="300566"/>
                    <a:pt x="316238" y="298854"/>
                  </a:cubicBezTo>
                  <a:cubicBezTo>
                    <a:pt x="315382" y="298854"/>
                    <a:pt x="315001" y="298473"/>
                    <a:pt x="314526" y="297998"/>
                  </a:cubicBezTo>
                  <a:cubicBezTo>
                    <a:pt x="314145" y="297617"/>
                    <a:pt x="313289" y="296761"/>
                    <a:pt x="313289" y="295905"/>
                  </a:cubicBezTo>
                  <a:cubicBezTo>
                    <a:pt x="313289" y="295524"/>
                    <a:pt x="314526" y="294668"/>
                    <a:pt x="315382" y="294668"/>
                  </a:cubicBezTo>
                  <a:cubicBezTo>
                    <a:pt x="317094" y="294287"/>
                    <a:pt x="319187" y="294287"/>
                    <a:pt x="321281" y="294287"/>
                  </a:cubicBezTo>
                  <a:cubicBezTo>
                    <a:pt x="333173" y="294668"/>
                    <a:pt x="344589" y="294668"/>
                    <a:pt x="356101" y="294668"/>
                  </a:cubicBezTo>
                  <a:cubicBezTo>
                    <a:pt x="360762" y="294668"/>
                    <a:pt x="365425" y="294287"/>
                    <a:pt x="370562" y="294287"/>
                  </a:cubicBezTo>
                  <a:cubicBezTo>
                    <a:pt x="371799" y="294287"/>
                    <a:pt x="373511" y="294287"/>
                    <a:pt x="373987" y="296000"/>
                  </a:cubicBezTo>
                  <a:cubicBezTo>
                    <a:pt x="374368" y="298093"/>
                    <a:pt x="372274" y="298569"/>
                    <a:pt x="371037" y="298949"/>
                  </a:cubicBezTo>
                  <a:cubicBezTo>
                    <a:pt x="362570" y="301042"/>
                    <a:pt x="354008" y="302755"/>
                    <a:pt x="345160" y="302755"/>
                  </a:cubicBezTo>
                  <a:lnTo>
                    <a:pt x="345160" y="302755"/>
                  </a:lnTo>
                  <a:close/>
                  <a:moveTo>
                    <a:pt x="363902" y="445747"/>
                  </a:moveTo>
                  <a:cubicBezTo>
                    <a:pt x="361809" y="442322"/>
                    <a:pt x="359621" y="439848"/>
                    <a:pt x="358004" y="436423"/>
                  </a:cubicBezTo>
                  <a:cubicBezTo>
                    <a:pt x="352485" y="427100"/>
                    <a:pt x="349536" y="416444"/>
                    <a:pt x="350773" y="405408"/>
                  </a:cubicBezTo>
                  <a:cubicBezTo>
                    <a:pt x="351630" y="397322"/>
                    <a:pt x="353342" y="389711"/>
                    <a:pt x="355054" y="381624"/>
                  </a:cubicBezTo>
                  <a:cubicBezTo>
                    <a:pt x="357148" y="373157"/>
                    <a:pt x="359336" y="364594"/>
                    <a:pt x="358860" y="355746"/>
                  </a:cubicBezTo>
                  <a:cubicBezTo>
                    <a:pt x="358860" y="347660"/>
                    <a:pt x="356767" y="340429"/>
                    <a:pt x="353342" y="333199"/>
                  </a:cubicBezTo>
                  <a:cubicBezTo>
                    <a:pt x="353342" y="332343"/>
                    <a:pt x="352962" y="331962"/>
                    <a:pt x="352962" y="331486"/>
                  </a:cubicBezTo>
                  <a:lnTo>
                    <a:pt x="352962" y="329774"/>
                  </a:lnTo>
                  <a:cubicBezTo>
                    <a:pt x="354198" y="330630"/>
                    <a:pt x="355054" y="331867"/>
                    <a:pt x="355911" y="333199"/>
                  </a:cubicBezTo>
                  <a:cubicBezTo>
                    <a:pt x="363141" y="342522"/>
                    <a:pt x="367422" y="352702"/>
                    <a:pt x="366090" y="364594"/>
                  </a:cubicBezTo>
                  <a:cubicBezTo>
                    <a:pt x="365234" y="372205"/>
                    <a:pt x="363522" y="379912"/>
                    <a:pt x="361809" y="387522"/>
                  </a:cubicBezTo>
                  <a:cubicBezTo>
                    <a:pt x="359716" y="397702"/>
                    <a:pt x="357528" y="407501"/>
                    <a:pt x="358004" y="418062"/>
                  </a:cubicBezTo>
                  <a:cubicBezTo>
                    <a:pt x="358384" y="426148"/>
                    <a:pt x="360573" y="434235"/>
                    <a:pt x="363522" y="441846"/>
                  </a:cubicBezTo>
                  <a:cubicBezTo>
                    <a:pt x="363902" y="442702"/>
                    <a:pt x="364378" y="443939"/>
                    <a:pt x="364378" y="445271"/>
                  </a:cubicBezTo>
                  <a:cubicBezTo>
                    <a:pt x="364378" y="445271"/>
                    <a:pt x="363997" y="445271"/>
                    <a:pt x="363997" y="445651"/>
                  </a:cubicBezTo>
                  <a:lnTo>
                    <a:pt x="363997" y="445651"/>
                  </a:lnTo>
                  <a:close/>
                  <a:moveTo>
                    <a:pt x="421651" y="574373"/>
                  </a:moveTo>
                  <a:cubicBezTo>
                    <a:pt x="422031" y="573136"/>
                    <a:pt x="422031" y="572280"/>
                    <a:pt x="422507" y="570948"/>
                  </a:cubicBezTo>
                  <a:cubicBezTo>
                    <a:pt x="423363" y="566286"/>
                    <a:pt x="421651" y="564193"/>
                    <a:pt x="417370" y="562861"/>
                  </a:cubicBezTo>
                  <a:cubicBezTo>
                    <a:pt x="413564" y="562005"/>
                    <a:pt x="409283" y="561625"/>
                    <a:pt x="405097" y="560768"/>
                  </a:cubicBezTo>
                  <a:cubicBezTo>
                    <a:pt x="396630" y="558675"/>
                    <a:pt x="390636" y="550969"/>
                    <a:pt x="390636" y="542502"/>
                  </a:cubicBezTo>
                  <a:cubicBezTo>
                    <a:pt x="391873" y="544214"/>
                    <a:pt x="392729" y="545451"/>
                    <a:pt x="394442" y="546783"/>
                  </a:cubicBezTo>
                  <a:cubicBezTo>
                    <a:pt x="398247" y="549732"/>
                    <a:pt x="402528" y="551445"/>
                    <a:pt x="407190" y="552682"/>
                  </a:cubicBezTo>
                  <a:cubicBezTo>
                    <a:pt x="411852" y="553918"/>
                    <a:pt x="416133" y="554775"/>
                    <a:pt x="420794" y="556107"/>
                  </a:cubicBezTo>
                  <a:cubicBezTo>
                    <a:pt x="422031" y="556487"/>
                    <a:pt x="423744" y="557343"/>
                    <a:pt x="425076" y="558200"/>
                  </a:cubicBezTo>
                  <a:cubicBezTo>
                    <a:pt x="426788" y="559056"/>
                    <a:pt x="427645" y="560768"/>
                    <a:pt x="427645" y="562481"/>
                  </a:cubicBezTo>
                  <a:cubicBezTo>
                    <a:pt x="427645" y="567618"/>
                    <a:pt x="425551" y="571424"/>
                    <a:pt x="421746" y="574373"/>
                  </a:cubicBezTo>
                  <a:lnTo>
                    <a:pt x="421746" y="574373"/>
                  </a:lnTo>
                  <a:close/>
                  <a:moveTo>
                    <a:pt x="409283" y="441085"/>
                  </a:moveTo>
                  <a:cubicBezTo>
                    <a:pt x="413088" y="445366"/>
                    <a:pt x="417370" y="449552"/>
                    <a:pt x="420794" y="454214"/>
                  </a:cubicBezTo>
                  <a:cubicBezTo>
                    <a:pt x="426313" y="461825"/>
                    <a:pt x="425932" y="469912"/>
                    <a:pt x="422507" y="478379"/>
                  </a:cubicBezTo>
                  <a:cubicBezTo>
                    <a:pt x="419558" y="485134"/>
                    <a:pt x="416133" y="491508"/>
                    <a:pt x="413564" y="498358"/>
                  </a:cubicBezTo>
                  <a:cubicBezTo>
                    <a:pt x="409283" y="507682"/>
                    <a:pt x="408427" y="517481"/>
                    <a:pt x="413183" y="527185"/>
                  </a:cubicBezTo>
                  <a:cubicBezTo>
                    <a:pt x="415277" y="531466"/>
                    <a:pt x="418321" y="535271"/>
                    <a:pt x="421271" y="538696"/>
                  </a:cubicBezTo>
                  <a:cubicBezTo>
                    <a:pt x="423839" y="542502"/>
                    <a:pt x="427645" y="545451"/>
                    <a:pt x="430594" y="549352"/>
                  </a:cubicBezTo>
                  <a:cubicBezTo>
                    <a:pt x="435255" y="555250"/>
                    <a:pt x="435255" y="562481"/>
                    <a:pt x="432306" y="567999"/>
                  </a:cubicBezTo>
                  <a:cubicBezTo>
                    <a:pt x="431926" y="567999"/>
                    <a:pt x="431926" y="568380"/>
                    <a:pt x="431450" y="568855"/>
                  </a:cubicBezTo>
                  <a:lnTo>
                    <a:pt x="431450" y="564574"/>
                  </a:lnTo>
                  <a:cubicBezTo>
                    <a:pt x="431831" y="560293"/>
                    <a:pt x="430213" y="556963"/>
                    <a:pt x="426313" y="555250"/>
                  </a:cubicBezTo>
                  <a:cubicBezTo>
                    <a:pt x="422031" y="553157"/>
                    <a:pt x="417845" y="551825"/>
                    <a:pt x="413564" y="549732"/>
                  </a:cubicBezTo>
                  <a:cubicBezTo>
                    <a:pt x="408427" y="548020"/>
                    <a:pt x="403765" y="546307"/>
                    <a:pt x="399103" y="543834"/>
                  </a:cubicBezTo>
                  <a:cubicBezTo>
                    <a:pt x="388923" y="537935"/>
                    <a:pt x="384262" y="527280"/>
                    <a:pt x="387591" y="515388"/>
                  </a:cubicBezTo>
                  <a:cubicBezTo>
                    <a:pt x="389304" y="509489"/>
                    <a:pt x="391017" y="503876"/>
                    <a:pt x="392729" y="498358"/>
                  </a:cubicBezTo>
                  <a:cubicBezTo>
                    <a:pt x="394822" y="489415"/>
                    <a:pt x="395297" y="480567"/>
                    <a:pt x="392348" y="471149"/>
                  </a:cubicBezTo>
                  <a:cubicBezTo>
                    <a:pt x="390636" y="466487"/>
                    <a:pt x="388068" y="462681"/>
                    <a:pt x="384737" y="458876"/>
                  </a:cubicBezTo>
                  <a:cubicBezTo>
                    <a:pt x="380456" y="453738"/>
                    <a:pt x="376270" y="448696"/>
                    <a:pt x="372465" y="443558"/>
                  </a:cubicBezTo>
                  <a:cubicBezTo>
                    <a:pt x="367327" y="436328"/>
                    <a:pt x="364854" y="428241"/>
                    <a:pt x="363522" y="419774"/>
                  </a:cubicBezTo>
                  <a:cubicBezTo>
                    <a:pt x="361428" y="408262"/>
                    <a:pt x="363902" y="397226"/>
                    <a:pt x="366471" y="386190"/>
                  </a:cubicBezTo>
                  <a:cubicBezTo>
                    <a:pt x="368564" y="377723"/>
                    <a:pt x="370752" y="368780"/>
                    <a:pt x="372370" y="360313"/>
                  </a:cubicBezTo>
                  <a:cubicBezTo>
                    <a:pt x="374938" y="348040"/>
                    <a:pt x="373225" y="335672"/>
                    <a:pt x="367232" y="324636"/>
                  </a:cubicBezTo>
                  <a:lnTo>
                    <a:pt x="367232" y="323399"/>
                  </a:lnTo>
                  <a:cubicBezTo>
                    <a:pt x="367232" y="323399"/>
                    <a:pt x="367232" y="323019"/>
                    <a:pt x="366851" y="322543"/>
                  </a:cubicBezTo>
                  <a:cubicBezTo>
                    <a:pt x="369420" y="322924"/>
                    <a:pt x="370276" y="324636"/>
                    <a:pt x="371513" y="326349"/>
                  </a:cubicBezTo>
                  <a:cubicBezTo>
                    <a:pt x="377031" y="332723"/>
                    <a:pt x="379600" y="339954"/>
                    <a:pt x="379980" y="348040"/>
                  </a:cubicBezTo>
                  <a:cubicBezTo>
                    <a:pt x="380837" y="358696"/>
                    <a:pt x="379125" y="369256"/>
                    <a:pt x="377412" y="379436"/>
                  </a:cubicBezTo>
                  <a:cubicBezTo>
                    <a:pt x="375319" y="390091"/>
                    <a:pt x="373131" y="400651"/>
                    <a:pt x="373987" y="411688"/>
                  </a:cubicBezTo>
                  <a:cubicBezTo>
                    <a:pt x="374368" y="419774"/>
                    <a:pt x="376556" y="427005"/>
                    <a:pt x="382074" y="432903"/>
                  </a:cubicBezTo>
                  <a:cubicBezTo>
                    <a:pt x="382454" y="433284"/>
                    <a:pt x="382930" y="433759"/>
                    <a:pt x="383311" y="434140"/>
                  </a:cubicBezTo>
                  <a:cubicBezTo>
                    <a:pt x="382930" y="432427"/>
                    <a:pt x="382074" y="430715"/>
                    <a:pt x="381217" y="429002"/>
                  </a:cubicBezTo>
                  <a:cubicBezTo>
                    <a:pt x="377792" y="420535"/>
                    <a:pt x="376936" y="411212"/>
                    <a:pt x="377792" y="402269"/>
                  </a:cubicBezTo>
                  <a:cubicBezTo>
                    <a:pt x="379029" y="388664"/>
                    <a:pt x="382930" y="375916"/>
                    <a:pt x="385023" y="363167"/>
                  </a:cubicBezTo>
                  <a:cubicBezTo>
                    <a:pt x="386260" y="357269"/>
                    <a:pt x="386735" y="350894"/>
                    <a:pt x="387591" y="344901"/>
                  </a:cubicBezTo>
                  <a:cubicBezTo>
                    <a:pt x="388448" y="335101"/>
                    <a:pt x="386735" y="325778"/>
                    <a:pt x="382930" y="316835"/>
                  </a:cubicBezTo>
                  <a:cubicBezTo>
                    <a:pt x="382549" y="316454"/>
                    <a:pt x="382549" y="315598"/>
                    <a:pt x="382549" y="314742"/>
                  </a:cubicBezTo>
                  <a:cubicBezTo>
                    <a:pt x="385118" y="315123"/>
                    <a:pt x="385974" y="317311"/>
                    <a:pt x="387211" y="319023"/>
                  </a:cubicBezTo>
                  <a:cubicBezTo>
                    <a:pt x="391017" y="324922"/>
                    <a:pt x="393110" y="331296"/>
                    <a:pt x="393585" y="338146"/>
                  </a:cubicBezTo>
                  <a:cubicBezTo>
                    <a:pt x="393966" y="341951"/>
                    <a:pt x="394442" y="345757"/>
                    <a:pt x="394442" y="349657"/>
                  </a:cubicBezTo>
                  <a:cubicBezTo>
                    <a:pt x="394442" y="355556"/>
                    <a:pt x="394061" y="361550"/>
                    <a:pt x="393585" y="367448"/>
                  </a:cubicBezTo>
                  <a:cubicBezTo>
                    <a:pt x="393205" y="372966"/>
                    <a:pt x="392348" y="378484"/>
                    <a:pt x="391873" y="384478"/>
                  </a:cubicBezTo>
                  <a:cubicBezTo>
                    <a:pt x="391017" y="390852"/>
                    <a:pt x="390636" y="397607"/>
                    <a:pt x="390160" y="403981"/>
                  </a:cubicBezTo>
                  <a:cubicBezTo>
                    <a:pt x="390160" y="410736"/>
                    <a:pt x="391017" y="417586"/>
                    <a:pt x="394822" y="423485"/>
                  </a:cubicBezTo>
                  <a:cubicBezTo>
                    <a:pt x="399103" y="429859"/>
                    <a:pt x="404145" y="435377"/>
                    <a:pt x="409283" y="440895"/>
                  </a:cubicBezTo>
                  <a:lnTo>
                    <a:pt x="409283" y="440895"/>
                  </a:lnTo>
                  <a:close/>
                  <a:moveTo>
                    <a:pt x="437349" y="343378"/>
                  </a:moveTo>
                  <a:cubicBezTo>
                    <a:pt x="433068" y="336148"/>
                    <a:pt x="430974" y="328537"/>
                    <a:pt x="431450" y="320070"/>
                  </a:cubicBezTo>
                  <a:cubicBezTo>
                    <a:pt x="431831" y="314171"/>
                    <a:pt x="431831" y="308178"/>
                    <a:pt x="431831" y="302279"/>
                  </a:cubicBezTo>
                  <a:cubicBezTo>
                    <a:pt x="431831" y="295048"/>
                    <a:pt x="430594" y="287818"/>
                    <a:pt x="428025" y="281063"/>
                  </a:cubicBezTo>
                  <a:cubicBezTo>
                    <a:pt x="427645" y="279826"/>
                    <a:pt x="427169" y="278970"/>
                    <a:pt x="427169" y="278114"/>
                  </a:cubicBezTo>
                  <a:cubicBezTo>
                    <a:pt x="427169" y="277733"/>
                    <a:pt x="427549" y="277733"/>
                    <a:pt x="427549" y="277733"/>
                  </a:cubicBezTo>
                  <a:cubicBezTo>
                    <a:pt x="429643" y="279446"/>
                    <a:pt x="431355" y="281158"/>
                    <a:pt x="433068" y="283251"/>
                  </a:cubicBezTo>
                  <a:cubicBezTo>
                    <a:pt x="438205" y="289626"/>
                    <a:pt x="440298" y="296856"/>
                    <a:pt x="440678" y="304467"/>
                  </a:cubicBezTo>
                  <a:cubicBezTo>
                    <a:pt x="441059" y="312078"/>
                    <a:pt x="441059" y="319309"/>
                    <a:pt x="441059" y="326539"/>
                  </a:cubicBezTo>
                  <a:cubicBezTo>
                    <a:pt x="440678" y="335863"/>
                    <a:pt x="441440" y="344806"/>
                    <a:pt x="445340" y="353749"/>
                  </a:cubicBezTo>
                  <a:cubicBezTo>
                    <a:pt x="441535" y="351180"/>
                    <a:pt x="439442" y="347374"/>
                    <a:pt x="437254" y="343569"/>
                  </a:cubicBezTo>
                  <a:lnTo>
                    <a:pt x="437254" y="343569"/>
                  </a:lnTo>
                  <a:close/>
                  <a:moveTo>
                    <a:pt x="551609" y="400271"/>
                  </a:moveTo>
                  <a:cubicBezTo>
                    <a:pt x="551609" y="400271"/>
                    <a:pt x="550753" y="400651"/>
                    <a:pt x="550753" y="400651"/>
                  </a:cubicBezTo>
                  <a:cubicBezTo>
                    <a:pt x="548660" y="395990"/>
                    <a:pt x="544854" y="393897"/>
                    <a:pt x="540573" y="392184"/>
                  </a:cubicBezTo>
                  <a:cubicBezTo>
                    <a:pt x="539336" y="391328"/>
                    <a:pt x="538004" y="390947"/>
                    <a:pt x="536767" y="390091"/>
                  </a:cubicBezTo>
                  <a:cubicBezTo>
                    <a:pt x="535531" y="389235"/>
                    <a:pt x="534199" y="388379"/>
                    <a:pt x="535055" y="387142"/>
                  </a:cubicBezTo>
                  <a:cubicBezTo>
                    <a:pt x="535436" y="385905"/>
                    <a:pt x="536767" y="385049"/>
                    <a:pt x="537624" y="384573"/>
                  </a:cubicBezTo>
                  <a:cubicBezTo>
                    <a:pt x="539336" y="384193"/>
                    <a:pt x="541049" y="384573"/>
                    <a:pt x="542286" y="384954"/>
                  </a:cubicBezTo>
                  <a:cubicBezTo>
                    <a:pt x="547423" y="387522"/>
                    <a:pt x="550753" y="390852"/>
                    <a:pt x="551609" y="396465"/>
                  </a:cubicBezTo>
                  <a:cubicBezTo>
                    <a:pt x="551990" y="397702"/>
                    <a:pt x="551609" y="399034"/>
                    <a:pt x="551609" y="400271"/>
                  </a:cubicBezTo>
                  <a:lnTo>
                    <a:pt x="551609" y="400271"/>
                  </a:lnTo>
                  <a:close/>
                  <a:moveTo>
                    <a:pt x="662825" y="301803"/>
                  </a:moveTo>
                  <a:cubicBezTo>
                    <a:pt x="661113" y="300947"/>
                    <a:pt x="659876" y="299710"/>
                    <a:pt x="658544" y="298854"/>
                  </a:cubicBezTo>
                  <a:cubicBezTo>
                    <a:pt x="651314" y="292955"/>
                    <a:pt x="643703" y="292480"/>
                    <a:pt x="635616" y="295905"/>
                  </a:cubicBezTo>
                  <a:cubicBezTo>
                    <a:pt x="625817" y="299330"/>
                    <a:pt x="618205" y="306084"/>
                    <a:pt x="611831" y="313696"/>
                  </a:cubicBezTo>
                  <a:cubicBezTo>
                    <a:pt x="610119" y="315408"/>
                    <a:pt x="608406" y="317501"/>
                    <a:pt x="606694" y="319594"/>
                  </a:cubicBezTo>
                  <a:cubicBezTo>
                    <a:pt x="606694" y="319594"/>
                    <a:pt x="605838" y="319975"/>
                    <a:pt x="605457" y="319975"/>
                  </a:cubicBezTo>
                  <a:cubicBezTo>
                    <a:pt x="605077" y="319594"/>
                    <a:pt x="605077" y="319118"/>
                    <a:pt x="604601" y="318262"/>
                  </a:cubicBezTo>
                  <a:cubicBezTo>
                    <a:pt x="605838" y="315313"/>
                    <a:pt x="607170" y="312364"/>
                    <a:pt x="608406" y="309795"/>
                  </a:cubicBezTo>
                  <a:cubicBezTo>
                    <a:pt x="614305" y="299139"/>
                    <a:pt x="622391" y="291148"/>
                    <a:pt x="634284" y="287723"/>
                  </a:cubicBezTo>
                  <a:cubicBezTo>
                    <a:pt x="646557" y="284298"/>
                    <a:pt x="658068" y="288103"/>
                    <a:pt x="664823" y="299615"/>
                  </a:cubicBezTo>
                  <a:cubicBezTo>
                    <a:pt x="665203" y="300471"/>
                    <a:pt x="665203" y="301328"/>
                    <a:pt x="665203" y="302184"/>
                  </a:cubicBezTo>
                  <a:cubicBezTo>
                    <a:pt x="664348" y="302184"/>
                    <a:pt x="663491" y="302184"/>
                    <a:pt x="662635" y="301803"/>
                  </a:cubicBezTo>
                  <a:lnTo>
                    <a:pt x="662635" y="301803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79" name="Google Shape;1779;p28"/>
            <p:cNvSpPr/>
            <p:nvPr/>
          </p:nvSpPr>
          <p:spPr>
            <a:xfrm>
              <a:off x="-13207927" y="675194"/>
              <a:ext cx="148728" cy="199122"/>
            </a:xfrm>
            <a:custGeom>
              <a:avLst/>
              <a:gdLst/>
              <a:ahLst/>
              <a:cxnLst/>
              <a:rect l="l" t="t" r="r" b="b"/>
              <a:pathLst>
                <a:path w="148728" h="199122" extrusionOk="0">
                  <a:moveTo>
                    <a:pt x="9447" y="34629"/>
                  </a:moveTo>
                  <a:cubicBezTo>
                    <a:pt x="11539" y="34629"/>
                    <a:pt x="14108" y="34248"/>
                    <a:pt x="16677" y="33773"/>
                  </a:cubicBezTo>
                  <a:cubicBezTo>
                    <a:pt x="21815" y="32536"/>
                    <a:pt x="27333" y="31204"/>
                    <a:pt x="32850" y="31680"/>
                  </a:cubicBezTo>
                  <a:cubicBezTo>
                    <a:pt x="36656" y="31680"/>
                    <a:pt x="40081" y="33392"/>
                    <a:pt x="41318" y="36722"/>
                  </a:cubicBezTo>
                  <a:cubicBezTo>
                    <a:pt x="42555" y="39671"/>
                    <a:pt x="43030" y="42240"/>
                    <a:pt x="43411" y="45189"/>
                  </a:cubicBezTo>
                  <a:cubicBezTo>
                    <a:pt x="43791" y="53656"/>
                    <a:pt x="42174" y="62124"/>
                    <a:pt x="39605" y="70591"/>
                  </a:cubicBezTo>
                  <a:cubicBezTo>
                    <a:pt x="35800" y="82864"/>
                    <a:pt x="30282" y="94661"/>
                    <a:pt x="28570" y="107409"/>
                  </a:cubicBezTo>
                  <a:cubicBezTo>
                    <a:pt x="28570" y="108646"/>
                    <a:pt x="28189" y="108646"/>
                    <a:pt x="26857" y="108646"/>
                  </a:cubicBezTo>
                  <a:cubicBezTo>
                    <a:pt x="22195" y="107790"/>
                    <a:pt x="17058" y="106934"/>
                    <a:pt x="12016" y="105697"/>
                  </a:cubicBezTo>
                  <a:cubicBezTo>
                    <a:pt x="9447" y="105316"/>
                    <a:pt x="6878" y="104841"/>
                    <a:pt x="3929" y="104460"/>
                  </a:cubicBezTo>
                  <a:cubicBezTo>
                    <a:pt x="10684" y="108266"/>
                    <a:pt x="17533" y="111691"/>
                    <a:pt x="24764" y="115020"/>
                  </a:cubicBezTo>
                  <a:cubicBezTo>
                    <a:pt x="28189" y="116257"/>
                    <a:pt x="29901" y="117970"/>
                    <a:pt x="30282" y="121775"/>
                  </a:cubicBezTo>
                  <a:cubicBezTo>
                    <a:pt x="31138" y="131099"/>
                    <a:pt x="35800" y="138710"/>
                    <a:pt x="41318" y="145845"/>
                  </a:cubicBezTo>
                  <a:cubicBezTo>
                    <a:pt x="44742" y="150507"/>
                    <a:pt x="49405" y="154693"/>
                    <a:pt x="54447" y="158118"/>
                  </a:cubicBezTo>
                  <a:cubicBezTo>
                    <a:pt x="60821" y="161923"/>
                    <a:pt x="67576" y="166109"/>
                    <a:pt x="73570" y="170391"/>
                  </a:cubicBezTo>
                  <a:cubicBezTo>
                    <a:pt x="82037" y="176289"/>
                    <a:pt x="87174" y="184376"/>
                    <a:pt x="88887" y="194460"/>
                  </a:cubicBezTo>
                  <a:cubicBezTo>
                    <a:pt x="89267" y="196173"/>
                    <a:pt x="89743" y="197410"/>
                    <a:pt x="89743" y="199122"/>
                  </a:cubicBezTo>
                  <a:cubicBezTo>
                    <a:pt x="92692" y="194936"/>
                    <a:pt x="94024" y="190655"/>
                    <a:pt x="93168" y="186469"/>
                  </a:cubicBezTo>
                  <a:cubicBezTo>
                    <a:pt x="90599" y="173816"/>
                    <a:pt x="82988" y="164873"/>
                    <a:pt x="72808" y="157737"/>
                  </a:cubicBezTo>
                  <a:cubicBezTo>
                    <a:pt x="66815" y="153551"/>
                    <a:pt x="60440" y="150126"/>
                    <a:pt x="55398" y="145084"/>
                  </a:cubicBezTo>
                  <a:cubicBezTo>
                    <a:pt x="46931" y="136617"/>
                    <a:pt x="42269" y="126913"/>
                    <a:pt x="42650" y="114640"/>
                  </a:cubicBezTo>
                  <a:cubicBezTo>
                    <a:pt x="42650" y="108266"/>
                    <a:pt x="43887" y="101986"/>
                    <a:pt x="46455" y="95993"/>
                  </a:cubicBezTo>
                  <a:cubicBezTo>
                    <a:pt x="50261" y="85432"/>
                    <a:pt x="54922" y="75253"/>
                    <a:pt x="59585" y="65073"/>
                  </a:cubicBezTo>
                  <a:cubicBezTo>
                    <a:pt x="63009" y="57081"/>
                    <a:pt x="66339" y="49470"/>
                    <a:pt x="67195" y="41003"/>
                  </a:cubicBezTo>
                  <a:cubicBezTo>
                    <a:pt x="68432" y="33012"/>
                    <a:pt x="66815" y="25781"/>
                    <a:pt x="60821" y="19883"/>
                  </a:cubicBezTo>
                  <a:cubicBezTo>
                    <a:pt x="55684" y="14840"/>
                    <a:pt x="49310" y="11891"/>
                    <a:pt x="42935" y="9322"/>
                  </a:cubicBezTo>
                  <a:cubicBezTo>
                    <a:pt x="41222" y="8466"/>
                    <a:pt x="39510" y="8086"/>
                    <a:pt x="37798" y="7229"/>
                  </a:cubicBezTo>
                  <a:cubicBezTo>
                    <a:pt x="37798" y="6849"/>
                    <a:pt x="38179" y="6849"/>
                    <a:pt x="38179" y="6373"/>
                  </a:cubicBezTo>
                  <a:lnTo>
                    <a:pt x="50546" y="6373"/>
                  </a:lnTo>
                  <a:cubicBezTo>
                    <a:pt x="56064" y="6373"/>
                    <a:pt x="61582" y="7610"/>
                    <a:pt x="67100" y="9322"/>
                  </a:cubicBezTo>
                  <a:cubicBezTo>
                    <a:pt x="71762" y="11035"/>
                    <a:pt x="76424" y="13508"/>
                    <a:pt x="79848" y="17314"/>
                  </a:cubicBezTo>
                  <a:cubicBezTo>
                    <a:pt x="84511" y="22356"/>
                    <a:pt x="87079" y="28350"/>
                    <a:pt x="87935" y="34629"/>
                  </a:cubicBezTo>
                  <a:cubicBezTo>
                    <a:pt x="89172" y="41859"/>
                    <a:pt x="89648" y="48995"/>
                    <a:pt x="88791" y="55750"/>
                  </a:cubicBezTo>
                  <a:cubicBezTo>
                    <a:pt x="88411" y="62504"/>
                    <a:pt x="87935" y="69259"/>
                    <a:pt x="87555" y="76014"/>
                  </a:cubicBezTo>
                  <a:cubicBezTo>
                    <a:pt x="86699" y="83625"/>
                    <a:pt x="86699" y="91236"/>
                    <a:pt x="88791" y="98466"/>
                  </a:cubicBezTo>
                  <a:cubicBezTo>
                    <a:pt x="91360" y="107314"/>
                    <a:pt x="96022" y="114925"/>
                    <a:pt x="103252" y="120443"/>
                  </a:cubicBezTo>
                  <a:cubicBezTo>
                    <a:pt x="108771" y="124249"/>
                    <a:pt x="114764" y="126817"/>
                    <a:pt x="121138" y="129291"/>
                  </a:cubicBezTo>
                  <a:cubicBezTo>
                    <a:pt x="127893" y="132240"/>
                    <a:pt x="135123" y="135189"/>
                    <a:pt x="141117" y="139471"/>
                  </a:cubicBezTo>
                  <a:cubicBezTo>
                    <a:pt x="143686" y="141564"/>
                    <a:pt x="146255" y="143657"/>
                    <a:pt x="148729" y="145845"/>
                  </a:cubicBezTo>
                  <a:cubicBezTo>
                    <a:pt x="141974" y="109502"/>
                    <a:pt x="135600" y="72684"/>
                    <a:pt x="128749" y="36341"/>
                  </a:cubicBezTo>
                  <a:cubicBezTo>
                    <a:pt x="127513" y="39766"/>
                    <a:pt x="127037" y="43096"/>
                    <a:pt x="126181" y="46045"/>
                  </a:cubicBezTo>
                  <a:cubicBezTo>
                    <a:pt x="122375" y="62124"/>
                    <a:pt x="118570" y="77726"/>
                    <a:pt x="114669" y="93805"/>
                  </a:cubicBezTo>
                  <a:cubicBezTo>
                    <a:pt x="112957" y="99703"/>
                    <a:pt x="111720" y="106077"/>
                    <a:pt x="110007" y="112452"/>
                  </a:cubicBezTo>
                  <a:cubicBezTo>
                    <a:pt x="110007" y="113308"/>
                    <a:pt x="110007" y="114164"/>
                    <a:pt x="108295" y="114164"/>
                  </a:cubicBezTo>
                  <a:cubicBezTo>
                    <a:pt x="101920" y="112927"/>
                    <a:pt x="97259" y="109978"/>
                    <a:pt x="94310" y="104460"/>
                  </a:cubicBezTo>
                  <a:cubicBezTo>
                    <a:pt x="90504" y="96849"/>
                    <a:pt x="90504" y="88382"/>
                    <a:pt x="90504" y="80390"/>
                  </a:cubicBezTo>
                  <a:cubicBezTo>
                    <a:pt x="90504" y="76204"/>
                    <a:pt x="90885" y="71923"/>
                    <a:pt x="90885" y="67737"/>
                  </a:cubicBezTo>
                  <a:cubicBezTo>
                    <a:pt x="91265" y="62695"/>
                    <a:pt x="91741" y="57557"/>
                    <a:pt x="92122" y="52515"/>
                  </a:cubicBezTo>
                  <a:cubicBezTo>
                    <a:pt x="92122" y="45760"/>
                    <a:pt x="92977" y="39386"/>
                    <a:pt x="92122" y="32631"/>
                  </a:cubicBezTo>
                  <a:cubicBezTo>
                    <a:pt x="90028" y="22071"/>
                    <a:pt x="84511" y="13603"/>
                    <a:pt x="75091" y="7705"/>
                  </a:cubicBezTo>
                  <a:cubicBezTo>
                    <a:pt x="66149" y="2187"/>
                    <a:pt x="56445" y="94"/>
                    <a:pt x="46170" y="94"/>
                  </a:cubicBezTo>
                  <a:cubicBezTo>
                    <a:pt x="38939" y="-287"/>
                    <a:pt x="31709" y="474"/>
                    <a:pt x="24479" y="2663"/>
                  </a:cubicBezTo>
                  <a:cubicBezTo>
                    <a:pt x="17248" y="5231"/>
                    <a:pt x="10018" y="8181"/>
                    <a:pt x="4499" y="14079"/>
                  </a:cubicBezTo>
                  <a:cubicBezTo>
                    <a:pt x="1075" y="17885"/>
                    <a:pt x="-638" y="22546"/>
                    <a:pt x="218" y="27589"/>
                  </a:cubicBezTo>
                  <a:cubicBezTo>
                    <a:pt x="1075" y="33107"/>
                    <a:pt x="3643" y="35200"/>
                    <a:pt x="9161" y="34819"/>
                  </a:cubicBezTo>
                  <a:lnTo>
                    <a:pt x="9161" y="34819"/>
                  </a:lnTo>
                  <a:close/>
                  <a:moveTo>
                    <a:pt x="9066" y="20263"/>
                  </a:moveTo>
                  <a:cubicBezTo>
                    <a:pt x="11635" y="18551"/>
                    <a:pt x="14584" y="17314"/>
                    <a:pt x="17153" y="16838"/>
                  </a:cubicBezTo>
                  <a:cubicBezTo>
                    <a:pt x="23147" y="15126"/>
                    <a:pt x="28665" y="15601"/>
                    <a:pt x="34182" y="18075"/>
                  </a:cubicBezTo>
                  <a:cubicBezTo>
                    <a:pt x="38464" y="20168"/>
                    <a:pt x="41793" y="23117"/>
                    <a:pt x="43506" y="27779"/>
                  </a:cubicBezTo>
                  <a:cubicBezTo>
                    <a:pt x="43506" y="28159"/>
                    <a:pt x="43887" y="29016"/>
                    <a:pt x="43887" y="30348"/>
                  </a:cubicBezTo>
                  <a:cubicBezTo>
                    <a:pt x="41793" y="29111"/>
                    <a:pt x="40462" y="28635"/>
                    <a:pt x="38749" y="27779"/>
                  </a:cubicBezTo>
                  <a:cubicBezTo>
                    <a:pt x="32375" y="24830"/>
                    <a:pt x="25620" y="24354"/>
                    <a:pt x="18770" y="26067"/>
                  </a:cubicBezTo>
                  <a:cubicBezTo>
                    <a:pt x="16677" y="26923"/>
                    <a:pt x="14489" y="27303"/>
                    <a:pt x="12016" y="27779"/>
                  </a:cubicBezTo>
                  <a:cubicBezTo>
                    <a:pt x="9447" y="28159"/>
                    <a:pt x="7734" y="27779"/>
                    <a:pt x="6878" y="26067"/>
                  </a:cubicBezTo>
                  <a:cubicBezTo>
                    <a:pt x="6022" y="23974"/>
                    <a:pt x="6878" y="21024"/>
                    <a:pt x="8971" y="20168"/>
                  </a:cubicBezTo>
                  <a:lnTo>
                    <a:pt x="8971" y="20168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80" name="Google Shape;1780;p28"/>
            <p:cNvSpPr/>
            <p:nvPr/>
          </p:nvSpPr>
          <p:spPr>
            <a:xfrm>
              <a:off x="-13052973" y="657713"/>
              <a:ext cx="115360" cy="208928"/>
            </a:xfrm>
            <a:custGeom>
              <a:avLst/>
              <a:gdLst/>
              <a:ahLst/>
              <a:cxnLst/>
              <a:rect l="l" t="t" r="r" b="b"/>
              <a:pathLst>
                <a:path w="115360" h="208928" extrusionOk="0">
                  <a:moveTo>
                    <a:pt x="7569" y="133262"/>
                  </a:moveTo>
                  <a:cubicBezTo>
                    <a:pt x="1195" y="145154"/>
                    <a:pt x="-898" y="157427"/>
                    <a:pt x="339" y="171032"/>
                  </a:cubicBezTo>
                  <a:cubicBezTo>
                    <a:pt x="719" y="179499"/>
                    <a:pt x="2907" y="187586"/>
                    <a:pt x="7093" y="195197"/>
                  </a:cubicBezTo>
                  <a:cubicBezTo>
                    <a:pt x="10518" y="200715"/>
                    <a:pt x="14324" y="204996"/>
                    <a:pt x="20698" y="207470"/>
                  </a:cubicBezTo>
                  <a:cubicBezTo>
                    <a:pt x="23647" y="208706"/>
                    <a:pt x="27072" y="209563"/>
                    <a:pt x="30497" y="208326"/>
                  </a:cubicBezTo>
                  <a:cubicBezTo>
                    <a:pt x="34779" y="207089"/>
                    <a:pt x="36871" y="201952"/>
                    <a:pt x="36015" y="199002"/>
                  </a:cubicBezTo>
                  <a:cubicBezTo>
                    <a:pt x="34302" y="199858"/>
                    <a:pt x="32590" y="200239"/>
                    <a:pt x="30973" y="200715"/>
                  </a:cubicBezTo>
                  <a:cubicBezTo>
                    <a:pt x="22886" y="202427"/>
                    <a:pt x="16988" y="199858"/>
                    <a:pt x="13562" y="192628"/>
                  </a:cubicBezTo>
                  <a:cubicBezTo>
                    <a:pt x="9282" y="183304"/>
                    <a:pt x="9282" y="173505"/>
                    <a:pt x="13182" y="164182"/>
                  </a:cubicBezTo>
                  <a:cubicBezTo>
                    <a:pt x="13182" y="163326"/>
                    <a:pt x="14039" y="162945"/>
                    <a:pt x="14419" y="162089"/>
                  </a:cubicBezTo>
                  <a:cubicBezTo>
                    <a:pt x="14419" y="162089"/>
                    <a:pt x="14704" y="162216"/>
                    <a:pt x="15275" y="162469"/>
                  </a:cubicBezTo>
                  <a:cubicBezTo>
                    <a:pt x="14419" y="167607"/>
                    <a:pt x="14419" y="173125"/>
                    <a:pt x="16512" y="178167"/>
                  </a:cubicBezTo>
                  <a:cubicBezTo>
                    <a:pt x="18224" y="183685"/>
                    <a:pt x="22030" y="187110"/>
                    <a:pt x="27072" y="190059"/>
                  </a:cubicBezTo>
                  <a:lnTo>
                    <a:pt x="27072" y="189679"/>
                  </a:lnTo>
                  <a:cubicBezTo>
                    <a:pt x="27072" y="189679"/>
                    <a:pt x="26691" y="189298"/>
                    <a:pt x="26691" y="188822"/>
                  </a:cubicBezTo>
                  <a:cubicBezTo>
                    <a:pt x="23742" y="182924"/>
                    <a:pt x="21649" y="176550"/>
                    <a:pt x="21174" y="169700"/>
                  </a:cubicBezTo>
                  <a:cubicBezTo>
                    <a:pt x="20793" y="161233"/>
                    <a:pt x="23742" y="154002"/>
                    <a:pt x="28404" y="146772"/>
                  </a:cubicBezTo>
                  <a:cubicBezTo>
                    <a:pt x="33446" y="139161"/>
                    <a:pt x="39440" y="131454"/>
                    <a:pt x="44958" y="123463"/>
                  </a:cubicBezTo>
                  <a:cubicBezTo>
                    <a:pt x="53045" y="112427"/>
                    <a:pt x="54757" y="100154"/>
                    <a:pt x="51332" y="86549"/>
                  </a:cubicBezTo>
                  <a:cubicBezTo>
                    <a:pt x="49620" y="78082"/>
                    <a:pt x="45434" y="70471"/>
                    <a:pt x="42009" y="62765"/>
                  </a:cubicBezTo>
                  <a:cubicBezTo>
                    <a:pt x="38203" y="54298"/>
                    <a:pt x="36491" y="45830"/>
                    <a:pt x="36967" y="36887"/>
                  </a:cubicBezTo>
                  <a:cubicBezTo>
                    <a:pt x="37823" y="27564"/>
                    <a:pt x="42009" y="20333"/>
                    <a:pt x="48859" y="14815"/>
                  </a:cubicBezTo>
                  <a:cubicBezTo>
                    <a:pt x="55614" y="9297"/>
                    <a:pt x="63700" y="6348"/>
                    <a:pt x="72643" y="5873"/>
                  </a:cubicBezTo>
                  <a:cubicBezTo>
                    <a:pt x="75212" y="5873"/>
                    <a:pt x="78161" y="6253"/>
                    <a:pt x="80730" y="7109"/>
                  </a:cubicBezTo>
                  <a:cubicBezTo>
                    <a:pt x="85011" y="8346"/>
                    <a:pt x="85392" y="13008"/>
                    <a:pt x="81586" y="15196"/>
                  </a:cubicBezTo>
                  <a:cubicBezTo>
                    <a:pt x="79493" y="16909"/>
                    <a:pt x="76925" y="18145"/>
                    <a:pt x="74831" y="19477"/>
                  </a:cubicBezTo>
                  <a:cubicBezTo>
                    <a:pt x="70170" y="22427"/>
                    <a:pt x="65508" y="24995"/>
                    <a:pt x="61227" y="28801"/>
                  </a:cubicBezTo>
                  <a:cubicBezTo>
                    <a:pt x="50666" y="38124"/>
                    <a:pt x="48098" y="54678"/>
                    <a:pt x="53996" y="67807"/>
                  </a:cubicBezTo>
                  <a:cubicBezTo>
                    <a:pt x="58277" y="75894"/>
                    <a:pt x="64176" y="82268"/>
                    <a:pt x="70074" y="88642"/>
                  </a:cubicBezTo>
                  <a:cubicBezTo>
                    <a:pt x="74736" y="94541"/>
                    <a:pt x="79017" y="100535"/>
                    <a:pt x="81491" y="107765"/>
                  </a:cubicBezTo>
                  <a:cubicBezTo>
                    <a:pt x="83584" y="114996"/>
                    <a:pt x="82728" y="122226"/>
                    <a:pt x="78922" y="128981"/>
                  </a:cubicBezTo>
                  <a:cubicBezTo>
                    <a:pt x="75973" y="134118"/>
                    <a:pt x="72548" y="139636"/>
                    <a:pt x="69599" y="144679"/>
                  </a:cubicBezTo>
                  <a:cubicBezTo>
                    <a:pt x="63225" y="155334"/>
                    <a:pt x="60275" y="165894"/>
                    <a:pt x="64081" y="177787"/>
                  </a:cubicBezTo>
                  <a:cubicBezTo>
                    <a:pt x="65317" y="181592"/>
                    <a:pt x="66649" y="185017"/>
                    <a:pt x="69123" y="188442"/>
                  </a:cubicBezTo>
                  <a:cubicBezTo>
                    <a:pt x="84345" y="144298"/>
                    <a:pt x="99663" y="101010"/>
                    <a:pt x="115360" y="56866"/>
                  </a:cubicBezTo>
                  <a:cubicBezTo>
                    <a:pt x="112791" y="59816"/>
                    <a:pt x="110698" y="62384"/>
                    <a:pt x="108605" y="64477"/>
                  </a:cubicBezTo>
                  <a:cubicBezTo>
                    <a:pt x="103563" y="70376"/>
                    <a:pt x="98426" y="75894"/>
                    <a:pt x="93764" y="81412"/>
                  </a:cubicBezTo>
                  <a:cubicBezTo>
                    <a:pt x="89483" y="86074"/>
                    <a:pt x="85677" y="90355"/>
                    <a:pt x="81871" y="95017"/>
                  </a:cubicBezTo>
                  <a:cubicBezTo>
                    <a:pt x="80159" y="96729"/>
                    <a:pt x="79779" y="96729"/>
                    <a:pt x="78066" y="95017"/>
                  </a:cubicBezTo>
                  <a:cubicBezTo>
                    <a:pt x="75497" y="92067"/>
                    <a:pt x="73024" y="89499"/>
                    <a:pt x="70455" y="86930"/>
                  </a:cubicBezTo>
                  <a:cubicBezTo>
                    <a:pt x="64557" y="81031"/>
                    <a:pt x="60275" y="74181"/>
                    <a:pt x="59419" y="65714"/>
                  </a:cubicBezTo>
                  <a:cubicBezTo>
                    <a:pt x="58563" y="59816"/>
                    <a:pt x="58182" y="54298"/>
                    <a:pt x="59039" y="48304"/>
                  </a:cubicBezTo>
                  <a:cubicBezTo>
                    <a:pt x="60275" y="38980"/>
                    <a:pt x="65793" y="32606"/>
                    <a:pt x="73024" y="27088"/>
                  </a:cubicBezTo>
                  <a:cubicBezTo>
                    <a:pt x="76829" y="24139"/>
                    <a:pt x="81111" y="21190"/>
                    <a:pt x="84440" y="17765"/>
                  </a:cubicBezTo>
                  <a:cubicBezTo>
                    <a:pt x="89483" y="12627"/>
                    <a:pt x="88722" y="6348"/>
                    <a:pt x="82347" y="3304"/>
                  </a:cubicBezTo>
                  <a:cubicBezTo>
                    <a:pt x="74260" y="-502"/>
                    <a:pt x="65413" y="-502"/>
                    <a:pt x="56945" y="735"/>
                  </a:cubicBezTo>
                  <a:cubicBezTo>
                    <a:pt x="45529" y="1972"/>
                    <a:pt x="35730" y="7490"/>
                    <a:pt x="27643" y="16052"/>
                  </a:cubicBezTo>
                  <a:cubicBezTo>
                    <a:pt x="19176" y="25852"/>
                    <a:pt x="16227" y="36887"/>
                    <a:pt x="17082" y="49541"/>
                  </a:cubicBezTo>
                  <a:cubicBezTo>
                    <a:pt x="17939" y="57627"/>
                    <a:pt x="20032" y="65239"/>
                    <a:pt x="22125" y="72849"/>
                  </a:cubicBezTo>
                  <a:cubicBezTo>
                    <a:pt x="24694" y="80080"/>
                    <a:pt x="26406" y="87310"/>
                    <a:pt x="25931" y="95302"/>
                  </a:cubicBezTo>
                  <a:cubicBezTo>
                    <a:pt x="25550" y="103769"/>
                    <a:pt x="22505" y="111000"/>
                    <a:pt x="17463" y="117755"/>
                  </a:cubicBezTo>
                  <a:cubicBezTo>
                    <a:pt x="16607" y="118991"/>
                    <a:pt x="16227" y="118991"/>
                    <a:pt x="15370" y="117755"/>
                  </a:cubicBezTo>
                  <a:cubicBezTo>
                    <a:pt x="13658" y="114805"/>
                    <a:pt x="11565" y="111856"/>
                    <a:pt x="9472" y="108812"/>
                  </a:cubicBezTo>
                  <a:cubicBezTo>
                    <a:pt x="6903" y="104530"/>
                    <a:pt x="4430" y="100725"/>
                    <a:pt x="1861" y="96539"/>
                  </a:cubicBezTo>
                  <a:cubicBezTo>
                    <a:pt x="2241" y="98632"/>
                    <a:pt x="3098" y="100820"/>
                    <a:pt x="3573" y="102913"/>
                  </a:cubicBezTo>
                  <a:cubicBezTo>
                    <a:pt x="6522" y="109668"/>
                    <a:pt x="9091" y="116518"/>
                    <a:pt x="11660" y="123748"/>
                  </a:cubicBezTo>
                  <a:cubicBezTo>
                    <a:pt x="12516" y="124985"/>
                    <a:pt x="12516" y="125841"/>
                    <a:pt x="11279" y="127173"/>
                  </a:cubicBezTo>
                  <a:cubicBezTo>
                    <a:pt x="10042" y="129266"/>
                    <a:pt x="8710" y="130979"/>
                    <a:pt x="7854" y="133072"/>
                  </a:cubicBezTo>
                  <a:lnTo>
                    <a:pt x="7854" y="133072"/>
                  </a:lnTo>
                  <a:close/>
                  <a:moveTo>
                    <a:pt x="15561" y="135831"/>
                  </a:moveTo>
                  <a:cubicBezTo>
                    <a:pt x="21459" y="127744"/>
                    <a:pt x="27453" y="120133"/>
                    <a:pt x="33351" y="112046"/>
                  </a:cubicBezTo>
                  <a:cubicBezTo>
                    <a:pt x="38394" y="104816"/>
                    <a:pt x="41438" y="96729"/>
                    <a:pt x="40962" y="87881"/>
                  </a:cubicBezTo>
                  <a:lnTo>
                    <a:pt x="40962" y="86169"/>
                  </a:lnTo>
                  <a:cubicBezTo>
                    <a:pt x="43056" y="89118"/>
                    <a:pt x="43531" y="92543"/>
                    <a:pt x="43531" y="95968"/>
                  </a:cubicBezTo>
                  <a:cubicBezTo>
                    <a:pt x="44768" y="107385"/>
                    <a:pt x="41438" y="117184"/>
                    <a:pt x="34208" y="126127"/>
                  </a:cubicBezTo>
                  <a:cubicBezTo>
                    <a:pt x="30782" y="130408"/>
                    <a:pt x="26977" y="134594"/>
                    <a:pt x="23647" y="138399"/>
                  </a:cubicBezTo>
                  <a:cubicBezTo>
                    <a:pt x="18985" y="143537"/>
                    <a:pt x="13848" y="148579"/>
                    <a:pt x="10899" y="154478"/>
                  </a:cubicBezTo>
                  <a:cubicBezTo>
                    <a:pt x="9662" y="157046"/>
                    <a:pt x="8806" y="159615"/>
                    <a:pt x="7950" y="162089"/>
                  </a:cubicBezTo>
                  <a:cubicBezTo>
                    <a:pt x="7950" y="162469"/>
                    <a:pt x="7569" y="162945"/>
                    <a:pt x="7569" y="163801"/>
                  </a:cubicBezTo>
                  <a:lnTo>
                    <a:pt x="6713" y="163801"/>
                  </a:lnTo>
                  <a:lnTo>
                    <a:pt x="6713" y="160852"/>
                  </a:lnTo>
                  <a:cubicBezTo>
                    <a:pt x="7093" y="151528"/>
                    <a:pt x="10518" y="143442"/>
                    <a:pt x="15656" y="135831"/>
                  </a:cubicBezTo>
                  <a:lnTo>
                    <a:pt x="15656" y="135831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81" name="Google Shape;1781;p28"/>
            <p:cNvSpPr/>
            <p:nvPr/>
          </p:nvSpPr>
          <p:spPr>
            <a:xfrm>
              <a:off x="-12920488" y="781331"/>
              <a:ext cx="181959" cy="155395"/>
            </a:xfrm>
            <a:custGeom>
              <a:avLst/>
              <a:gdLst/>
              <a:ahLst/>
              <a:cxnLst/>
              <a:rect l="l" t="t" r="r" b="b"/>
              <a:pathLst>
                <a:path w="181959" h="155395" extrusionOk="0">
                  <a:moveTo>
                    <a:pt x="65170" y="64729"/>
                  </a:moveTo>
                  <a:cubicBezTo>
                    <a:pt x="59176" y="66441"/>
                    <a:pt x="53278" y="67678"/>
                    <a:pt x="47284" y="69391"/>
                  </a:cubicBezTo>
                  <a:cubicBezTo>
                    <a:pt x="40053" y="71484"/>
                    <a:pt x="32823" y="74433"/>
                    <a:pt x="27685" y="80332"/>
                  </a:cubicBezTo>
                  <a:cubicBezTo>
                    <a:pt x="23880" y="84518"/>
                    <a:pt x="20835" y="89179"/>
                    <a:pt x="17886" y="93746"/>
                  </a:cubicBezTo>
                  <a:cubicBezTo>
                    <a:pt x="14081" y="99645"/>
                    <a:pt x="10655" y="105543"/>
                    <a:pt x="4662" y="109729"/>
                  </a:cubicBezTo>
                  <a:cubicBezTo>
                    <a:pt x="3425" y="110966"/>
                    <a:pt x="1712" y="112203"/>
                    <a:pt x="0" y="113535"/>
                  </a:cubicBezTo>
                  <a:cubicBezTo>
                    <a:pt x="5518" y="115628"/>
                    <a:pt x="10180" y="115628"/>
                    <a:pt x="14937" y="111822"/>
                  </a:cubicBezTo>
                  <a:cubicBezTo>
                    <a:pt x="17506" y="110110"/>
                    <a:pt x="19598" y="107636"/>
                    <a:pt x="21787" y="105067"/>
                  </a:cubicBezTo>
                  <a:cubicBezTo>
                    <a:pt x="25592" y="100406"/>
                    <a:pt x="29398" y="95363"/>
                    <a:pt x="34535" y="91653"/>
                  </a:cubicBezTo>
                  <a:cubicBezTo>
                    <a:pt x="41385" y="86611"/>
                    <a:pt x="48996" y="84898"/>
                    <a:pt x="57083" y="87847"/>
                  </a:cubicBezTo>
                  <a:cubicBezTo>
                    <a:pt x="60508" y="89084"/>
                    <a:pt x="64313" y="90321"/>
                    <a:pt x="67738" y="92034"/>
                  </a:cubicBezTo>
                  <a:cubicBezTo>
                    <a:pt x="72876" y="93746"/>
                    <a:pt x="77918" y="94127"/>
                    <a:pt x="83056" y="93746"/>
                  </a:cubicBezTo>
                  <a:cubicBezTo>
                    <a:pt x="94948" y="91653"/>
                    <a:pt x="100942" y="84518"/>
                    <a:pt x="104366" y="73957"/>
                  </a:cubicBezTo>
                  <a:cubicBezTo>
                    <a:pt x="107316" y="63873"/>
                    <a:pt x="108648" y="53408"/>
                    <a:pt x="109885" y="42847"/>
                  </a:cubicBezTo>
                  <a:cubicBezTo>
                    <a:pt x="111597" y="31526"/>
                    <a:pt x="115402" y="21441"/>
                    <a:pt x="124345" y="13830"/>
                  </a:cubicBezTo>
                  <a:cubicBezTo>
                    <a:pt x="130719" y="8407"/>
                    <a:pt x="137950" y="4982"/>
                    <a:pt x="146512" y="4982"/>
                  </a:cubicBezTo>
                  <a:cubicBezTo>
                    <a:pt x="159737" y="4982"/>
                    <a:pt x="169060" y="14686"/>
                    <a:pt x="174578" y="24295"/>
                  </a:cubicBezTo>
                  <a:cubicBezTo>
                    <a:pt x="174959" y="24676"/>
                    <a:pt x="174959" y="25532"/>
                    <a:pt x="174959" y="26008"/>
                  </a:cubicBezTo>
                  <a:cubicBezTo>
                    <a:pt x="174103" y="25627"/>
                    <a:pt x="173246" y="25152"/>
                    <a:pt x="172866" y="24771"/>
                  </a:cubicBezTo>
                  <a:cubicBezTo>
                    <a:pt x="168585" y="21441"/>
                    <a:pt x="164398" y="18873"/>
                    <a:pt x="159642" y="16779"/>
                  </a:cubicBezTo>
                  <a:cubicBezTo>
                    <a:pt x="150318" y="12118"/>
                    <a:pt x="141375" y="13450"/>
                    <a:pt x="134525" y="19729"/>
                  </a:cubicBezTo>
                  <a:cubicBezTo>
                    <a:pt x="131100" y="22678"/>
                    <a:pt x="128531" y="26484"/>
                    <a:pt x="126439" y="31050"/>
                  </a:cubicBezTo>
                  <a:cubicBezTo>
                    <a:pt x="127294" y="30670"/>
                    <a:pt x="127675" y="30670"/>
                    <a:pt x="128151" y="30194"/>
                  </a:cubicBezTo>
                  <a:cubicBezTo>
                    <a:pt x="132813" y="27245"/>
                    <a:pt x="137474" y="25152"/>
                    <a:pt x="142611" y="24295"/>
                  </a:cubicBezTo>
                  <a:cubicBezTo>
                    <a:pt x="146037" y="23915"/>
                    <a:pt x="149462" y="23439"/>
                    <a:pt x="151935" y="26388"/>
                  </a:cubicBezTo>
                  <a:cubicBezTo>
                    <a:pt x="154028" y="28481"/>
                    <a:pt x="153648" y="30194"/>
                    <a:pt x="150699" y="31431"/>
                  </a:cubicBezTo>
                  <a:cubicBezTo>
                    <a:pt x="146037" y="32667"/>
                    <a:pt x="141756" y="35236"/>
                    <a:pt x="138806" y="38947"/>
                  </a:cubicBezTo>
                  <a:cubicBezTo>
                    <a:pt x="132813" y="46462"/>
                    <a:pt x="131195" y="54930"/>
                    <a:pt x="130339" y="63778"/>
                  </a:cubicBezTo>
                  <a:cubicBezTo>
                    <a:pt x="129959" y="70532"/>
                    <a:pt x="129483" y="77668"/>
                    <a:pt x="128627" y="84327"/>
                  </a:cubicBezTo>
                  <a:cubicBezTo>
                    <a:pt x="126914" y="96124"/>
                    <a:pt x="122633" y="106970"/>
                    <a:pt x="112453" y="114581"/>
                  </a:cubicBezTo>
                  <a:cubicBezTo>
                    <a:pt x="106935" y="119243"/>
                    <a:pt x="100942" y="123429"/>
                    <a:pt x="93711" y="125522"/>
                  </a:cubicBezTo>
                  <a:cubicBezTo>
                    <a:pt x="86861" y="127996"/>
                    <a:pt x="79630" y="130184"/>
                    <a:pt x="72876" y="132277"/>
                  </a:cubicBezTo>
                  <a:cubicBezTo>
                    <a:pt x="64408" y="134750"/>
                    <a:pt x="55846" y="137700"/>
                    <a:pt x="49091" y="143218"/>
                  </a:cubicBezTo>
                  <a:cubicBezTo>
                    <a:pt x="44810" y="146167"/>
                    <a:pt x="41481" y="149972"/>
                    <a:pt x="39292" y="155395"/>
                  </a:cubicBezTo>
                  <a:cubicBezTo>
                    <a:pt x="82675" y="136082"/>
                    <a:pt x="126058" y="116769"/>
                    <a:pt x="169440" y="97456"/>
                  </a:cubicBezTo>
                  <a:lnTo>
                    <a:pt x="169060" y="97076"/>
                  </a:lnTo>
                  <a:lnTo>
                    <a:pt x="132908" y="97076"/>
                  </a:lnTo>
                  <a:cubicBezTo>
                    <a:pt x="131195" y="97076"/>
                    <a:pt x="130814" y="96695"/>
                    <a:pt x="131195" y="94983"/>
                  </a:cubicBezTo>
                  <a:cubicBezTo>
                    <a:pt x="131576" y="88228"/>
                    <a:pt x="132432" y="81949"/>
                    <a:pt x="132908" y="75670"/>
                  </a:cubicBezTo>
                  <a:cubicBezTo>
                    <a:pt x="133288" y="67298"/>
                    <a:pt x="133764" y="59306"/>
                    <a:pt x="136333" y="51695"/>
                  </a:cubicBezTo>
                  <a:cubicBezTo>
                    <a:pt x="139282" y="41230"/>
                    <a:pt x="146132" y="34475"/>
                    <a:pt x="157168" y="32382"/>
                  </a:cubicBezTo>
                  <a:cubicBezTo>
                    <a:pt x="164779" y="31145"/>
                    <a:pt x="172105" y="31526"/>
                    <a:pt x="179335" y="32382"/>
                  </a:cubicBezTo>
                  <a:cubicBezTo>
                    <a:pt x="181048" y="32763"/>
                    <a:pt x="181428" y="32382"/>
                    <a:pt x="181903" y="31145"/>
                  </a:cubicBezTo>
                  <a:cubicBezTo>
                    <a:pt x="182284" y="27340"/>
                    <a:pt x="180667" y="24010"/>
                    <a:pt x="178954" y="20680"/>
                  </a:cubicBezTo>
                  <a:cubicBezTo>
                    <a:pt x="175149" y="14782"/>
                    <a:pt x="170487" y="10215"/>
                    <a:pt x="164494" y="6410"/>
                  </a:cubicBezTo>
                  <a:cubicBezTo>
                    <a:pt x="151745" y="-1106"/>
                    <a:pt x="138140" y="-2438"/>
                    <a:pt x="124536" y="4697"/>
                  </a:cubicBezTo>
                  <a:cubicBezTo>
                    <a:pt x="116925" y="8503"/>
                    <a:pt x="110455" y="14401"/>
                    <a:pt x="104556" y="21536"/>
                  </a:cubicBezTo>
                  <a:cubicBezTo>
                    <a:pt x="103700" y="22773"/>
                    <a:pt x="102464" y="24010"/>
                    <a:pt x="101607" y="25342"/>
                  </a:cubicBezTo>
                  <a:cubicBezTo>
                    <a:pt x="101607" y="25342"/>
                    <a:pt x="101322" y="25215"/>
                    <a:pt x="100751" y="24961"/>
                  </a:cubicBezTo>
                  <a:cubicBezTo>
                    <a:pt x="99895" y="21631"/>
                    <a:pt x="98658" y="17826"/>
                    <a:pt x="97802" y="13640"/>
                  </a:cubicBezTo>
                  <a:cubicBezTo>
                    <a:pt x="97421" y="14877"/>
                    <a:pt x="97421" y="15352"/>
                    <a:pt x="96945" y="16114"/>
                  </a:cubicBezTo>
                  <a:cubicBezTo>
                    <a:pt x="96090" y="24486"/>
                    <a:pt x="93996" y="32953"/>
                    <a:pt x="90571" y="40944"/>
                  </a:cubicBezTo>
                  <a:cubicBezTo>
                    <a:pt x="85910" y="52742"/>
                    <a:pt x="77823" y="61114"/>
                    <a:pt x="65455" y="64919"/>
                  </a:cubicBezTo>
                  <a:lnTo>
                    <a:pt x="65455" y="64919"/>
                  </a:lnTo>
                  <a:close/>
                  <a:moveTo>
                    <a:pt x="97897" y="45035"/>
                  </a:moveTo>
                  <a:cubicBezTo>
                    <a:pt x="97897" y="45035"/>
                    <a:pt x="98753" y="46272"/>
                    <a:pt x="99134" y="46748"/>
                  </a:cubicBezTo>
                  <a:cubicBezTo>
                    <a:pt x="100371" y="50934"/>
                    <a:pt x="99134" y="54740"/>
                    <a:pt x="97421" y="58545"/>
                  </a:cubicBezTo>
                  <a:cubicBezTo>
                    <a:pt x="94853" y="65300"/>
                    <a:pt x="90571" y="70723"/>
                    <a:pt x="86385" y="75765"/>
                  </a:cubicBezTo>
                  <a:cubicBezTo>
                    <a:pt x="85529" y="76621"/>
                    <a:pt x="85148" y="77002"/>
                    <a:pt x="84673" y="77477"/>
                  </a:cubicBezTo>
                  <a:cubicBezTo>
                    <a:pt x="88098" y="79951"/>
                    <a:pt x="88479" y="81664"/>
                    <a:pt x="87622" y="84993"/>
                  </a:cubicBezTo>
                  <a:cubicBezTo>
                    <a:pt x="86766" y="87467"/>
                    <a:pt x="83341" y="89655"/>
                    <a:pt x="79536" y="90036"/>
                  </a:cubicBezTo>
                  <a:cubicBezTo>
                    <a:pt x="74398" y="90416"/>
                    <a:pt x="69736" y="88799"/>
                    <a:pt x="64599" y="86706"/>
                  </a:cubicBezTo>
                  <a:cubicBezTo>
                    <a:pt x="60793" y="85469"/>
                    <a:pt x="56987" y="84232"/>
                    <a:pt x="52707" y="83376"/>
                  </a:cubicBezTo>
                  <a:cubicBezTo>
                    <a:pt x="50994" y="82995"/>
                    <a:pt x="48901" y="82995"/>
                    <a:pt x="46713" y="82995"/>
                  </a:cubicBezTo>
                  <a:cubicBezTo>
                    <a:pt x="45856" y="83376"/>
                    <a:pt x="45001" y="83376"/>
                    <a:pt x="44620" y="83376"/>
                  </a:cubicBezTo>
                  <a:cubicBezTo>
                    <a:pt x="44620" y="81283"/>
                    <a:pt x="45856" y="80902"/>
                    <a:pt x="47189" y="80902"/>
                  </a:cubicBezTo>
                  <a:cubicBezTo>
                    <a:pt x="51470" y="79190"/>
                    <a:pt x="55656" y="77953"/>
                    <a:pt x="59937" y="76716"/>
                  </a:cubicBezTo>
                  <a:cubicBezTo>
                    <a:pt x="69261" y="73386"/>
                    <a:pt x="77823" y="68725"/>
                    <a:pt x="84578" y="61970"/>
                  </a:cubicBezTo>
                  <a:cubicBezTo>
                    <a:pt x="89239" y="57784"/>
                    <a:pt x="93045" y="52266"/>
                    <a:pt x="96470" y="46462"/>
                  </a:cubicBezTo>
                  <a:cubicBezTo>
                    <a:pt x="96470" y="46082"/>
                    <a:pt x="97326" y="45606"/>
                    <a:pt x="97707" y="45226"/>
                  </a:cubicBezTo>
                  <a:lnTo>
                    <a:pt x="97707" y="4522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82" name="Google Shape;1782;p28"/>
            <p:cNvSpPr/>
            <p:nvPr/>
          </p:nvSpPr>
          <p:spPr>
            <a:xfrm>
              <a:off x="-12989843" y="697933"/>
              <a:ext cx="161353" cy="186752"/>
            </a:xfrm>
            <a:custGeom>
              <a:avLst/>
              <a:gdLst/>
              <a:ahLst/>
              <a:cxnLst/>
              <a:rect l="l" t="t" r="r" b="b"/>
              <a:pathLst>
                <a:path w="161353" h="186752" extrusionOk="0">
                  <a:moveTo>
                    <a:pt x="37389" y="100938"/>
                  </a:moveTo>
                  <a:cubicBezTo>
                    <a:pt x="36533" y="107693"/>
                    <a:pt x="35677" y="114924"/>
                    <a:pt x="34820" y="122154"/>
                  </a:cubicBezTo>
                  <a:cubicBezTo>
                    <a:pt x="33583" y="131097"/>
                    <a:pt x="30159" y="138708"/>
                    <a:pt x="23784" y="144702"/>
                  </a:cubicBezTo>
                  <a:cubicBezTo>
                    <a:pt x="18647" y="149839"/>
                    <a:pt x="12749" y="154025"/>
                    <a:pt x="7611" y="159163"/>
                  </a:cubicBezTo>
                  <a:cubicBezTo>
                    <a:pt x="4662" y="161732"/>
                    <a:pt x="2474" y="164681"/>
                    <a:pt x="0" y="167250"/>
                  </a:cubicBezTo>
                  <a:cubicBezTo>
                    <a:pt x="0" y="167250"/>
                    <a:pt x="127" y="167535"/>
                    <a:pt x="380" y="168106"/>
                  </a:cubicBezTo>
                  <a:cubicBezTo>
                    <a:pt x="11036" y="166393"/>
                    <a:pt x="21216" y="162588"/>
                    <a:pt x="29683" y="156214"/>
                  </a:cubicBezTo>
                  <a:cubicBezTo>
                    <a:pt x="36438" y="151076"/>
                    <a:pt x="41575" y="145177"/>
                    <a:pt x="42812" y="136235"/>
                  </a:cubicBezTo>
                  <a:cubicBezTo>
                    <a:pt x="44049" y="127767"/>
                    <a:pt x="44905" y="118824"/>
                    <a:pt x="46237" y="110262"/>
                  </a:cubicBezTo>
                  <a:cubicBezTo>
                    <a:pt x="47474" y="101319"/>
                    <a:pt x="49662" y="92376"/>
                    <a:pt x="54324" y="84765"/>
                  </a:cubicBezTo>
                  <a:cubicBezTo>
                    <a:pt x="57273" y="79628"/>
                    <a:pt x="61078" y="75822"/>
                    <a:pt x="66216" y="73253"/>
                  </a:cubicBezTo>
                  <a:cubicBezTo>
                    <a:pt x="72590" y="70304"/>
                    <a:pt x="78964" y="67735"/>
                    <a:pt x="85719" y="64786"/>
                  </a:cubicBezTo>
                  <a:cubicBezTo>
                    <a:pt x="93330" y="61361"/>
                    <a:pt x="100561" y="57175"/>
                    <a:pt x="106554" y="51181"/>
                  </a:cubicBezTo>
                  <a:cubicBezTo>
                    <a:pt x="114165" y="43570"/>
                    <a:pt x="115497" y="33771"/>
                    <a:pt x="110836" y="23972"/>
                  </a:cubicBezTo>
                  <a:cubicBezTo>
                    <a:pt x="107887" y="17598"/>
                    <a:pt x="103605" y="12080"/>
                    <a:pt x="98944" y="6942"/>
                  </a:cubicBezTo>
                  <a:cubicBezTo>
                    <a:pt x="98087" y="6562"/>
                    <a:pt x="97707" y="5706"/>
                    <a:pt x="97231" y="4849"/>
                  </a:cubicBezTo>
                  <a:cubicBezTo>
                    <a:pt x="98087" y="4469"/>
                    <a:pt x="98467" y="4469"/>
                    <a:pt x="98944" y="4849"/>
                  </a:cubicBezTo>
                  <a:cubicBezTo>
                    <a:pt x="104081" y="6562"/>
                    <a:pt x="108742" y="8274"/>
                    <a:pt x="113404" y="10843"/>
                  </a:cubicBezTo>
                  <a:cubicBezTo>
                    <a:pt x="121015" y="15124"/>
                    <a:pt x="126533" y="21498"/>
                    <a:pt x="129102" y="29966"/>
                  </a:cubicBezTo>
                  <a:cubicBezTo>
                    <a:pt x="131671" y="38909"/>
                    <a:pt x="131195" y="47852"/>
                    <a:pt x="129482" y="56319"/>
                  </a:cubicBezTo>
                  <a:cubicBezTo>
                    <a:pt x="127770" y="63930"/>
                    <a:pt x="125677" y="71636"/>
                    <a:pt x="122252" y="78391"/>
                  </a:cubicBezTo>
                  <a:cubicBezTo>
                    <a:pt x="119684" y="83528"/>
                    <a:pt x="117115" y="88571"/>
                    <a:pt x="113309" y="92852"/>
                  </a:cubicBezTo>
                  <a:cubicBezTo>
                    <a:pt x="109028" y="97514"/>
                    <a:pt x="104366" y="102651"/>
                    <a:pt x="100180" y="107693"/>
                  </a:cubicBezTo>
                  <a:cubicBezTo>
                    <a:pt x="93425" y="116636"/>
                    <a:pt x="89144" y="126816"/>
                    <a:pt x="88764" y="138708"/>
                  </a:cubicBezTo>
                  <a:cubicBezTo>
                    <a:pt x="88383" y="142133"/>
                    <a:pt x="88383" y="145463"/>
                    <a:pt x="87527" y="148507"/>
                  </a:cubicBezTo>
                  <a:cubicBezTo>
                    <a:pt x="86290" y="154882"/>
                    <a:pt x="83721" y="160875"/>
                    <a:pt x="80296" y="165918"/>
                  </a:cubicBezTo>
                  <a:cubicBezTo>
                    <a:pt x="76015" y="173148"/>
                    <a:pt x="70497" y="179522"/>
                    <a:pt x="62886" y="183803"/>
                  </a:cubicBezTo>
                  <a:cubicBezTo>
                    <a:pt x="61649" y="184660"/>
                    <a:pt x="60318" y="185516"/>
                    <a:pt x="58605" y="186372"/>
                  </a:cubicBezTo>
                  <a:cubicBezTo>
                    <a:pt x="58986" y="186372"/>
                    <a:pt x="58986" y="186753"/>
                    <a:pt x="58986" y="186753"/>
                  </a:cubicBezTo>
                  <a:cubicBezTo>
                    <a:pt x="61554" y="186372"/>
                    <a:pt x="64123" y="185896"/>
                    <a:pt x="66216" y="185040"/>
                  </a:cubicBezTo>
                  <a:cubicBezTo>
                    <a:pt x="74303" y="180759"/>
                    <a:pt x="80201" y="174385"/>
                    <a:pt x="85338" y="167154"/>
                  </a:cubicBezTo>
                  <a:cubicBezTo>
                    <a:pt x="90001" y="161636"/>
                    <a:pt x="93806" y="156118"/>
                    <a:pt x="98087" y="150600"/>
                  </a:cubicBezTo>
                  <a:cubicBezTo>
                    <a:pt x="110360" y="134903"/>
                    <a:pt x="122252" y="119110"/>
                    <a:pt x="134620" y="103412"/>
                  </a:cubicBezTo>
                  <a:cubicBezTo>
                    <a:pt x="142707" y="93232"/>
                    <a:pt x="150318" y="83053"/>
                    <a:pt x="158405" y="72778"/>
                  </a:cubicBezTo>
                  <a:cubicBezTo>
                    <a:pt x="159261" y="71541"/>
                    <a:pt x="160117" y="69828"/>
                    <a:pt x="161354" y="68496"/>
                  </a:cubicBezTo>
                  <a:lnTo>
                    <a:pt x="160973" y="68496"/>
                  </a:lnTo>
                  <a:cubicBezTo>
                    <a:pt x="148700" y="74490"/>
                    <a:pt x="135952" y="80864"/>
                    <a:pt x="123584" y="87239"/>
                  </a:cubicBezTo>
                  <a:lnTo>
                    <a:pt x="123204" y="86858"/>
                  </a:lnTo>
                  <a:cubicBezTo>
                    <a:pt x="123584" y="86002"/>
                    <a:pt x="124059" y="85621"/>
                    <a:pt x="124059" y="84765"/>
                  </a:cubicBezTo>
                  <a:cubicBezTo>
                    <a:pt x="125296" y="83528"/>
                    <a:pt x="126153" y="81816"/>
                    <a:pt x="127009" y="80103"/>
                  </a:cubicBezTo>
                  <a:cubicBezTo>
                    <a:pt x="133383" y="66879"/>
                    <a:pt x="135096" y="52894"/>
                    <a:pt x="133383" y="38909"/>
                  </a:cubicBezTo>
                  <a:cubicBezTo>
                    <a:pt x="132147" y="24067"/>
                    <a:pt x="124916" y="12080"/>
                    <a:pt x="111311" y="4469"/>
                  </a:cubicBezTo>
                  <a:cubicBezTo>
                    <a:pt x="105793" y="1519"/>
                    <a:pt x="99419" y="-669"/>
                    <a:pt x="92664" y="188"/>
                  </a:cubicBezTo>
                  <a:cubicBezTo>
                    <a:pt x="86766" y="1044"/>
                    <a:pt x="84578" y="5325"/>
                    <a:pt x="87527" y="10367"/>
                  </a:cubicBezTo>
                  <a:cubicBezTo>
                    <a:pt x="87907" y="11223"/>
                    <a:pt x="88764" y="12080"/>
                    <a:pt x="89239" y="12936"/>
                  </a:cubicBezTo>
                  <a:cubicBezTo>
                    <a:pt x="92189" y="16741"/>
                    <a:pt x="95138" y="19691"/>
                    <a:pt x="97707" y="23591"/>
                  </a:cubicBezTo>
                  <a:cubicBezTo>
                    <a:pt x="102368" y="29109"/>
                    <a:pt x="104081" y="35484"/>
                    <a:pt x="102368" y="42714"/>
                  </a:cubicBezTo>
                  <a:cubicBezTo>
                    <a:pt x="101512" y="47852"/>
                    <a:pt x="98087" y="51181"/>
                    <a:pt x="93901" y="54606"/>
                  </a:cubicBezTo>
                  <a:cubicBezTo>
                    <a:pt x="85434" y="60600"/>
                    <a:pt x="75635" y="63930"/>
                    <a:pt x="65930" y="67355"/>
                  </a:cubicBezTo>
                  <a:cubicBezTo>
                    <a:pt x="65075" y="67735"/>
                    <a:pt x="64694" y="67355"/>
                    <a:pt x="64218" y="66499"/>
                  </a:cubicBezTo>
                  <a:cubicBezTo>
                    <a:pt x="63362" y="63074"/>
                    <a:pt x="62125" y="60124"/>
                    <a:pt x="61269" y="56699"/>
                  </a:cubicBezTo>
                  <a:cubicBezTo>
                    <a:pt x="60032" y="52894"/>
                    <a:pt x="58700" y="49088"/>
                    <a:pt x="57844" y="45188"/>
                  </a:cubicBezTo>
                  <a:cubicBezTo>
                    <a:pt x="57463" y="52799"/>
                    <a:pt x="57463" y="60885"/>
                    <a:pt x="57463" y="68592"/>
                  </a:cubicBezTo>
                  <a:cubicBezTo>
                    <a:pt x="57463" y="69828"/>
                    <a:pt x="57463" y="71160"/>
                    <a:pt x="56226" y="71541"/>
                  </a:cubicBezTo>
                  <a:cubicBezTo>
                    <a:pt x="44334" y="77915"/>
                    <a:pt x="39292" y="88095"/>
                    <a:pt x="37580" y="100843"/>
                  </a:cubicBezTo>
                  <a:lnTo>
                    <a:pt x="37580" y="100843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83" name="Google Shape;1783;p28"/>
            <p:cNvSpPr/>
            <p:nvPr/>
          </p:nvSpPr>
          <p:spPr>
            <a:xfrm>
              <a:off x="-12934378" y="981421"/>
              <a:ext cx="164778" cy="94790"/>
            </a:xfrm>
            <a:custGeom>
              <a:avLst/>
              <a:gdLst/>
              <a:ahLst/>
              <a:cxnLst/>
              <a:rect l="l" t="t" r="r" b="b"/>
              <a:pathLst>
                <a:path w="164778" h="94790" extrusionOk="0">
                  <a:moveTo>
                    <a:pt x="3520" y="2684"/>
                  </a:moveTo>
                  <a:cubicBezTo>
                    <a:pt x="16744" y="4777"/>
                    <a:pt x="27780" y="10295"/>
                    <a:pt x="37579" y="19238"/>
                  </a:cubicBezTo>
                  <a:cubicBezTo>
                    <a:pt x="45286" y="26468"/>
                    <a:pt x="51184" y="34555"/>
                    <a:pt x="57178" y="43403"/>
                  </a:cubicBezTo>
                  <a:cubicBezTo>
                    <a:pt x="64408" y="53202"/>
                    <a:pt x="71258" y="62906"/>
                    <a:pt x="78013" y="72705"/>
                  </a:cubicBezTo>
                  <a:cubicBezTo>
                    <a:pt x="82294" y="78604"/>
                    <a:pt x="87336" y="83361"/>
                    <a:pt x="93330" y="87166"/>
                  </a:cubicBezTo>
                  <a:cubicBezTo>
                    <a:pt x="107791" y="96109"/>
                    <a:pt x="122727" y="97822"/>
                    <a:pt x="137569" y="88879"/>
                  </a:cubicBezTo>
                  <a:cubicBezTo>
                    <a:pt x="147368" y="82980"/>
                    <a:pt x="155836" y="76130"/>
                    <a:pt x="164779" y="69375"/>
                  </a:cubicBezTo>
                  <a:cubicBezTo>
                    <a:pt x="164779" y="69375"/>
                    <a:pt x="164493" y="69090"/>
                    <a:pt x="163922" y="68519"/>
                  </a:cubicBezTo>
                  <a:cubicBezTo>
                    <a:pt x="159261" y="71088"/>
                    <a:pt x="154599" y="73657"/>
                    <a:pt x="149842" y="76606"/>
                  </a:cubicBezTo>
                  <a:cubicBezTo>
                    <a:pt x="142136" y="80887"/>
                    <a:pt x="134524" y="85073"/>
                    <a:pt x="125581" y="86405"/>
                  </a:cubicBezTo>
                  <a:cubicBezTo>
                    <a:pt x="119207" y="87642"/>
                    <a:pt x="112833" y="87261"/>
                    <a:pt x="106840" y="83836"/>
                  </a:cubicBezTo>
                  <a:cubicBezTo>
                    <a:pt x="100846" y="80031"/>
                    <a:pt x="95804" y="75369"/>
                    <a:pt x="91523" y="69851"/>
                  </a:cubicBezTo>
                  <a:cubicBezTo>
                    <a:pt x="83816" y="60052"/>
                    <a:pt x="77061" y="49492"/>
                    <a:pt x="69831" y="39692"/>
                  </a:cubicBezTo>
                  <a:cubicBezTo>
                    <a:pt x="63457" y="31225"/>
                    <a:pt x="56607" y="22282"/>
                    <a:pt x="48520" y="15052"/>
                  </a:cubicBezTo>
                  <a:cubicBezTo>
                    <a:pt x="43383" y="10390"/>
                    <a:pt x="37484" y="6109"/>
                    <a:pt x="31110" y="3540"/>
                  </a:cubicBezTo>
                  <a:cubicBezTo>
                    <a:pt x="20930" y="-741"/>
                    <a:pt x="10655" y="-1122"/>
                    <a:pt x="0" y="2303"/>
                  </a:cubicBezTo>
                  <a:cubicBezTo>
                    <a:pt x="1237" y="2303"/>
                    <a:pt x="2568" y="2684"/>
                    <a:pt x="3425" y="2684"/>
                  </a:cubicBezTo>
                  <a:lnTo>
                    <a:pt x="3425" y="2684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84" name="Google Shape;1784;p28"/>
            <p:cNvSpPr/>
            <p:nvPr/>
          </p:nvSpPr>
          <p:spPr>
            <a:xfrm>
              <a:off x="-13157422" y="694030"/>
              <a:ext cx="80785" cy="171652"/>
            </a:xfrm>
            <a:custGeom>
              <a:avLst/>
              <a:gdLst/>
              <a:ahLst/>
              <a:cxnLst/>
              <a:rect l="l" t="t" r="r" b="b"/>
              <a:pathLst>
                <a:path w="80785" h="171652" extrusionOk="0">
                  <a:moveTo>
                    <a:pt x="64164" y="160593"/>
                  </a:moveTo>
                  <a:cubicBezTo>
                    <a:pt x="59978" y="159736"/>
                    <a:pt x="57409" y="157168"/>
                    <a:pt x="54935" y="154218"/>
                  </a:cubicBezTo>
                  <a:cubicBezTo>
                    <a:pt x="51986" y="150793"/>
                    <a:pt x="49037" y="146988"/>
                    <a:pt x="46087" y="143563"/>
                  </a:cubicBezTo>
                  <a:cubicBezTo>
                    <a:pt x="44850" y="141851"/>
                    <a:pt x="43138" y="140994"/>
                    <a:pt x="41426" y="140994"/>
                  </a:cubicBezTo>
                  <a:cubicBezTo>
                    <a:pt x="42282" y="143944"/>
                    <a:pt x="43138" y="147369"/>
                    <a:pt x="43995" y="150413"/>
                  </a:cubicBezTo>
                  <a:cubicBezTo>
                    <a:pt x="44850" y="153362"/>
                    <a:pt x="45231" y="156787"/>
                    <a:pt x="46087" y="159832"/>
                  </a:cubicBezTo>
                  <a:cubicBezTo>
                    <a:pt x="47324" y="163257"/>
                    <a:pt x="49417" y="166206"/>
                    <a:pt x="52842" y="168775"/>
                  </a:cubicBezTo>
                  <a:cubicBezTo>
                    <a:pt x="58265" y="172200"/>
                    <a:pt x="66733" y="173436"/>
                    <a:pt x="74248" y="167538"/>
                  </a:cubicBezTo>
                  <a:cubicBezTo>
                    <a:pt x="80147" y="162400"/>
                    <a:pt x="82620" y="153933"/>
                    <a:pt x="79290" y="146227"/>
                  </a:cubicBezTo>
                  <a:cubicBezTo>
                    <a:pt x="76341" y="139853"/>
                    <a:pt x="70919" y="136428"/>
                    <a:pt x="65020" y="133859"/>
                  </a:cubicBezTo>
                  <a:cubicBezTo>
                    <a:pt x="54079" y="129578"/>
                    <a:pt x="42758" y="125772"/>
                    <a:pt x="31817" y="121491"/>
                  </a:cubicBezTo>
                  <a:cubicBezTo>
                    <a:pt x="27630" y="119778"/>
                    <a:pt x="23825" y="118066"/>
                    <a:pt x="20020" y="115497"/>
                  </a:cubicBezTo>
                  <a:cubicBezTo>
                    <a:pt x="13265" y="110836"/>
                    <a:pt x="9555" y="104366"/>
                    <a:pt x="9555" y="95899"/>
                  </a:cubicBezTo>
                  <a:cubicBezTo>
                    <a:pt x="9555" y="88669"/>
                    <a:pt x="11267" y="82294"/>
                    <a:pt x="13741" y="76301"/>
                  </a:cubicBezTo>
                  <a:cubicBezTo>
                    <a:pt x="17927" y="65169"/>
                    <a:pt x="22969" y="54990"/>
                    <a:pt x="27155" y="44334"/>
                  </a:cubicBezTo>
                  <a:cubicBezTo>
                    <a:pt x="30104" y="36247"/>
                    <a:pt x="32578" y="27685"/>
                    <a:pt x="31341" y="18742"/>
                  </a:cubicBezTo>
                  <a:cubicBezTo>
                    <a:pt x="30485" y="11512"/>
                    <a:pt x="27155" y="5138"/>
                    <a:pt x="22113" y="0"/>
                  </a:cubicBezTo>
                  <a:cubicBezTo>
                    <a:pt x="24206" y="6374"/>
                    <a:pt x="25443" y="12844"/>
                    <a:pt x="25443" y="19218"/>
                  </a:cubicBezTo>
                  <a:cubicBezTo>
                    <a:pt x="25823" y="30729"/>
                    <a:pt x="22493" y="41004"/>
                    <a:pt x="17832" y="51184"/>
                  </a:cubicBezTo>
                  <a:cubicBezTo>
                    <a:pt x="13170" y="60983"/>
                    <a:pt x="7747" y="70402"/>
                    <a:pt x="3561" y="80582"/>
                  </a:cubicBezTo>
                  <a:cubicBezTo>
                    <a:pt x="992" y="86100"/>
                    <a:pt x="-625" y="92093"/>
                    <a:pt x="231" y="98087"/>
                  </a:cubicBezTo>
                  <a:cubicBezTo>
                    <a:pt x="1944" y="108362"/>
                    <a:pt x="7366" y="115593"/>
                    <a:pt x="14978" y="121586"/>
                  </a:cubicBezTo>
                  <a:cubicBezTo>
                    <a:pt x="21256" y="126248"/>
                    <a:pt x="28867" y="128436"/>
                    <a:pt x="36384" y="130529"/>
                  </a:cubicBezTo>
                  <a:cubicBezTo>
                    <a:pt x="44756" y="133098"/>
                    <a:pt x="53223" y="135191"/>
                    <a:pt x="61595" y="137379"/>
                  </a:cubicBezTo>
                  <a:cubicBezTo>
                    <a:pt x="65781" y="139092"/>
                    <a:pt x="69587" y="141184"/>
                    <a:pt x="72916" y="144609"/>
                  </a:cubicBezTo>
                  <a:cubicBezTo>
                    <a:pt x="75865" y="147559"/>
                    <a:pt x="76722" y="152696"/>
                    <a:pt x="74629" y="156597"/>
                  </a:cubicBezTo>
                  <a:cubicBezTo>
                    <a:pt x="72536" y="160022"/>
                    <a:pt x="68350" y="161734"/>
                    <a:pt x="64164" y="160878"/>
                  </a:cubicBezTo>
                  <a:lnTo>
                    <a:pt x="64164" y="160878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85" name="Google Shape;1785;p28"/>
            <p:cNvSpPr/>
            <p:nvPr/>
          </p:nvSpPr>
          <p:spPr>
            <a:xfrm>
              <a:off x="-13208280" y="843016"/>
              <a:ext cx="52040" cy="76910"/>
            </a:xfrm>
            <a:custGeom>
              <a:avLst/>
              <a:gdLst/>
              <a:ahLst/>
              <a:cxnLst/>
              <a:rect l="l" t="t" r="r" b="b"/>
              <a:pathLst>
                <a:path w="52040" h="76910" extrusionOk="0">
                  <a:moveTo>
                    <a:pt x="6755" y="52802"/>
                  </a:moveTo>
                  <a:cubicBezTo>
                    <a:pt x="8848" y="70402"/>
                    <a:pt x="27495" y="81628"/>
                    <a:pt x="43573" y="74969"/>
                  </a:cubicBezTo>
                  <a:cubicBezTo>
                    <a:pt x="46998" y="73256"/>
                    <a:pt x="49947" y="71163"/>
                    <a:pt x="52041" y="68309"/>
                  </a:cubicBezTo>
                  <a:cubicBezTo>
                    <a:pt x="48235" y="67928"/>
                    <a:pt x="44810" y="67453"/>
                    <a:pt x="41481" y="67072"/>
                  </a:cubicBezTo>
                  <a:cubicBezTo>
                    <a:pt x="32632" y="65835"/>
                    <a:pt x="26258" y="61174"/>
                    <a:pt x="22453" y="52802"/>
                  </a:cubicBezTo>
                  <a:cubicBezTo>
                    <a:pt x="20360" y="47759"/>
                    <a:pt x="19504" y="42336"/>
                    <a:pt x="19028" y="36914"/>
                  </a:cubicBezTo>
                  <a:cubicBezTo>
                    <a:pt x="17791" y="30634"/>
                    <a:pt x="16935" y="23975"/>
                    <a:pt x="15603" y="17220"/>
                  </a:cubicBezTo>
                  <a:cubicBezTo>
                    <a:pt x="13890" y="10560"/>
                    <a:pt x="10561" y="5042"/>
                    <a:pt x="3806" y="1712"/>
                  </a:cubicBezTo>
                  <a:cubicBezTo>
                    <a:pt x="2569" y="856"/>
                    <a:pt x="1237" y="476"/>
                    <a:pt x="0" y="0"/>
                  </a:cubicBezTo>
                  <a:cubicBezTo>
                    <a:pt x="0" y="380"/>
                    <a:pt x="381" y="856"/>
                    <a:pt x="381" y="856"/>
                  </a:cubicBezTo>
                  <a:cubicBezTo>
                    <a:pt x="6755" y="5898"/>
                    <a:pt x="10085" y="11702"/>
                    <a:pt x="9704" y="19693"/>
                  </a:cubicBezTo>
                  <a:cubicBezTo>
                    <a:pt x="9324" y="24736"/>
                    <a:pt x="8467" y="29778"/>
                    <a:pt x="7992" y="34725"/>
                  </a:cubicBezTo>
                  <a:cubicBezTo>
                    <a:pt x="7135" y="40624"/>
                    <a:pt x="6279" y="46427"/>
                    <a:pt x="6755" y="52706"/>
                  </a:cubicBezTo>
                  <a:lnTo>
                    <a:pt x="6755" y="5270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86" name="Google Shape;1786;p28"/>
            <p:cNvSpPr/>
            <p:nvPr/>
          </p:nvSpPr>
          <p:spPr>
            <a:xfrm>
              <a:off x="-12953405" y="1120913"/>
              <a:ext cx="88478" cy="131956"/>
            </a:xfrm>
            <a:custGeom>
              <a:avLst/>
              <a:gdLst/>
              <a:ahLst/>
              <a:cxnLst/>
              <a:rect l="l" t="t" r="r" b="b"/>
              <a:pathLst>
                <a:path w="88478" h="131956" extrusionOk="0">
                  <a:moveTo>
                    <a:pt x="88478" y="131861"/>
                  </a:moveTo>
                  <a:cubicBezTo>
                    <a:pt x="87241" y="126724"/>
                    <a:pt x="83816" y="122538"/>
                    <a:pt x="79630" y="119969"/>
                  </a:cubicBezTo>
                  <a:cubicBezTo>
                    <a:pt x="73732" y="116544"/>
                    <a:pt x="67833" y="113595"/>
                    <a:pt x="61935" y="110645"/>
                  </a:cubicBezTo>
                  <a:cubicBezTo>
                    <a:pt x="55655" y="107220"/>
                    <a:pt x="50137" y="102939"/>
                    <a:pt x="45951" y="97040"/>
                  </a:cubicBezTo>
                  <a:cubicBezTo>
                    <a:pt x="41765" y="90666"/>
                    <a:pt x="38340" y="83436"/>
                    <a:pt x="35391" y="75730"/>
                  </a:cubicBezTo>
                  <a:cubicBezTo>
                    <a:pt x="28637" y="57844"/>
                    <a:pt x="21882" y="39958"/>
                    <a:pt x="14746" y="22548"/>
                  </a:cubicBezTo>
                  <a:cubicBezTo>
                    <a:pt x="12177" y="15698"/>
                    <a:pt x="8848" y="9799"/>
                    <a:pt x="4186" y="4281"/>
                  </a:cubicBezTo>
                  <a:cubicBezTo>
                    <a:pt x="2949" y="2569"/>
                    <a:pt x="1237" y="1332"/>
                    <a:pt x="0" y="0"/>
                  </a:cubicBezTo>
                  <a:cubicBezTo>
                    <a:pt x="2568" y="5518"/>
                    <a:pt x="5518" y="10655"/>
                    <a:pt x="7135" y="16173"/>
                  </a:cubicBezTo>
                  <a:cubicBezTo>
                    <a:pt x="10941" y="27685"/>
                    <a:pt x="13890" y="39197"/>
                    <a:pt x="17220" y="50613"/>
                  </a:cubicBezTo>
                  <a:cubicBezTo>
                    <a:pt x="21025" y="64218"/>
                    <a:pt x="24831" y="77823"/>
                    <a:pt x="31966" y="89810"/>
                  </a:cubicBezTo>
                  <a:cubicBezTo>
                    <a:pt x="35772" y="97040"/>
                    <a:pt x="40434" y="103415"/>
                    <a:pt x="47569" y="107220"/>
                  </a:cubicBezTo>
                  <a:cubicBezTo>
                    <a:pt x="53086" y="110645"/>
                    <a:pt x="58985" y="113214"/>
                    <a:pt x="64789" y="116163"/>
                  </a:cubicBezTo>
                  <a:cubicBezTo>
                    <a:pt x="73637" y="119969"/>
                    <a:pt x="82484" y="123869"/>
                    <a:pt x="88383" y="131956"/>
                  </a:cubicBezTo>
                  <a:lnTo>
                    <a:pt x="88383" y="13195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87" name="Google Shape;1787;p28"/>
            <p:cNvSpPr/>
            <p:nvPr/>
          </p:nvSpPr>
          <p:spPr>
            <a:xfrm>
              <a:off x="-12887379" y="865754"/>
              <a:ext cx="80762" cy="60697"/>
            </a:xfrm>
            <a:custGeom>
              <a:avLst/>
              <a:gdLst/>
              <a:ahLst/>
              <a:cxnLst/>
              <a:rect l="l" t="t" r="r" b="b"/>
              <a:pathLst>
                <a:path w="80762" h="60697" extrusionOk="0">
                  <a:moveTo>
                    <a:pt x="19979" y="46142"/>
                  </a:moveTo>
                  <a:cubicBezTo>
                    <a:pt x="27209" y="42717"/>
                    <a:pt x="34915" y="39768"/>
                    <a:pt x="42622" y="36343"/>
                  </a:cubicBezTo>
                  <a:cubicBezTo>
                    <a:pt x="51184" y="32918"/>
                    <a:pt x="60127" y="29493"/>
                    <a:pt x="67833" y="23975"/>
                  </a:cubicBezTo>
                  <a:cubicBezTo>
                    <a:pt x="75920" y="17981"/>
                    <a:pt x="81533" y="10751"/>
                    <a:pt x="80677" y="0"/>
                  </a:cubicBezTo>
                  <a:cubicBezTo>
                    <a:pt x="78108" y="8562"/>
                    <a:pt x="72114" y="14080"/>
                    <a:pt x="64028" y="17125"/>
                  </a:cubicBezTo>
                  <a:cubicBezTo>
                    <a:pt x="57177" y="19694"/>
                    <a:pt x="49947" y="21406"/>
                    <a:pt x="43097" y="23118"/>
                  </a:cubicBezTo>
                  <a:cubicBezTo>
                    <a:pt x="34154" y="25687"/>
                    <a:pt x="25211" y="27400"/>
                    <a:pt x="17029" y="31681"/>
                  </a:cubicBezTo>
                  <a:cubicBezTo>
                    <a:pt x="9323" y="35962"/>
                    <a:pt x="3805" y="41956"/>
                    <a:pt x="1712" y="50518"/>
                  </a:cubicBezTo>
                  <a:cubicBezTo>
                    <a:pt x="856" y="53943"/>
                    <a:pt x="476" y="57368"/>
                    <a:pt x="0" y="60317"/>
                  </a:cubicBezTo>
                  <a:lnTo>
                    <a:pt x="380" y="60698"/>
                  </a:lnTo>
                  <a:cubicBezTo>
                    <a:pt x="5518" y="53848"/>
                    <a:pt x="12368" y="49567"/>
                    <a:pt x="19979" y="46142"/>
                  </a:cubicBezTo>
                  <a:lnTo>
                    <a:pt x="19979" y="46142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88" name="Google Shape;1788;p28"/>
            <p:cNvSpPr/>
            <p:nvPr/>
          </p:nvSpPr>
          <p:spPr>
            <a:xfrm>
              <a:off x="-12962158" y="749305"/>
              <a:ext cx="91903" cy="119778"/>
            </a:xfrm>
            <a:custGeom>
              <a:avLst/>
              <a:gdLst/>
              <a:ahLst/>
              <a:cxnLst/>
              <a:rect l="l" t="t" r="r" b="b"/>
              <a:pathLst>
                <a:path w="91903" h="119778" extrusionOk="0">
                  <a:moveTo>
                    <a:pt x="71830" y="16649"/>
                  </a:moveTo>
                  <a:cubicBezTo>
                    <a:pt x="64694" y="20455"/>
                    <a:pt x="57083" y="23880"/>
                    <a:pt x="49472" y="27685"/>
                  </a:cubicBezTo>
                  <a:cubicBezTo>
                    <a:pt x="44810" y="30254"/>
                    <a:pt x="40624" y="33203"/>
                    <a:pt x="37199" y="37484"/>
                  </a:cubicBezTo>
                  <a:cubicBezTo>
                    <a:pt x="30444" y="46427"/>
                    <a:pt x="27115" y="56702"/>
                    <a:pt x="25783" y="67738"/>
                  </a:cubicBezTo>
                  <a:cubicBezTo>
                    <a:pt x="25402" y="75825"/>
                    <a:pt x="24926" y="83912"/>
                    <a:pt x="24070" y="92474"/>
                  </a:cubicBezTo>
                  <a:cubicBezTo>
                    <a:pt x="23690" y="101036"/>
                    <a:pt x="19884" y="108647"/>
                    <a:pt x="12273" y="113404"/>
                  </a:cubicBezTo>
                  <a:cubicBezTo>
                    <a:pt x="8087" y="115973"/>
                    <a:pt x="3425" y="117686"/>
                    <a:pt x="0" y="119779"/>
                  </a:cubicBezTo>
                  <a:cubicBezTo>
                    <a:pt x="2093" y="119398"/>
                    <a:pt x="5898" y="118922"/>
                    <a:pt x="9229" y="118542"/>
                  </a:cubicBezTo>
                  <a:cubicBezTo>
                    <a:pt x="20645" y="115973"/>
                    <a:pt x="28161" y="109979"/>
                    <a:pt x="30730" y="98087"/>
                  </a:cubicBezTo>
                  <a:cubicBezTo>
                    <a:pt x="31967" y="90857"/>
                    <a:pt x="32442" y="83626"/>
                    <a:pt x="33298" y="76301"/>
                  </a:cubicBezTo>
                  <a:cubicBezTo>
                    <a:pt x="33679" y="71163"/>
                    <a:pt x="34155" y="66026"/>
                    <a:pt x="35011" y="60983"/>
                  </a:cubicBezTo>
                  <a:cubicBezTo>
                    <a:pt x="37960" y="46522"/>
                    <a:pt x="46808" y="36248"/>
                    <a:pt x="58605" y="28541"/>
                  </a:cubicBezTo>
                  <a:cubicBezTo>
                    <a:pt x="64884" y="24736"/>
                    <a:pt x="71639" y="21311"/>
                    <a:pt x="78394" y="17505"/>
                  </a:cubicBezTo>
                  <a:cubicBezTo>
                    <a:pt x="85148" y="13700"/>
                    <a:pt x="89335" y="7706"/>
                    <a:pt x="91903" y="0"/>
                  </a:cubicBezTo>
                  <a:cubicBezTo>
                    <a:pt x="86861" y="7706"/>
                    <a:pt x="79630" y="12749"/>
                    <a:pt x="71639" y="16649"/>
                  </a:cubicBezTo>
                  <a:lnTo>
                    <a:pt x="71639" y="16649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89" name="Google Shape;1789;p28"/>
            <p:cNvSpPr/>
            <p:nvPr/>
          </p:nvSpPr>
          <p:spPr>
            <a:xfrm>
              <a:off x="-13137211" y="892146"/>
              <a:ext cx="86765" cy="32925"/>
            </a:xfrm>
            <a:custGeom>
              <a:avLst/>
              <a:gdLst/>
              <a:ahLst/>
              <a:cxnLst/>
              <a:rect l="l" t="t" r="r" b="b"/>
              <a:pathLst>
                <a:path w="86765" h="32925" extrusionOk="0">
                  <a:moveTo>
                    <a:pt x="86766" y="18227"/>
                  </a:moveTo>
                  <a:cubicBezTo>
                    <a:pt x="86766" y="18227"/>
                    <a:pt x="85909" y="18607"/>
                    <a:pt x="85434" y="19083"/>
                  </a:cubicBezTo>
                  <a:cubicBezTo>
                    <a:pt x="81533" y="22032"/>
                    <a:pt x="77252" y="22889"/>
                    <a:pt x="72115" y="21176"/>
                  </a:cubicBezTo>
                  <a:cubicBezTo>
                    <a:pt x="69546" y="20320"/>
                    <a:pt x="67358" y="19464"/>
                    <a:pt x="64789" y="18227"/>
                  </a:cubicBezTo>
                  <a:cubicBezTo>
                    <a:pt x="59175" y="16134"/>
                    <a:pt x="53182" y="14421"/>
                    <a:pt x="47188" y="16514"/>
                  </a:cubicBezTo>
                  <a:cubicBezTo>
                    <a:pt x="44144" y="17371"/>
                    <a:pt x="41575" y="18607"/>
                    <a:pt x="38626" y="19464"/>
                  </a:cubicBezTo>
                  <a:cubicBezTo>
                    <a:pt x="35581" y="20701"/>
                    <a:pt x="33013" y="21557"/>
                    <a:pt x="30063" y="22413"/>
                  </a:cubicBezTo>
                  <a:cubicBezTo>
                    <a:pt x="25782" y="23650"/>
                    <a:pt x="23214" y="21557"/>
                    <a:pt x="23594" y="17371"/>
                  </a:cubicBezTo>
                  <a:cubicBezTo>
                    <a:pt x="24070" y="15278"/>
                    <a:pt x="24926" y="13089"/>
                    <a:pt x="26163" y="11853"/>
                  </a:cubicBezTo>
                  <a:cubicBezTo>
                    <a:pt x="29588" y="6810"/>
                    <a:pt x="34725" y="4242"/>
                    <a:pt x="39863" y="2149"/>
                  </a:cubicBezTo>
                  <a:cubicBezTo>
                    <a:pt x="42431" y="1292"/>
                    <a:pt x="45000" y="912"/>
                    <a:pt x="47569" y="56"/>
                  </a:cubicBezTo>
                  <a:cubicBezTo>
                    <a:pt x="41956" y="-325"/>
                    <a:pt x="36818" y="1292"/>
                    <a:pt x="32157" y="3481"/>
                  </a:cubicBezTo>
                  <a:cubicBezTo>
                    <a:pt x="23118" y="7286"/>
                    <a:pt x="15888" y="12804"/>
                    <a:pt x="11987" y="22128"/>
                  </a:cubicBezTo>
                  <a:cubicBezTo>
                    <a:pt x="11131" y="23840"/>
                    <a:pt x="10275" y="24696"/>
                    <a:pt x="8562" y="23840"/>
                  </a:cubicBezTo>
                  <a:cubicBezTo>
                    <a:pt x="5518" y="22603"/>
                    <a:pt x="2949" y="21271"/>
                    <a:pt x="0" y="20035"/>
                  </a:cubicBezTo>
                  <a:cubicBezTo>
                    <a:pt x="476" y="21747"/>
                    <a:pt x="856" y="23460"/>
                    <a:pt x="1712" y="25077"/>
                  </a:cubicBezTo>
                  <a:cubicBezTo>
                    <a:pt x="3425" y="30975"/>
                    <a:pt x="9038" y="34400"/>
                    <a:pt x="15032" y="32307"/>
                  </a:cubicBezTo>
                  <a:cubicBezTo>
                    <a:pt x="21501" y="30595"/>
                    <a:pt x="27495" y="28026"/>
                    <a:pt x="33488" y="25077"/>
                  </a:cubicBezTo>
                  <a:cubicBezTo>
                    <a:pt x="40338" y="21652"/>
                    <a:pt x="47188" y="20796"/>
                    <a:pt x="54133" y="24221"/>
                  </a:cubicBezTo>
                  <a:cubicBezTo>
                    <a:pt x="60127" y="26789"/>
                    <a:pt x="66596" y="28882"/>
                    <a:pt x="73066" y="30119"/>
                  </a:cubicBezTo>
                  <a:cubicBezTo>
                    <a:pt x="81628" y="31832"/>
                    <a:pt x="86766" y="26694"/>
                    <a:pt x="86766" y="18227"/>
                  </a:cubicBezTo>
                  <a:lnTo>
                    <a:pt x="86766" y="18227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90" name="Google Shape;1790;p28"/>
            <p:cNvSpPr/>
            <p:nvPr/>
          </p:nvSpPr>
          <p:spPr>
            <a:xfrm>
              <a:off x="-13007539" y="919940"/>
              <a:ext cx="48996" cy="35716"/>
            </a:xfrm>
            <a:custGeom>
              <a:avLst/>
              <a:gdLst/>
              <a:ahLst/>
              <a:cxnLst/>
              <a:rect l="l" t="t" r="r" b="b"/>
              <a:pathLst>
                <a:path w="48996" h="35716" extrusionOk="0">
                  <a:moveTo>
                    <a:pt x="16174" y="423"/>
                  </a:moveTo>
                  <a:cubicBezTo>
                    <a:pt x="9324" y="1754"/>
                    <a:pt x="4282" y="5179"/>
                    <a:pt x="1713" y="11554"/>
                  </a:cubicBezTo>
                  <a:cubicBezTo>
                    <a:pt x="-1236" y="19260"/>
                    <a:pt x="1" y="26966"/>
                    <a:pt x="2569" y="34672"/>
                  </a:cubicBezTo>
                  <a:cubicBezTo>
                    <a:pt x="2950" y="35528"/>
                    <a:pt x="3806" y="36004"/>
                    <a:pt x="5138" y="35528"/>
                  </a:cubicBezTo>
                  <a:cubicBezTo>
                    <a:pt x="8087" y="34196"/>
                    <a:pt x="11512" y="33340"/>
                    <a:pt x="14557" y="32103"/>
                  </a:cubicBezTo>
                  <a:cubicBezTo>
                    <a:pt x="22644" y="29915"/>
                    <a:pt x="30730" y="27822"/>
                    <a:pt x="37961" y="23541"/>
                  </a:cubicBezTo>
                  <a:cubicBezTo>
                    <a:pt x="42242" y="21353"/>
                    <a:pt x="46047" y="18784"/>
                    <a:pt x="48996" y="14122"/>
                  </a:cubicBezTo>
                  <a:cubicBezTo>
                    <a:pt x="41766" y="10222"/>
                    <a:pt x="34536" y="5941"/>
                    <a:pt x="27305" y="2516"/>
                  </a:cubicBezTo>
                  <a:cubicBezTo>
                    <a:pt x="23881" y="327"/>
                    <a:pt x="20075" y="-529"/>
                    <a:pt x="16269" y="327"/>
                  </a:cubicBezTo>
                  <a:lnTo>
                    <a:pt x="16269" y="327"/>
                  </a:lnTo>
                  <a:close/>
                  <a:moveTo>
                    <a:pt x="17887" y="29154"/>
                  </a:moveTo>
                  <a:cubicBezTo>
                    <a:pt x="14081" y="29630"/>
                    <a:pt x="11037" y="27822"/>
                    <a:pt x="8944" y="24873"/>
                  </a:cubicBezTo>
                  <a:cubicBezTo>
                    <a:pt x="7231" y="22685"/>
                    <a:pt x="6375" y="20592"/>
                    <a:pt x="6851" y="17547"/>
                  </a:cubicBezTo>
                  <a:cubicBezTo>
                    <a:pt x="6470" y="14503"/>
                    <a:pt x="7707" y="12410"/>
                    <a:pt x="9419" y="10222"/>
                  </a:cubicBezTo>
                  <a:cubicBezTo>
                    <a:pt x="10656" y="8890"/>
                    <a:pt x="11512" y="8890"/>
                    <a:pt x="12369" y="10697"/>
                  </a:cubicBezTo>
                  <a:cubicBezTo>
                    <a:pt x="13225" y="14122"/>
                    <a:pt x="14461" y="17547"/>
                    <a:pt x="15793" y="20592"/>
                  </a:cubicBezTo>
                  <a:cubicBezTo>
                    <a:pt x="16650" y="22780"/>
                    <a:pt x="17887" y="24873"/>
                    <a:pt x="19218" y="26585"/>
                  </a:cubicBezTo>
                  <a:cubicBezTo>
                    <a:pt x="20075" y="28298"/>
                    <a:pt x="20075" y="28774"/>
                    <a:pt x="17981" y="29154"/>
                  </a:cubicBezTo>
                  <a:lnTo>
                    <a:pt x="17981" y="29154"/>
                  </a:lnTo>
                  <a:close/>
                  <a:moveTo>
                    <a:pt x="33679" y="14122"/>
                  </a:moveTo>
                  <a:cubicBezTo>
                    <a:pt x="33679" y="17167"/>
                    <a:pt x="34060" y="20116"/>
                    <a:pt x="31967" y="23160"/>
                  </a:cubicBezTo>
                  <a:cubicBezTo>
                    <a:pt x="31587" y="23636"/>
                    <a:pt x="31587" y="24017"/>
                    <a:pt x="31111" y="24017"/>
                  </a:cubicBezTo>
                  <a:cubicBezTo>
                    <a:pt x="28161" y="27061"/>
                    <a:pt x="27686" y="26585"/>
                    <a:pt x="26449" y="23160"/>
                  </a:cubicBezTo>
                  <a:cubicBezTo>
                    <a:pt x="24736" y="17547"/>
                    <a:pt x="22644" y="12886"/>
                    <a:pt x="20455" y="7748"/>
                  </a:cubicBezTo>
                  <a:cubicBezTo>
                    <a:pt x="20075" y="6416"/>
                    <a:pt x="19599" y="5560"/>
                    <a:pt x="19218" y="4704"/>
                  </a:cubicBezTo>
                  <a:cubicBezTo>
                    <a:pt x="26069" y="2135"/>
                    <a:pt x="33299" y="7272"/>
                    <a:pt x="33679" y="14122"/>
                  </a:cubicBezTo>
                  <a:lnTo>
                    <a:pt x="33679" y="14122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91" name="Google Shape;1791;p28"/>
            <p:cNvSpPr/>
            <p:nvPr/>
          </p:nvSpPr>
          <p:spPr>
            <a:xfrm>
              <a:off x="-12942940" y="768428"/>
              <a:ext cx="72875" cy="107695"/>
            </a:xfrm>
            <a:custGeom>
              <a:avLst/>
              <a:gdLst/>
              <a:ahLst/>
              <a:cxnLst/>
              <a:rect l="l" t="t" r="r" b="b"/>
              <a:pathLst>
                <a:path w="72875" h="107695" extrusionOk="0">
                  <a:moveTo>
                    <a:pt x="25117" y="91713"/>
                  </a:moveTo>
                  <a:cubicBezTo>
                    <a:pt x="27685" y="86290"/>
                    <a:pt x="28541" y="79916"/>
                    <a:pt x="29017" y="74017"/>
                  </a:cubicBezTo>
                  <a:cubicBezTo>
                    <a:pt x="29873" y="66882"/>
                    <a:pt x="30349" y="59747"/>
                    <a:pt x="31205" y="52992"/>
                  </a:cubicBezTo>
                  <a:cubicBezTo>
                    <a:pt x="32061" y="47949"/>
                    <a:pt x="32918" y="42907"/>
                    <a:pt x="35962" y="38721"/>
                  </a:cubicBezTo>
                  <a:cubicBezTo>
                    <a:pt x="41195" y="29873"/>
                    <a:pt x="48140" y="22738"/>
                    <a:pt x="56798" y="16839"/>
                  </a:cubicBezTo>
                  <a:cubicBezTo>
                    <a:pt x="61554" y="13510"/>
                    <a:pt x="66311" y="10085"/>
                    <a:pt x="69831" y="5042"/>
                  </a:cubicBezTo>
                  <a:cubicBezTo>
                    <a:pt x="71163" y="3330"/>
                    <a:pt x="72019" y="1712"/>
                    <a:pt x="72876" y="0"/>
                  </a:cubicBezTo>
                  <a:cubicBezTo>
                    <a:pt x="69450" y="2949"/>
                    <a:pt x="66406" y="6279"/>
                    <a:pt x="62506" y="8848"/>
                  </a:cubicBezTo>
                  <a:cubicBezTo>
                    <a:pt x="56036" y="13510"/>
                    <a:pt x="49472" y="17696"/>
                    <a:pt x="43002" y="21882"/>
                  </a:cubicBezTo>
                  <a:cubicBezTo>
                    <a:pt x="35201" y="26924"/>
                    <a:pt x="29969" y="33203"/>
                    <a:pt x="26924" y="41670"/>
                  </a:cubicBezTo>
                  <a:cubicBezTo>
                    <a:pt x="24355" y="49281"/>
                    <a:pt x="23499" y="56797"/>
                    <a:pt x="22548" y="64408"/>
                  </a:cubicBezTo>
                  <a:cubicBezTo>
                    <a:pt x="21692" y="71544"/>
                    <a:pt x="20835" y="79155"/>
                    <a:pt x="19503" y="86290"/>
                  </a:cubicBezTo>
                  <a:cubicBezTo>
                    <a:pt x="18172" y="92189"/>
                    <a:pt x="15127" y="97611"/>
                    <a:pt x="9989" y="101417"/>
                  </a:cubicBezTo>
                  <a:cubicBezTo>
                    <a:pt x="6945" y="103986"/>
                    <a:pt x="3044" y="105603"/>
                    <a:pt x="0" y="107696"/>
                  </a:cubicBezTo>
                  <a:lnTo>
                    <a:pt x="2569" y="107696"/>
                  </a:lnTo>
                  <a:cubicBezTo>
                    <a:pt x="3425" y="107696"/>
                    <a:pt x="4281" y="107315"/>
                    <a:pt x="5137" y="107315"/>
                  </a:cubicBezTo>
                  <a:cubicBezTo>
                    <a:pt x="14651" y="105603"/>
                    <a:pt x="21596" y="100561"/>
                    <a:pt x="25117" y="91713"/>
                  </a:cubicBezTo>
                  <a:lnTo>
                    <a:pt x="25117" y="91713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92" name="Google Shape;1792;p28"/>
            <p:cNvSpPr/>
            <p:nvPr/>
          </p:nvSpPr>
          <p:spPr>
            <a:xfrm>
              <a:off x="-13119801" y="921096"/>
              <a:ext cx="47844" cy="34753"/>
            </a:xfrm>
            <a:custGeom>
              <a:avLst/>
              <a:gdLst/>
              <a:ahLst/>
              <a:cxnLst/>
              <a:rect l="l" t="t" r="r" b="b"/>
              <a:pathLst>
                <a:path w="47844" h="34753" extrusionOk="0">
                  <a:moveTo>
                    <a:pt x="23404" y="1645"/>
                  </a:moveTo>
                  <a:cubicBezTo>
                    <a:pt x="15412" y="4975"/>
                    <a:pt x="7896" y="9161"/>
                    <a:pt x="0" y="13442"/>
                  </a:cubicBezTo>
                  <a:cubicBezTo>
                    <a:pt x="856" y="14299"/>
                    <a:pt x="1236" y="15155"/>
                    <a:pt x="2093" y="15916"/>
                  </a:cubicBezTo>
                  <a:cubicBezTo>
                    <a:pt x="8372" y="22671"/>
                    <a:pt x="16363" y="25525"/>
                    <a:pt x="25116" y="28474"/>
                  </a:cubicBezTo>
                  <a:cubicBezTo>
                    <a:pt x="30539" y="30187"/>
                    <a:pt x="36437" y="31804"/>
                    <a:pt x="41860" y="33516"/>
                  </a:cubicBezTo>
                  <a:cubicBezTo>
                    <a:pt x="43097" y="33897"/>
                    <a:pt x="43954" y="34372"/>
                    <a:pt x="45190" y="34753"/>
                  </a:cubicBezTo>
                  <a:cubicBezTo>
                    <a:pt x="47664" y="27998"/>
                    <a:pt x="48520" y="21719"/>
                    <a:pt x="47283" y="15060"/>
                  </a:cubicBezTo>
                  <a:cubicBezTo>
                    <a:pt x="45190" y="3738"/>
                    <a:pt x="34725" y="-3397"/>
                    <a:pt x="23404" y="1645"/>
                  </a:cubicBezTo>
                  <a:lnTo>
                    <a:pt x="23404" y="1645"/>
                  </a:lnTo>
                  <a:close/>
                  <a:moveTo>
                    <a:pt x="21311" y="23907"/>
                  </a:moveTo>
                  <a:cubicBezTo>
                    <a:pt x="20930" y="25144"/>
                    <a:pt x="20074" y="25620"/>
                    <a:pt x="18362" y="24288"/>
                  </a:cubicBezTo>
                  <a:cubicBezTo>
                    <a:pt x="15888" y="22195"/>
                    <a:pt x="14556" y="19626"/>
                    <a:pt x="14175" y="16296"/>
                  </a:cubicBezTo>
                  <a:cubicBezTo>
                    <a:pt x="13795" y="9161"/>
                    <a:pt x="18362" y="4119"/>
                    <a:pt x="25021" y="3738"/>
                  </a:cubicBezTo>
                  <a:cubicBezTo>
                    <a:pt x="26258" y="3358"/>
                    <a:pt x="27114" y="3738"/>
                    <a:pt x="28826" y="3738"/>
                  </a:cubicBezTo>
                  <a:cubicBezTo>
                    <a:pt x="27590" y="6212"/>
                    <a:pt x="26734" y="8400"/>
                    <a:pt x="25877" y="10017"/>
                  </a:cubicBezTo>
                  <a:cubicBezTo>
                    <a:pt x="24165" y="14679"/>
                    <a:pt x="22928" y="19246"/>
                    <a:pt x="21311" y="23907"/>
                  </a:cubicBezTo>
                  <a:lnTo>
                    <a:pt x="21311" y="23907"/>
                  </a:lnTo>
                  <a:close/>
                  <a:moveTo>
                    <a:pt x="40148" y="21814"/>
                  </a:moveTo>
                  <a:cubicBezTo>
                    <a:pt x="37674" y="27713"/>
                    <a:pt x="31395" y="29330"/>
                    <a:pt x="27970" y="27237"/>
                  </a:cubicBezTo>
                  <a:cubicBezTo>
                    <a:pt x="32156" y="21814"/>
                    <a:pt x="33869" y="15060"/>
                    <a:pt x="36342" y="8781"/>
                  </a:cubicBezTo>
                  <a:cubicBezTo>
                    <a:pt x="40909" y="10493"/>
                    <a:pt x="42622" y="16772"/>
                    <a:pt x="40148" y="21814"/>
                  </a:cubicBezTo>
                  <a:lnTo>
                    <a:pt x="40148" y="21814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93" name="Google Shape;1793;p28"/>
            <p:cNvSpPr/>
            <p:nvPr/>
          </p:nvSpPr>
          <p:spPr>
            <a:xfrm>
              <a:off x="-13028374" y="888206"/>
              <a:ext cx="81442" cy="30844"/>
            </a:xfrm>
            <a:custGeom>
              <a:avLst/>
              <a:gdLst/>
              <a:ahLst/>
              <a:cxnLst/>
              <a:rect l="l" t="t" r="r" b="b"/>
              <a:pathLst>
                <a:path w="81442" h="30844" extrusionOk="0">
                  <a:moveTo>
                    <a:pt x="79821" y="26639"/>
                  </a:moveTo>
                  <a:cubicBezTo>
                    <a:pt x="81914" y="24070"/>
                    <a:pt x="81914" y="21121"/>
                    <a:pt x="80202" y="19503"/>
                  </a:cubicBezTo>
                  <a:cubicBezTo>
                    <a:pt x="76872" y="22928"/>
                    <a:pt x="73447" y="22453"/>
                    <a:pt x="69736" y="20740"/>
                  </a:cubicBezTo>
                  <a:cubicBezTo>
                    <a:pt x="67168" y="19884"/>
                    <a:pt x="64694" y="18647"/>
                    <a:pt x="62125" y="17315"/>
                  </a:cubicBezTo>
                  <a:cubicBezTo>
                    <a:pt x="55371" y="13129"/>
                    <a:pt x="48711" y="14366"/>
                    <a:pt x="41956" y="16935"/>
                  </a:cubicBezTo>
                  <a:cubicBezTo>
                    <a:pt x="37295" y="19028"/>
                    <a:pt x="32728" y="21596"/>
                    <a:pt x="28066" y="23689"/>
                  </a:cubicBezTo>
                  <a:cubicBezTo>
                    <a:pt x="24736" y="25402"/>
                    <a:pt x="20931" y="26258"/>
                    <a:pt x="16745" y="24926"/>
                  </a:cubicBezTo>
                  <a:cubicBezTo>
                    <a:pt x="13796" y="24070"/>
                    <a:pt x="12939" y="22833"/>
                    <a:pt x="12559" y="19884"/>
                  </a:cubicBezTo>
                  <a:cubicBezTo>
                    <a:pt x="12559" y="19028"/>
                    <a:pt x="12178" y="18171"/>
                    <a:pt x="11322" y="18171"/>
                  </a:cubicBezTo>
                  <a:cubicBezTo>
                    <a:pt x="7992" y="16459"/>
                    <a:pt x="6280" y="13985"/>
                    <a:pt x="6660" y="10180"/>
                  </a:cubicBezTo>
                  <a:cubicBezTo>
                    <a:pt x="7041" y="5994"/>
                    <a:pt x="9229" y="3044"/>
                    <a:pt x="12083" y="0"/>
                  </a:cubicBezTo>
                  <a:cubicBezTo>
                    <a:pt x="4092" y="1712"/>
                    <a:pt x="-1331" y="10180"/>
                    <a:pt x="286" y="17696"/>
                  </a:cubicBezTo>
                  <a:cubicBezTo>
                    <a:pt x="1523" y="26163"/>
                    <a:pt x="7041" y="31205"/>
                    <a:pt x="14556" y="30825"/>
                  </a:cubicBezTo>
                  <a:cubicBezTo>
                    <a:pt x="19599" y="30444"/>
                    <a:pt x="24261" y="29112"/>
                    <a:pt x="28447" y="27019"/>
                  </a:cubicBezTo>
                  <a:cubicBezTo>
                    <a:pt x="32633" y="25307"/>
                    <a:pt x="36819" y="23214"/>
                    <a:pt x="41481" y="22833"/>
                  </a:cubicBezTo>
                  <a:cubicBezTo>
                    <a:pt x="46523" y="22833"/>
                    <a:pt x="51565" y="24070"/>
                    <a:pt x="56608" y="26258"/>
                  </a:cubicBezTo>
                  <a:cubicBezTo>
                    <a:pt x="59937" y="27971"/>
                    <a:pt x="63743" y="29683"/>
                    <a:pt x="67929" y="30444"/>
                  </a:cubicBezTo>
                  <a:cubicBezTo>
                    <a:pt x="72115" y="31205"/>
                    <a:pt x="76301" y="30064"/>
                    <a:pt x="79726" y="26639"/>
                  </a:cubicBezTo>
                  <a:lnTo>
                    <a:pt x="79726" y="26639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94" name="Google Shape;1794;p28"/>
            <p:cNvSpPr/>
            <p:nvPr/>
          </p:nvSpPr>
          <p:spPr>
            <a:xfrm>
              <a:off x="-13140575" y="770140"/>
              <a:ext cx="80762" cy="83435"/>
            </a:xfrm>
            <a:custGeom>
              <a:avLst/>
              <a:gdLst/>
              <a:ahLst/>
              <a:cxnLst/>
              <a:rect l="l" t="t" r="r" b="b"/>
              <a:pathLst>
                <a:path w="80762" h="83435" extrusionOk="0">
                  <a:moveTo>
                    <a:pt x="79283" y="82960"/>
                  </a:moveTo>
                  <a:cubicBezTo>
                    <a:pt x="79664" y="82104"/>
                    <a:pt x="79664" y="81723"/>
                    <a:pt x="79664" y="81248"/>
                  </a:cubicBezTo>
                  <a:cubicBezTo>
                    <a:pt x="81376" y="74874"/>
                    <a:pt x="81376" y="68499"/>
                    <a:pt x="77571" y="62506"/>
                  </a:cubicBezTo>
                  <a:cubicBezTo>
                    <a:pt x="74146" y="57844"/>
                    <a:pt x="69103" y="54419"/>
                    <a:pt x="63586" y="52326"/>
                  </a:cubicBezTo>
                  <a:cubicBezTo>
                    <a:pt x="55118" y="48901"/>
                    <a:pt x="46556" y="45952"/>
                    <a:pt x="38088" y="43002"/>
                  </a:cubicBezTo>
                  <a:cubicBezTo>
                    <a:pt x="30477" y="40053"/>
                    <a:pt x="22771" y="37009"/>
                    <a:pt x="16397" y="32347"/>
                  </a:cubicBezTo>
                  <a:cubicBezTo>
                    <a:pt x="10879" y="27685"/>
                    <a:pt x="7074" y="22548"/>
                    <a:pt x="5361" y="15317"/>
                  </a:cubicBezTo>
                  <a:cubicBezTo>
                    <a:pt x="4505" y="10180"/>
                    <a:pt x="4505" y="5138"/>
                    <a:pt x="4981" y="0"/>
                  </a:cubicBezTo>
                  <a:lnTo>
                    <a:pt x="4600" y="0"/>
                  </a:lnTo>
                  <a:cubicBezTo>
                    <a:pt x="3363" y="3806"/>
                    <a:pt x="1651" y="8087"/>
                    <a:pt x="794" y="11892"/>
                  </a:cubicBezTo>
                  <a:cubicBezTo>
                    <a:pt x="-1774" y="21691"/>
                    <a:pt x="2031" y="30159"/>
                    <a:pt x="10118" y="36152"/>
                  </a:cubicBezTo>
                  <a:cubicBezTo>
                    <a:pt x="17348" y="41290"/>
                    <a:pt x="25816" y="43763"/>
                    <a:pt x="33902" y="46808"/>
                  </a:cubicBezTo>
                  <a:cubicBezTo>
                    <a:pt x="44082" y="50233"/>
                    <a:pt x="54262" y="52802"/>
                    <a:pt x="63586" y="58320"/>
                  </a:cubicBezTo>
                  <a:cubicBezTo>
                    <a:pt x="69103" y="61269"/>
                    <a:pt x="74241" y="64694"/>
                    <a:pt x="76714" y="70687"/>
                  </a:cubicBezTo>
                  <a:cubicBezTo>
                    <a:pt x="78808" y="74493"/>
                    <a:pt x="79283" y="78774"/>
                    <a:pt x="79283" y="83436"/>
                  </a:cubicBezTo>
                  <a:lnTo>
                    <a:pt x="79283" y="83055"/>
                  </a:lnTo>
                  <a:lnTo>
                    <a:pt x="79283" y="83055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95" name="Google Shape;1795;p28"/>
            <p:cNvSpPr/>
            <p:nvPr/>
          </p:nvSpPr>
          <p:spPr>
            <a:xfrm>
              <a:off x="-13021099" y="759770"/>
              <a:ext cx="35896" cy="90285"/>
            </a:xfrm>
            <a:custGeom>
              <a:avLst/>
              <a:gdLst/>
              <a:ahLst/>
              <a:cxnLst/>
              <a:rect l="l" t="t" r="r" b="b"/>
              <a:pathLst>
                <a:path w="35896" h="90285" extrusionOk="0">
                  <a:moveTo>
                    <a:pt x="33539" y="0"/>
                  </a:moveTo>
                  <a:cubicBezTo>
                    <a:pt x="33159" y="5137"/>
                    <a:pt x="31446" y="10275"/>
                    <a:pt x="28877" y="14556"/>
                  </a:cubicBezTo>
                  <a:cubicBezTo>
                    <a:pt x="25928" y="20074"/>
                    <a:pt x="22122" y="25211"/>
                    <a:pt x="18317" y="30825"/>
                  </a:cubicBezTo>
                  <a:cubicBezTo>
                    <a:pt x="13275" y="38531"/>
                    <a:pt x="7281" y="45761"/>
                    <a:pt x="3476" y="53943"/>
                  </a:cubicBezTo>
                  <a:cubicBezTo>
                    <a:pt x="-330" y="62505"/>
                    <a:pt x="-1567" y="71068"/>
                    <a:pt x="2619" y="79630"/>
                  </a:cubicBezTo>
                  <a:cubicBezTo>
                    <a:pt x="4713" y="83911"/>
                    <a:pt x="7281" y="87336"/>
                    <a:pt x="10706" y="90286"/>
                  </a:cubicBezTo>
                  <a:cubicBezTo>
                    <a:pt x="10706" y="89049"/>
                    <a:pt x="10325" y="88193"/>
                    <a:pt x="9850" y="87336"/>
                  </a:cubicBezTo>
                  <a:cubicBezTo>
                    <a:pt x="5188" y="77062"/>
                    <a:pt x="4807" y="66787"/>
                    <a:pt x="9850" y="56512"/>
                  </a:cubicBezTo>
                  <a:cubicBezTo>
                    <a:pt x="13275" y="49281"/>
                    <a:pt x="18317" y="43288"/>
                    <a:pt x="23455" y="37294"/>
                  </a:cubicBezTo>
                  <a:cubicBezTo>
                    <a:pt x="27260" y="31776"/>
                    <a:pt x="31541" y="26639"/>
                    <a:pt x="34015" y="20169"/>
                  </a:cubicBezTo>
                  <a:cubicBezTo>
                    <a:pt x="36584" y="13795"/>
                    <a:pt x="36584" y="6945"/>
                    <a:pt x="33634" y="95"/>
                  </a:cubicBezTo>
                  <a:lnTo>
                    <a:pt x="33634" y="95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96" name="Google Shape;1796;p28"/>
            <p:cNvSpPr/>
            <p:nvPr/>
          </p:nvSpPr>
          <p:spPr>
            <a:xfrm>
              <a:off x="-12906598" y="879681"/>
              <a:ext cx="60697" cy="34593"/>
            </a:xfrm>
            <a:custGeom>
              <a:avLst/>
              <a:gdLst/>
              <a:ahLst/>
              <a:cxnLst/>
              <a:rect l="l" t="t" r="r" b="b"/>
              <a:pathLst>
                <a:path w="60697" h="34593" extrusionOk="0">
                  <a:moveTo>
                    <a:pt x="36533" y="7479"/>
                  </a:moveTo>
                  <a:cubicBezTo>
                    <a:pt x="42051" y="6623"/>
                    <a:pt x="47949" y="6242"/>
                    <a:pt x="53467" y="5386"/>
                  </a:cubicBezTo>
                  <a:cubicBezTo>
                    <a:pt x="56036" y="5005"/>
                    <a:pt x="58129" y="4529"/>
                    <a:pt x="60698" y="4529"/>
                  </a:cubicBezTo>
                  <a:lnTo>
                    <a:pt x="60698" y="3673"/>
                  </a:lnTo>
                  <a:cubicBezTo>
                    <a:pt x="47093" y="-1845"/>
                    <a:pt x="33489" y="-1369"/>
                    <a:pt x="20835" y="6623"/>
                  </a:cubicBezTo>
                  <a:cubicBezTo>
                    <a:pt x="10655" y="13377"/>
                    <a:pt x="3044" y="22320"/>
                    <a:pt x="0" y="34593"/>
                  </a:cubicBezTo>
                  <a:cubicBezTo>
                    <a:pt x="1712" y="33737"/>
                    <a:pt x="3806" y="32500"/>
                    <a:pt x="5518" y="31168"/>
                  </a:cubicBezTo>
                  <a:cubicBezTo>
                    <a:pt x="12273" y="25269"/>
                    <a:pt x="19123" y="19276"/>
                    <a:pt x="25497" y="13377"/>
                  </a:cubicBezTo>
                  <a:cubicBezTo>
                    <a:pt x="28922" y="10428"/>
                    <a:pt x="32252" y="8335"/>
                    <a:pt x="36533" y="7479"/>
                  </a:cubicBezTo>
                  <a:lnTo>
                    <a:pt x="36533" y="7479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97" name="Google Shape;1797;p28"/>
            <p:cNvSpPr/>
            <p:nvPr/>
          </p:nvSpPr>
          <p:spPr>
            <a:xfrm>
              <a:off x="-13183306" y="872603"/>
              <a:ext cx="37436" cy="30868"/>
            </a:xfrm>
            <a:custGeom>
              <a:avLst/>
              <a:gdLst/>
              <a:ahLst/>
              <a:cxnLst/>
              <a:rect l="l" t="t" r="r" b="b"/>
              <a:pathLst>
                <a:path w="37436" h="30868" extrusionOk="0">
                  <a:moveTo>
                    <a:pt x="37436" y="20264"/>
                  </a:moveTo>
                  <a:cubicBezTo>
                    <a:pt x="21453" y="18552"/>
                    <a:pt x="8134" y="13890"/>
                    <a:pt x="618" y="0"/>
                  </a:cubicBezTo>
                  <a:cubicBezTo>
                    <a:pt x="142" y="380"/>
                    <a:pt x="142" y="856"/>
                    <a:pt x="142" y="1237"/>
                  </a:cubicBezTo>
                  <a:lnTo>
                    <a:pt x="142" y="2474"/>
                  </a:lnTo>
                  <a:cubicBezTo>
                    <a:pt x="-713" y="11321"/>
                    <a:pt x="2330" y="18932"/>
                    <a:pt x="8134" y="25307"/>
                  </a:cubicBezTo>
                  <a:cubicBezTo>
                    <a:pt x="11273" y="29112"/>
                    <a:pt x="15270" y="31205"/>
                    <a:pt x="20121" y="30825"/>
                  </a:cubicBezTo>
                  <a:cubicBezTo>
                    <a:pt x="24973" y="30825"/>
                    <a:pt x="28589" y="28256"/>
                    <a:pt x="31633" y="25782"/>
                  </a:cubicBezTo>
                  <a:cubicBezTo>
                    <a:pt x="33821" y="24070"/>
                    <a:pt x="35153" y="22357"/>
                    <a:pt x="37436" y="20264"/>
                  </a:cubicBezTo>
                  <a:lnTo>
                    <a:pt x="37436" y="20264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98" name="Google Shape;1798;p28"/>
            <p:cNvSpPr/>
            <p:nvPr/>
          </p:nvSpPr>
          <p:spPr>
            <a:xfrm>
              <a:off x="-12950964" y="952424"/>
              <a:ext cx="42748" cy="8338"/>
            </a:xfrm>
            <a:custGeom>
              <a:avLst/>
              <a:gdLst/>
              <a:ahLst/>
              <a:cxnLst/>
              <a:rect l="l" t="t" r="r" b="b"/>
              <a:pathLst>
                <a:path w="42748" h="8338" extrusionOk="0">
                  <a:moveTo>
                    <a:pt x="36565" y="4376"/>
                  </a:moveTo>
                  <a:cubicBezTo>
                    <a:pt x="30857" y="1522"/>
                    <a:pt x="24292" y="380"/>
                    <a:pt x="17728" y="0"/>
                  </a:cubicBezTo>
                  <a:cubicBezTo>
                    <a:pt x="12876" y="0"/>
                    <a:pt x="7643" y="380"/>
                    <a:pt x="3267" y="2188"/>
                  </a:cubicBezTo>
                  <a:cubicBezTo>
                    <a:pt x="1934" y="2949"/>
                    <a:pt x="1079" y="3996"/>
                    <a:pt x="222" y="5042"/>
                  </a:cubicBezTo>
                  <a:cubicBezTo>
                    <a:pt x="-634" y="7230"/>
                    <a:pt x="1079" y="8658"/>
                    <a:pt x="3742" y="8277"/>
                  </a:cubicBezTo>
                  <a:cubicBezTo>
                    <a:pt x="4599" y="8277"/>
                    <a:pt x="5074" y="7896"/>
                    <a:pt x="5931" y="7896"/>
                  </a:cubicBezTo>
                  <a:cubicBezTo>
                    <a:pt x="11639" y="6469"/>
                    <a:pt x="17347" y="5328"/>
                    <a:pt x="23436" y="5328"/>
                  </a:cubicBezTo>
                  <a:cubicBezTo>
                    <a:pt x="30000" y="5328"/>
                    <a:pt x="36565" y="6374"/>
                    <a:pt x="42749" y="8182"/>
                  </a:cubicBezTo>
                  <a:lnTo>
                    <a:pt x="42749" y="7421"/>
                  </a:lnTo>
                  <a:cubicBezTo>
                    <a:pt x="41037" y="6374"/>
                    <a:pt x="38848" y="4852"/>
                    <a:pt x="36660" y="4186"/>
                  </a:cubicBezTo>
                  <a:lnTo>
                    <a:pt x="36660" y="418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99" name="Google Shape;1799;p28"/>
            <p:cNvSpPr/>
            <p:nvPr/>
          </p:nvSpPr>
          <p:spPr>
            <a:xfrm>
              <a:off x="-13004857" y="820468"/>
              <a:ext cx="11588" cy="31205"/>
            </a:xfrm>
            <a:custGeom>
              <a:avLst/>
              <a:gdLst/>
              <a:ahLst/>
              <a:cxnLst/>
              <a:rect l="l" t="t" r="r" b="b"/>
              <a:pathLst>
                <a:path w="11588" h="31205" extrusionOk="0">
                  <a:moveTo>
                    <a:pt x="2931" y="4757"/>
                  </a:moveTo>
                  <a:cubicBezTo>
                    <a:pt x="2075" y="6469"/>
                    <a:pt x="1599" y="7706"/>
                    <a:pt x="1218" y="9419"/>
                  </a:cubicBezTo>
                  <a:cubicBezTo>
                    <a:pt x="-2206" y="18837"/>
                    <a:pt x="1694" y="27400"/>
                    <a:pt x="11589" y="31205"/>
                  </a:cubicBezTo>
                  <a:cubicBezTo>
                    <a:pt x="7688" y="26543"/>
                    <a:pt x="5975" y="21786"/>
                    <a:pt x="5500" y="16268"/>
                  </a:cubicBezTo>
                  <a:cubicBezTo>
                    <a:pt x="5024" y="10750"/>
                    <a:pt x="5500" y="5613"/>
                    <a:pt x="5500" y="0"/>
                  </a:cubicBezTo>
                  <a:cubicBezTo>
                    <a:pt x="4643" y="1712"/>
                    <a:pt x="3787" y="2949"/>
                    <a:pt x="2931" y="4662"/>
                  </a:cubicBezTo>
                  <a:lnTo>
                    <a:pt x="2931" y="4662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00" name="Google Shape;1800;p28"/>
            <p:cNvSpPr/>
            <p:nvPr/>
          </p:nvSpPr>
          <p:spPr>
            <a:xfrm>
              <a:off x="-13019241" y="1030627"/>
              <a:ext cx="20371" cy="13257"/>
            </a:xfrm>
            <a:custGeom>
              <a:avLst/>
              <a:gdLst/>
              <a:ahLst/>
              <a:cxnLst/>
              <a:rect l="l" t="t" r="r" b="b"/>
              <a:pathLst>
                <a:path w="20371" h="13257" extrusionOk="0">
                  <a:moveTo>
                    <a:pt x="20360" y="0"/>
                  </a:moveTo>
                  <a:cubicBezTo>
                    <a:pt x="16935" y="1332"/>
                    <a:pt x="13890" y="3044"/>
                    <a:pt x="9990" y="4376"/>
                  </a:cubicBezTo>
                  <a:cubicBezTo>
                    <a:pt x="5233" y="5708"/>
                    <a:pt x="3520" y="9989"/>
                    <a:pt x="0" y="12653"/>
                  </a:cubicBezTo>
                  <a:cubicBezTo>
                    <a:pt x="6470" y="15698"/>
                    <a:pt x="20835" y="6565"/>
                    <a:pt x="20360" y="95"/>
                  </a:cubicBezTo>
                  <a:lnTo>
                    <a:pt x="20360" y="95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01" name="Google Shape;1801;p28"/>
            <p:cNvSpPr/>
            <p:nvPr/>
          </p:nvSpPr>
          <p:spPr>
            <a:xfrm>
              <a:off x="-12935900" y="933908"/>
              <a:ext cx="27685" cy="6433"/>
            </a:xfrm>
            <a:custGeom>
              <a:avLst/>
              <a:gdLst/>
              <a:ahLst/>
              <a:cxnLst/>
              <a:rect l="l" t="t" r="r" b="b"/>
              <a:pathLst>
                <a:path w="27685" h="6433" extrusionOk="0">
                  <a:moveTo>
                    <a:pt x="22548" y="916"/>
                  </a:moveTo>
                  <a:cubicBezTo>
                    <a:pt x="16554" y="-226"/>
                    <a:pt x="10180" y="-511"/>
                    <a:pt x="4186" y="1297"/>
                  </a:cubicBezTo>
                  <a:cubicBezTo>
                    <a:pt x="2949" y="1677"/>
                    <a:pt x="1618" y="2724"/>
                    <a:pt x="381" y="3485"/>
                  </a:cubicBezTo>
                  <a:cubicBezTo>
                    <a:pt x="0" y="3865"/>
                    <a:pt x="0" y="4912"/>
                    <a:pt x="0" y="5292"/>
                  </a:cubicBezTo>
                  <a:cubicBezTo>
                    <a:pt x="381" y="6053"/>
                    <a:pt x="1712" y="6434"/>
                    <a:pt x="2569" y="6434"/>
                  </a:cubicBezTo>
                  <a:cubicBezTo>
                    <a:pt x="3425" y="6434"/>
                    <a:pt x="4662" y="6053"/>
                    <a:pt x="5518" y="5673"/>
                  </a:cubicBezTo>
                  <a:cubicBezTo>
                    <a:pt x="12749" y="3485"/>
                    <a:pt x="19598" y="1297"/>
                    <a:pt x="27685" y="2058"/>
                  </a:cubicBezTo>
                  <a:cubicBezTo>
                    <a:pt x="25973" y="1677"/>
                    <a:pt x="24260" y="1297"/>
                    <a:pt x="22548" y="916"/>
                  </a:cubicBezTo>
                  <a:lnTo>
                    <a:pt x="22548" y="91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02" name="Google Shape;1802;p28"/>
            <p:cNvSpPr/>
            <p:nvPr/>
          </p:nvSpPr>
          <p:spPr>
            <a:xfrm>
              <a:off x="-13024473" y="1020162"/>
              <a:ext cx="19122" cy="13523"/>
            </a:xfrm>
            <a:custGeom>
              <a:avLst/>
              <a:gdLst/>
              <a:ahLst/>
              <a:cxnLst/>
              <a:rect l="l" t="t" r="r" b="b"/>
              <a:pathLst>
                <a:path w="19122" h="13523" extrusionOk="0">
                  <a:moveTo>
                    <a:pt x="19123" y="0"/>
                  </a:moveTo>
                  <a:cubicBezTo>
                    <a:pt x="14841" y="1713"/>
                    <a:pt x="10655" y="3806"/>
                    <a:pt x="6374" y="5899"/>
                  </a:cubicBezTo>
                  <a:cubicBezTo>
                    <a:pt x="2569" y="7135"/>
                    <a:pt x="476" y="9704"/>
                    <a:pt x="0" y="13510"/>
                  </a:cubicBezTo>
                  <a:cubicBezTo>
                    <a:pt x="5898" y="13890"/>
                    <a:pt x="17410" y="6374"/>
                    <a:pt x="19028" y="0"/>
                  </a:cubicBezTo>
                  <a:lnTo>
                    <a:pt x="19028" y="0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03" name="Google Shape;1803;p28"/>
            <p:cNvSpPr/>
            <p:nvPr/>
          </p:nvSpPr>
          <p:spPr>
            <a:xfrm>
              <a:off x="-12940949" y="916397"/>
              <a:ext cx="11994" cy="8077"/>
            </a:xfrm>
            <a:custGeom>
              <a:avLst/>
              <a:gdLst/>
              <a:ahLst/>
              <a:cxnLst/>
              <a:rect l="l" t="t" r="r" b="b"/>
              <a:pathLst>
                <a:path w="11994" h="8077" extrusionOk="0">
                  <a:moveTo>
                    <a:pt x="197" y="5297"/>
                  </a:moveTo>
                  <a:cubicBezTo>
                    <a:pt x="-279" y="6154"/>
                    <a:pt x="197" y="7010"/>
                    <a:pt x="673" y="7866"/>
                  </a:cubicBezTo>
                  <a:cubicBezTo>
                    <a:pt x="1149" y="8342"/>
                    <a:pt x="2005" y="7866"/>
                    <a:pt x="2861" y="7866"/>
                  </a:cubicBezTo>
                  <a:cubicBezTo>
                    <a:pt x="3337" y="7390"/>
                    <a:pt x="3717" y="7010"/>
                    <a:pt x="4193" y="6534"/>
                  </a:cubicBezTo>
                  <a:cubicBezTo>
                    <a:pt x="6762" y="4346"/>
                    <a:pt x="9426" y="2158"/>
                    <a:pt x="11995" y="65"/>
                  </a:cubicBezTo>
                  <a:cubicBezTo>
                    <a:pt x="7238" y="-411"/>
                    <a:pt x="2005" y="1777"/>
                    <a:pt x="292" y="5297"/>
                  </a:cubicBezTo>
                  <a:lnTo>
                    <a:pt x="292" y="5297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04" name="Google Shape;1804;p28"/>
            <p:cNvSpPr/>
            <p:nvPr/>
          </p:nvSpPr>
          <p:spPr>
            <a:xfrm>
              <a:off x="-12979378" y="1216336"/>
              <a:ext cx="12411" cy="29492"/>
            </a:xfrm>
            <a:custGeom>
              <a:avLst/>
              <a:gdLst/>
              <a:ahLst/>
              <a:cxnLst/>
              <a:rect l="l" t="t" r="r" b="b"/>
              <a:pathLst>
                <a:path w="12411" h="29492" extrusionOk="0">
                  <a:moveTo>
                    <a:pt x="2189" y="29112"/>
                  </a:moveTo>
                  <a:cubicBezTo>
                    <a:pt x="2189" y="29112"/>
                    <a:pt x="2664" y="29493"/>
                    <a:pt x="3044" y="29493"/>
                  </a:cubicBezTo>
                  <a:cubicBezTo>
                    <a:pt x="4757" y="27780"/>
                    <a:pt x="6945" y="25687"/>
                    <a:pt x="8658" y="23499"/>
                  </a:cubicBezTo>
                  <a:cubicBezTo>
                    <a:pt x="12558" y="19218"/>
                    <a:pt x="13890" y="14556"/>
                    <a:pt x="10370" y="8943"/>
                  </a:cubicBezTo>
                  <a:cubicBezTo>
                    <a:pt x="8182" y="5138"/>
                    <a:pt x="4281" y="2093"/>
                    <a:pt x="0" y="0"/>
                  </a:cubicBezTo>
                  <a:cubicBezTo>
                    <a:pt x="4377" y="9419"/>
                    <a:pt x="4757" y="19218"/>
                    <a:pt x="2189" y="29112"/>
                  </a:cubicBezTo>
                  <a:lnTo>
                    <a:pt x="2189" y="29112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3 1 2">
  <p:cSld name="Orange cover">
    <p:bg>
      <p:bgPr>
        <a:solidFill>
          <a:schemeClr val="accent1"/>
        </a:solidFill>
        <a:effectLst/>
      </p:bgPr>
    </p:bg>
    <p:spTree>
      <p:nvGrpSpPr>
        <p:cNvPr id="1" name="Shape 1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6" name="Google Shape;1806;p29"/>
          <p:cNvSpPr/>
          <p:nvPr/>
        </p:nvSpPr>
        <p:spPr>
          <a:xfrm>
            <a:off x="8689875" y="0"/>
            <a:ext cx="454200" cy="430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07" name="Google Shape;1807;p29"/>
          <p:cNvSpPr/>
          <p:nvPr/>
        </p:nvSpPr>
        <p:spPr>
          <a:xfrm>
            <a:off x="7970700" y="0"/>
            <a:ext cx="1173300" cy="759900"/>
          </a:xfrm>
          <a:prstGeom prst="roundRect">
            <a:avLst>
              <a:gd name="adj" fmla="val 37011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08" name="Google Shape;1808;p29"/>
          <p:cNvSpPr txBox="1">
            <a:spLocks noGrp="1"/>
          </p:cNvSpPr>
          <p:nvPr>
            <p:ph type="title"/>
          </p:nvPr>
        </p:nvSpPr>
        <p:spPr>
          <a:xfrm>
            <a:off x="343800" y="1493675"/>
            <a:ext cx="8456400" cy="10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grpSp>
        <p:nvGrpSpPr>
          <p:cNvPr id="1809" name="Google Shape;1809;p29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1810" name="Google Shape;1810;p29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1811" name="Google Shape;1811;p29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1812" name="Google Shape;1812;p29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13" name="Google Shape;1813;p29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14" name="Google Shape;1814;p29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15" name="Google Shape;1815;p29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16" name="Google Shape;1816;p29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17" name="Google Shape;1817;p29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18" name="Google Shape;1818;p29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19" name="Google Shape;1819;p29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20" name="Google Shape;1820;p29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21" name="Google Shape;1821;p29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22" name="Google Shape;1822;p29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23" name="Google Shape;1823;p29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24" name="Google Shape;1824;p29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25" name="Google Shape;1825;p29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1826" name="Google Shape;1826;p29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1827" name="Google Shape;1827;p29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28" name="Google Shape;1828;p29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29" name="Google Shape;1829;p29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30" name="Google Shape;1830;p29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31" name="Google Shape;1831;p29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32" name="Google Shape;1832;p29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33" name="Google Shape;1833;p29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34" name="Google Shape;1834;p29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35" name="Google Shape;1835;p29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36" name="Google Shape;1836;p29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37" name="Google Shape;1837;p29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38" name="Google Shape;1838;p29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39" name="Google Shape;1839;p29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40" name="Google Shape;1840;p29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41" name="Google Shape;1841;p29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42" name="Google Shape;1842;p29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43" name="Google Shape;1843;p29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44" name="Google Shape;1844;p29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45" name="Google Shape;1845;p29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46" name="Google Shape;1846;p29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47" name="Google Shape;1847;p29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48" name="Google Shape;1848;p29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49" name="Google Shape;1849;p29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50" name="Google Shape;1850;p29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51" name="Google Shape;1851;p29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52" name="Google Shape;1852;p29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1853" name="Google Shape;1853;p29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54" name="Google Shape;1854;p29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1855" name="Google Shape;1855;p29"/>
          <p:cNvSpPr txBox="1">
            <a:spLocks noGrp="1"/>
          </p:cNvSpPr>
          <p:nvPr>
            <p:ph type="body" idx="1"/>
          </p:nvPr>
        </p:nvSpPr>
        <p:spPr>
          <a:xfrm>
            <a:off x="343800" y="3573673"/>
            <a:ext cx="4654550" cy="312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9pPr>
          </a:lstStyle>
          <a:p>
            <a:endParaRPr/>
          </a:p>
        </p:txBody>
      </p:sp>
      <p:sp>
        <p:nvSpPr>
          <p:cNvPr id="1856" name="Google Shape;1856;p29"/>
          <p:cNvSpPr>
            <a:spLocks noGrp="1"/>
          </p:cNvSpPr>
          <p:nvPr>
            <p:ph type="body" idx="2"/>
          </p:nvPr>
        </p:nvSpPr>
        <p:spPr>
          <a:xfrm>
            <a:off x="343800" y="176850"/>
            <a:ext cx="1581963" cy="276433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36000" rIns="72000" bIns="36000" anchor="ctr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Inter Tight"/>
              <a:buNone/>
              <a:defRPr sz="700" b="1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9pPr>
          </a:lstStyle>
          <a:p>
            <a:endParaRPr/>
          </a:p>
        </p:txBody>
      </p:sp>
      <p:grpSp>
        <p:nvGrpSpPr>
          <p:cNvPr id="1857" name="Google Shape;1857;p29"/>
          <p:cNvGrpSpPr/>
          <p:nvPr/>
        </p:nvGrpSpPr>
        <p:grpSpPr>
          <a:xfrm>
            <a:off x="3900959" y="-1035560"/>
            <a:ext cx="7718612" cy="7788576"/>
            <a:chOff x="-13384189" y="657713"/>
            <a:chExt cx="685745" cy="691961"/>
          </a:xfrm>
        </p:grpSpPr>
        <p:sp>
          <p:nvSpPr>
            <p:cNvPr id="1858" name="Google Shape;1858;p29"/>
            <p:cNvSpPr/>
            <p:nvPr/>
          </p:nvSpPr>
          <p:spPr>
            <a:xfrm>
              <a:off x="-13384189" y="763359"/>
              <a:ext cx="685745" cy="586315"/>
            </a:xfrm>
            <a:custGeom>
              <a:avLst/>
              <a:gdLst/>
              <a:ahLst/>
              <a:cxnLst/>
              <a:rect l="l" t="t" r="r" b="b"/>
              <a:pathLst>
                <a:path w="685745" h="586315" extrusionOk="0">
                  <a:moveTo>
                    <a:pt x="685373" y="309795"/>
                  </a:moveTo>
                  <a:cubicBezTo>
                    <a:pt x="684136" y="299139"/>
                    <a:pt x="679474" y="289816"/>
                    <a:pt x="670912" y="283442"/>
                  </a:cubicBezTo>
                  <a:cubicBezTo>
                    <a:pt x="657783" y="272786"/>
                    <a:pt x="642846" y="269456"/>
                    <a:pt x="626768" y="272786"/>
                  </a:cubicBezTo>
                  <a:cubicBezTo>
                    <a:pt x="617445" y="274879"/>
                    <a:pt x="608977" y="277924"/>
                    <a:pt x="600034" y="280397"/>
                  </a:cubicBezTo>
                  <a:cubicBezTo>
                    <a:pt x="592804" y="282490"/>
                    <a:pt x="585573" y="284203"/>
                    <a:pt x="577962" y="283822"/>
                  </a:cubicBezTo>
                  <a:cubicBezTo>
                    <a:pt x="576725" y="283822"/>
                    <a:pt x="575869" y="283442"/>
                    <a:pt x="575013" y="283442"/>
                  </a:cubicBezTo>
                  <a:lnTo>
                    <a:pt x="575013" y="282205"/>
                  </a:lnTo>
                  <a:cubicBezTo>
                    <a:pt x="604696" y="269076"/>
                    <a:pt x="634854" y="255471"/>
                    <a:pt x="665014" y="242247"/>
                  </a:cubicBezTo>
                  <a:lnTo>
                    <a:pt x="665014" y="241866"/>
                  </a:lnTo>
                  <a:lnTo>
                    <a:pt x="533343" y="241866"/>
                  </a:lnTo>
                  <a:cubicBezTo>
                    <a:pt x="531630" y="241866"/>
                    <a:pt x="530774" y="241486"/>
                    <a:pt x="529918" y="239773"/>
                  </a:cubicBezTo>
                  <a:cubicBezTo>
                    <a:pt x="529061" y="237680"/>
                    <a:pt x="528205" y="235968"/>
                    <a:pt x="527349" y="233875"/>
                  </a:cubicBezTo>
                  <a:cubicBezTo>
                    <a:pt x="526968" y="233494"/>
                    <a:pt x="526968" y="232638"/>
                    <a:pt x="526493" y="231782"/>
                  </a:cubicBezTo>
                  <a:cubicBezTo>
                    <a:pt x="529442" y="232638"/>
                    <a:pt x="532010" y="233494"/>
                    <a:pt x="534579" y="234350"/>
                  </a:cubicBezTo>
                  <a:cubicBezTo>
                    <a:pt x="543047" y="236919"/>
                    <a:pt x="551609" y="236919"/>
                    <a:pt x="559601" y="234350"/>
                  </a:cubicBezTo>
                  <a:cubicBezTo>
                    <a:pt x="566831" y="231782"/>
                    <a:pt x="572730" y="227976"/>
                    <a:pt x="578248" y="222839"/>
                  </a:cubicBezTo>
                  <a:cubicBezTo>
                    <a:pt x="579104" y="221983"/>
                    <a:pt x="580341" y="220746"/>
                    <a:pt x="582053" y="221126"/>
                  </a:cubicBezTo>
                  <a:cubicBezTo>
                    <a:pt x="587952" y="221983"/>
                    <a:pt x="594326" y="222839"/>
                    <a:pt x="600320" y="223695"/>
                  </a:cubicBezTo>
                  <a:cubicBezTo>
                    <a:pt x="604982" y="224076"/>
                    <a:pt x="609263" y="224932"/>
                    <a:pt x="613925" y="225408"/>
                  </a:cubicBezTo>
                  <a:lnTo>
                    <a:pt x="613925" y="225027"/>
                  </a:lnTo>
                  <a:cubicBezTo>
                    <a:pt x="604601" y="221602"/>
                    <a:pt x="595658" y="218272"/>
                    <a:pt x="586334" y="214372"/>
                  </a:cubicBezTo>
                  <a:cubicBezTo>
                    <a:pt x="590996" y="209234"/>
                    <a:pt x="595277" y="204572"/>
                    <a:pt x="602032" y="202860"/>
                  </a:cubicBezTo>
                  <a:cubicBezTo>
                    <a:pt x="604601" y="202004"/>
                    <a:pt x="607170" y="202004"/>
                    <a:pt x="609643" y="203241"/>
                  </a:cubicBezTo>
                  <a:cubicBezTo>
                    <a:pt x="612212" y="204477"/>
                    <a:pt x="614781" y="205809"/>
                    <a:pt x="617254" y="207046"/>
                  </a:cubicBezTo>
                  <a:cubicBezTo>
                    <a:pt x="624865" y="211708"/>
                    <a:pt x="632952" y="216369"/>
                    <a:pt x="642275" y="217226"/>
                  </a:cubicBezTo>
                  <a:cubicBezTo>
                    <a:pt x="650743" y="218082"/>
                    <a:pt x="658829" y="216845"/>
                    <a:pt x="666060" y="211708"/>
                  </a:cubicBezTo>
                  <a:cubicBezTo>
                    <a:pt x="672815" y="206570"/>
                    <a:pt x="678332" y="199816"/>
                    <a:pt x="681758" y="191729"/>
                  </a:cubicBezTo>
                  <a:cubicBezTo>
                    <a:pt x="686039" y="181073"/>
                    <a:pt x="687275" y="170037"/>
                    <a:pt x="683470" y="159001"/>
                  </a:cubicBezTo>
                  <a:cubicBezTo>
                    <a:pt x="680901" y="150534"/>
                    <a:pt x="675859" y="143304"/>
                    <a:pt x="668629" y="137786"/>
                  </a:cubicBezTo>
                  <a:cubicBezTo>
                    <a:pt x="666916" y="136073"/>
                    <a:pt x="664823" y="134836"/>
                    <a:pt x="662254" y="133124"/>
                  </a:cubicBezTo>
                  <a:lnTo>
                    <a:pt x="662254" y="135217"/>
                  </a:lnTo>
                  <a:cubicBezTo>
                    <a:pt x="663111" y="142447"/>
                    <a:pt x="662635" y="149678"/>
                    <a:pt x="661017" y="156908"/>
                  </a:cubicBezTo>
                  <a:cubicBezTo>
                    <a:pt x="659781" y="161570"/>
                    <a:pt x="657212" y="165376"/>
                    <a:pt x="652931" y="167944"/>
                  </a:cubicBezTo>
                  <a:cubicBezTo>
                    <a:pt x="648269" y="170037"/>
                    <a:pt x="643608" y="169657"/>
                    <a:pt x="638946" y="168325"/>
                  </a:cubicBezTo>
                  <a:cubicBezTo>
                    <a:pt x="630003" y="166612"/>
                    <a:pt x="622391" y="162426"/>
                    <a:pt x="614305" y="157289"/>
                  </a:cubicBezTo>
                  <a:cubicBezTo>
                    <a:pt x="609643" y="154340"/>
                    <a:pt x="609643" y="155576"/>
                    <a:pt x="613068" y="150534"/>
                  </a:cubicBezTo>
                  <a:cubicBezTo>
                    <a:pt x="615161" y="146729"/>
                    <a:pt x="617349" y="142923"/>
                    <a:pt x="619823" y="139023"/>
                  </a:cubicBezTo>
                  <a:cubicBezTo>
                    <a:pt x="618967" y="139023"/>
                    <a:pt x="618586" y="139403"/>
                    <a:pt x="618111" y="139403"/>
                  </a:cubicBezTo>
                  <a:cubicBezTo>
                    <a:pt x="614305" y="143208"/>
                    <a:pt x="610024" y="146633"/>
                    <a:pt x="606218" y="150058"/>
                  </a:cubicBezTo>
                  <a:cubicBezTo>
                    <a:pt x="604982" y="150915"/>
                    <a:pt x="604125" y="150915"/>
                    <a:pt x="603269" y="150439"/>
                  </a:cubicBezTo>
                  <a:cubicBezTo>
                    <a:pt x="598607" y="149202"/>
                    <a:pt x="594326" y="147870"/>
                    <a:pt x="589664" y="147490"/>
                  </a:cubicBezTo>
                  <a:cubicBezTo>
                    <a:pt x="580341" y="146253"/>
                    <a:pt x="572254" y="149583"/>
                    <a:pt x="565024" y="155101"/>
                  </a:cubicBezTo>
                  <a:cubicBezTo>
                    <a:pt x="558650" y="159762"/>
                    <a:pt x="553131" y="165280"/>
                    <a:pt x="547233" y="170799"/>
                  </a:cubicBezTo>
                  <a:cubicBezTo>
                    <a:pt x="543427" y="173748"/>
                    <a:pt x="540002" y="177173"/>
                    <a:pt x="534960" y="177553"/>
                  </a:cubicBezTo>
                  <a:cubicBezTo>
                    <a:pt x="531155" y="177553"/>
                    <a:pt x="527349" y="177553"/>
                    <a:pt x="523448" y="177173"/>
                  </a:cubicBezTo>
                  <a:cubicBezTo>
                    <a:pt x="515838" y="175936"/>
                    <a:pt x="509463" y="176792"/>
                    <a:pt x="503469" y="181835"/>
                  </a:cubicBezTo>
                  <a:cubicBezTo>
                    <a:pt x="501757" y="183071"/>
                    <a:pt x="500520" y="184784"/>
                    <a:pt x="499188" y="186116"/>
                  </a:cubicBezTo>
                  <a:cubicBezTo>
                    <a:pt x="510224" y="184403"/>
                    <a:pt x="516598" y="185735"/>
                    <a:pt x="525922" y="189065"/>
                  </a:cubicBezTo>
                  <a:cubicBezTo>
                    <a:pt x="528871" y="190302"/>
                    <a:pt x="531440" y="191158"/>
                    <a:pt x="534389" y="192014"/>
                  </a:cubicBezTo>
                  <a:cubicBezTo>
                    <a:pt x="539051" y="193251"/>
                    <a:pt x="542856" y="192014"/>
                    <a:pt x="546281" y="188589"/>
                  </a:cubicBezTo>
                  <a:cubicBezTo>
                    <a:pt x="547138" y="188209"/>
                    <a:pt x="547518" y="187733"/>
                    <a:pt x="548375" y="186877"/>
                  </a:cubicBezTo>
                  <a:cubicBezTo>
                    <a:pt x="548375" y="187733"/>
                    <a:pt x="548755" y="188114"/>
                    <a:pt x="548375" y="188589"/>
                  </a:cubicBezTo>
                  <a:cubicBezTo>
                    <a:pt x="547518" y="192395"/>
                    <a:pt x="546662" y="196200"/>
                    <a:pt x="544950" y="200101"/>
                  </a:cubicBezTo>
                  <a:cubicBezTo>
                    <a:pt x="543713" y="203050"/>
                    <a:pt x="540668" y="204382"/>
                    <a:pt x="537338" y="204382"/>
                  </a:cubicBezTo>
                  <a:cubicBezTo>
                    <a:pt x="533533" y="204002"/>
                    <a:pt x="530108" y="201813"/>
                    <a:pt x="527159" y="200101"/>
                  </a:cubicBezTo>
                  <a:cubicBezTo>
                    <a:pt x="522497" y="197532"/>
                    <a:pt x="517835" y="194963"/>
                    <a:pt x="513173" y="192870"/>
                  </a:cubicBezTo>
                  <a:cubicBezTo>
                    <a:pt x="509749" y="191158"/>
                    <a:pt x="505943" y="190302"/>
                    <a:pt x="501661" y="191158"/>
                  </a:cubicBezTo>
                  <a:cubicBezTo>
                    <a:pt x="498712" y="191538"/>
                    <a:pt x="496144" y="192870"/>
                    <a:pt x="493575" y="194963"/>
                  </a:cubicBezTo>
                  <a:cubicBezTo>
                    <a:pt x="493955" y="195344"/>
                    <a:pt x="494432" y="195344"/>
                    <a:pt x="494812" y="195344"/>
                  </a:cubicBezTo>
                  <a:cubicBezTo>
                    <a:pt x="502423" y="196581"/>
                    <a:pt x="509273" y="200006"/>
                    <a:pt x="516027" y="204287"/>
                  </a:cubicBezTo>
                  <a:cubicBezTo>
                    <a:pt x="521165" y="207712"/>
                    <a:pt x="526683" y="211042"/>
                    <a:pt x="532201" y="213611"/>
                  </a:cubicBezTo>
                  <a:cubicBezTo>
                    <a:pt x="538099" y="216560"/>
                    <a:pt x="544474" y="217416"/>
                    <a:pt x="550467" y="213230"/>
                  </a:cubicBezTo>
                  <a:cubicBezTo>
                    <a:pt x="554749" y="210281"/>
                    <a:pt x="555985" y="205619"/>
                    <a:pt x="557222" y="200481"/>
                  </a:cubicBezTo>
                  <a:cubicBezTo>
                    <a:pt x="558935" y="192014"/>
                    <a:pt x="560171" y="183452"/>
                    <a:pt x="562359" y="174985"/>
                  </a:cubicBezTo>
                  <a:cubicBezTo>
                    <a:pt x="563596" y="168610"/>
                    <a:pt x="567022" y="163473"/>
                    <a:pt x="572539" y="159667"/>
                  </a:cubicBezTo>
                  <a:cubicBezTo>
                    <a:pt x="576821" y="157099"/>
                    <a:pt x="581482" y="155862"/>
                    <a:pt x="586525" y="155862"/>
                  </a:cubicBezTo>
                  <a:cubicBezTo>
                    <a:pt x="584432" y="154149"/>
                    <a:pt x="582719" y="152913"/>
                    <a:pt x="581007" y="152056"/>
                  </a:cubicBezTo>
                  <a:lnTo>
                    <a:pt x="581007" y="151200"/>
                  </a:lnTo>
                  <a:cubicBezTo>
                    <a:pt x="581863" y="151200"/>
                    <a:pt x="582244" y="150820"/>
                    <a:pt x="583100" y="150820"/>
                  </a:cubicBezTo>
                  <a:cubicBezTo>
                    <a:pt x="585193" y="151200"/>
                    <a:pt x="587762" y="151200"/>
                    <a:pt x="589854" y="151676"/>
                  </a:cubicBezTo>
                  <a:cubicBezTo>
                    <a:pt x="596229" y="152532"/>
                    <a:pt x="601747" y="156338"/>
                    <a:pt x="606408" y="160143"/>
                  </a:cubicBezTo>
                  <a:cubicBezTo>
                    <a:pt x="617445" y="168610"/>
                    <a:pt x="629337" y="174128"/>
                    <a:pt x="643322" y="174128"/>
                  </a:cubicBezTo>
                  <a:cubicBezTo>
                    <a:pt x="645415" y="174128"/>
                    <a:pt x="645891" y="174985"/>
                    <a:pt x="645891" y="176697"/>
                  </a:cubicBezTo>
                  <a:cubicBezTo>
                    <a:pt x="645891" y="178410"/>
                    <a:pt x="645034" y="179266"/>
                    <a:pt x="643322" y="179646"/>
                  </a:cubicBezTo>
                  <a:cubicBezTo>
                    <a:pt x="639897" y="179646"/>
                    <a:pt x="636567" y="180027"/>
                    <a:pt x="633142" y="179646"/>
                  </a:cubicBezTo>
                  <a:cubicBezTo>
                    <a:pt x="631049" y="179646"/>
                    <a:pt x="628480" y="179266"/>
                    <a:pt x="626388" y="178790"/>
                  </a:cubicBezTo>
                  <a:cubicBezTo>
                    <a:pt x="626768" y="179646"/>
                    <a:pt x="627244" y="180503"/>
                    <a:pt x="628100" y="180883"/>
                  </a:cubicBezTo>
                  <a:cubicBezTo>
                    <a:pt x="631905" y="183832"/>
                    <a:pt x="636567" y="184689"/>
                    <a:pt x="641229" y="185545"/>
                  </a:cubicBezTo>
                  <a:cubicBezTo>
                    <a:pt x="651409" y="187257"/>
                    <a:pt x="660732" y="181739"/>
                    <a:pt x="663777" y="171940"/>
                  </a:cubicBezTo>
                  <a:cubicBezTo>
                    <a:pt x="666346" y="164710"/>
                    <a:pt x="665869" y="157479"/>
                    <a:pt x="665014" y="150249"/>
                  </a:cubicBezTo>
                  <a:cubicBezTo>
                    <a:pt x="664633" y="148156"/>
                    <a:pt x="664157" y="145968"/>
                    <a:pt x="663777" y="143494"/>
                  </a:cubicBezTo>
                  <a:cubicBezTo>
                    <a:pt x="665014" y="143874"/>
                    <a:pt x="665869" y="144350"/>
                    <a:pt x="666726" y="144731"/>
                  </a:cubicBezTo>
                  <a:cubicBezTo>
                    <a:pt x="670151" y="147680"/>
                    <a:pt x="672624" y="151486"/>
                    <a:pt x="673957" y="155767"/>
                  </a:cubicBezTo>
                  <a:cubicBezTo>
                    <a:pt x="676049" y="162522"/>
                    <a:pt x="676049" y="169371"/>
                    <a:pt x="675193" y="176126"/>
                  </a:cubicBezTo>
                  <a:cubicBezTo>
                    <a:pt x="673957" y="185069"/>
                    <a:pt x="671388" y="193917"/>
                    <a:pt x="665394" y="201147"/>
                  </a:cubicBezTo>
                  <a:cubicBezTo>
                    <a:pt x="663681" y="203716"/>
                    <a:pt x="661589" y="205429"/>
                    <a:pt x="659020" y="207046"/>
                  </a:cubicBezTo>
                  <a:cubicBezTo>
                    <a:pt x="657783" y="208283"/>
                    <a:pt x="655595" y="208758"/>
                    <a:pt x="654358" y="207046"/>
                  </a:cubicBezTo>
                  <a:cubicBezTo>
                    <a:pt x="652265" y="205334"/>
                    <a:pt x="652265" y="201909"/>
                    <a:pt x="654739" y="199816"/>
                  </a:cubicBezTo>
                  <a:cubicBezTo>
                    <a:pt x="655975" y="198959"/>
                    <a:pt x="657307" y="198103"/>
                    <a:pt x="658163" y="197247"/>
                  </a:cubicBezTo>
                  <a:cubicBezTo>
                    <a:pt x="659876" y="195534"/>
                    <a:pt x="661113" y="194298"/>
                    <a:pt x="662445" y="192585"/>
                  </a:cubicBezTo>
                  <a:lnTo>
                    <a:pt x="662064" y="192205"/>
                  </a:lnTo>
                  <a:cubicBezTo>
                    <a:pt x="651884" y="198959"/>
                    <a:pt x="641705" y="198579"/>
                    <a:pt x="630669" y="194773"/>
                  </a:cubicBezTo>
                  <a:cubicBezTo>
                    <a:pt x="623914" y="192205"/>
                    <a:pt x="618396" y="187162"/>
                    <a:pt x="613259" y="182500"/>
                  </a:cubicBezTo>
                  <a:cubicBezTo>
                    <a:pt x="608597" y="178695"/>
                    <a:pt x="603459" y="174889"/>
                    <a:pt x="597942" y="172321"/>
                  </a:cubicBezTo>
                  <a:cubicBezTo>
                    <a:pt x="594516" y="171084"/>
                    <a:pt x="590711" y="170228"/>
                    <a:pt x="586905" y="171464"/>
                  </a:cubicBezTo>
                  <a:cubicBezTo>
                    <a:pt x="581768" y="173177"/>
                    <a:pt x="579294" y="176982"/>
                    <a:pt x="577582" y="181644"/>
                  </a:cubicBezTo>
                  <a:cubicBezTo>
                    <a:pt x="575489" y="185925"/>
                    <a:pt x="574157" y="190587"/>
                    <a:pt x="572444" y="194773"/>
                  </a:cubicBezTo>
                  <a:cubicBezTo>
                    <a:pt x="569876" y="201528"/>
                    <a:pt x="566926" y="208758"/>
                    <a:pt x="562645" y="214752"/>
                  </a:cubicBezTo>
                  <a:cubicBezTo>
                    <a:pt x="559696" y="219033"/>
                    <a:pt x="555890" y="222363"/>
                    <a:pt x="550753" y="224076"/>
                  </a:cubicBezTo>
                  <a:cubicBezTo>
                    <a:pt x="543522" y="226169"/>
                    <a:pt x="536292" y="225312"/>
                    <a:pt x="529537" y="221983"/>
                  </a:cubicBezTo>
                  <a:cubicBezTo>
                    <a:pt x="521450" y="217321"/>
                    <a:pt x="513839" y="212659"/>
                    <a:pt x="505753" y="207997"/>
                  </a:cubicBezTo>
                  <a:cubicBezTo>
                    <a:pt x="499854" y="204572"/>
                    <a:pt x="493480" y="202099"/>
                    <a:pt x="486630" y="202860"/>
                  </a:cubicBezTo>
                  <a:cubicBezTo>
                    <a:pt x="481968" y="203241"/>
                    <a:pt x="477687" y="204953"/>
                    <a:pt x="473881" y="207997"/>
                  </a:cubicBezTo>
                  <a:cubicBezTo>
                    <a:pt x="475594" y="208378"/>
                    <a:pt x="476831" y="208854"/>
                    <a:pt x="477687" y="208854"/>
                  </a:cubicBezTo>
                  <a:cubicBezTo>
                    <a:pt x="489579" y="211422"/>
                    <a:pt x="498903" y="218653"/>
                    <a:pt x="506990" y="227120"/>
                  </a:cubicBezTo>
                  <a:cubicBezTo>
                    <a:pt x="514601" y="235207"/>
                    <a:pt x="520594" y="244150"/>
                    <a:pt x="526968" y="252617"/>
                  </a:cubicBezTo>
                  <a:cubicBezTo>
                    <a:pt x="533343" y="261560"/>
                    <a:pt x="539717" y="270408"/>
                    <a:pt x="547804" y="278114"/>
                  </a:cubicBezTo>
                  <a:cubicBezTo>
                    <a:pt x="552465" y="281919"/>
                    <a:pt x="557603" y="285344"/>
                    <a:pt x="563121" y="287057"/>
                  </a:cubicBezTo>
                  <a:cubicBezTo>
                    <a:pt x="571588" y="289626"/>
                    <a:pt x="579675" y="288294"/>
                    <a:pt x="587762" y="287057"/>
                  </a:cubicBezTo>
                  <a:cubicBezTo>
                    <a:pt x="596229" y="285820"/>
                    <a:pt x="604316" y="282395"/>
                    <a:pt x="611926" y="279446"/>
                  </a:cubicBezTo>
                  <a:cubicBezTo>
                    <a:pt x="625912" y="273547"/>
                    <a:pt x="639517" y="273072"/>
                    <a:pt x="653502" y="278590"/>
                  </a:cubicBezTo>
                  <a:cubicBezTo>
                    <a:pt x="662825" y="282395"/>
                    <a:pt x="670056" y="288769"/>
                    <a:pt x="673481" y="298569"/>
                  </a:cubicBezTo>
                  <a:cubicBezTo>
                    <a:pt x="676049" y="304467"/>
                    <a:pt x="676430" y="310461"/>
                    <a:pt x="676049" y="316835"/>
                  </a:cubicBezTo>
                  <a:cubicBezTo>
                    <a:pt x="675669" y="324446"/>
                    <a:pt x="673481" y="331677"/>
                    <a:pt x="669295" y="338051"/>
                  </a:cubicBezTo>
                  <a:cubicBezTo>
                    <a:pt x="668914" y="338431"/>
                    <a:pt x="668438" y="338907"/>
                    <a:pt x="667582" y="339763"/>
                  </a:cubicBezTo>
                  <a:cubicBezTo>
                    <a:pt x="667582" y="338527"/>
                    <a:pt x="667963" y="337194"/>
                    <a:pt x="667963" y="336338"/>
                  </a:cubicBezTo>
                  <a:cubicBezTo>
                    <a:pt x="670531" y="328727"/>
                    <a:pt x="671388" y="321021"/>
                    <a:pt x="670531" y="313030"/>
                  </a:cubicBezTo>
                  <a:cubicBezTo>
                    <a:pt x="669295" y="300757"/>
                    <a:pt x="663301" y="291814"/>
                    <a:pt x="651884" y="286676"/>
                  </a:cubicBezTo>
                  <a:cubicBezTo>
                    <a:pt x="641229" y="282015"/>
                    <a:pt x="630669" y="281539"/>
                    <a:pt x="620013" y="287533"/>
                  </a:cubicBezTo>
                  <a:cubicBezTo>
                    <a:pt x="611926" y="292194"/>
                    <a:pt x="605171" y="298569"/>
                    <a:pt x="597942" y="304562"/>
                  </a:cubicBezTo>
                  <a:cubicBezTo>
                    <a:pt x="592423" y="309224"/>
                    <a:pt x="586430" y="314361"/>
                    <a:pt x="580150" y="318548"/>
                  </a:cubicBezTo>
                  <a:cubicBezTo>
                    <a:pt x="567022" y="327871"/>
                    <a:pt x="552941" y="327490"/>
                    <a:pt x="538575" y="320641"/>
                  </a:cubicBezTo>
                  <a:cubicBezTo>
                    <a:pt x="531345" y="317216"/>
                    <a:pt x="525446" y="312173"/>
                    <a:pt x="519928" y="306655"/>
                  </a:cubicBezTo>
                  <a:cubicBezTo>
                    <a:pt x="514030" y="300757"/>
                    <a:pt x="508892" y="294382"/>
                    <a:pt x="503755" y="288008"/>
                  </a:cubicBezTo>
                  <a:cubicBezTo>
                    <a:pt x="493955" y="276116"/>
                    <a:pt x="485108" y="264224"/>
                    <a:pt x="475689" y="252807"/>
                  </a:cubicBezTo>
                  <a:cubicBezTo>
                    <a:pt x="470552" y="246433"/>
                    <a:pt x="464178" y="240915"/>
                    <a:pt x="457042" y="236253"/>
                  </a:cubicBezTo>
                  <a:cubicBezTo>
                    <a:pt x="448955" y="231116"/>
                    <a:pt x="440488" y="228167"/>
                    <a:pt x="430689" y="229023"/>
                  </a:cubicBezTo>
                  <a:lnTo>
                    <a:pt x="423078" y="230260"/>
                  </a:lnTo>
                  <a:cubicBezTo>
                    <a:pt x="423078" y="230260"/>
                    <a:pt x="423458" y="231116"/>
                    <a:pt x="423458" y="231116"/>
                  </a:cubicBezTo>
                  <a:cubicBezTo>
                    <a:pt x="432782" y="237490"/>
                    <a:pt x="440869" y="245101"/>
                    <a:pt x="448480" y="254044"/>
                  </a:cubicBezTo>
                  <a:cubicBezTo>
                    <a:pt x="455710" y="262511"/>
                    <a:pt x="462084" y="272311"/>
                    <a:pt x="468458" y="282110"/>
                  </a:cubicBezTo>
                  <a:cubicBezTo>
                    <a:pt x="474833" y="292765"/>
                    <a:pt x="480732" y="303325"/>
                    <a:pt x="487581" y="313505"/>
                  </a:cubicBezTo>
                  <a:cubicBezTo>
                    <a:pt x="493480" y="322448"/>
                    <a:pt x="501186" y="329203"/>
                    <a:pt x="510890" y="333865"/>
                  </a:cubicBezTo>
                  <a:cubicBezTo>
                    <a:pt x="519358" y="337670"/>
                    <a:pt x="528301" y="339763"/>
                    <a:pt x="537244" y="341476"/>
                  </a:cubicBezTo>
                  <a:cubicBezTo>
                    <a:pt x="545330" y="342713"/>
                    <a:pt x="553417" y="343569"/>
                    <a:pt x="561028" y="346994"/>
                  </a:cubicBezTo>
                  <a:cubicBezTo>
                    <a:pt x="564833" y="348706"/>
                    <a:pt x="568639" y="351275"/>
                    <a:pt x="571208" y="354605"/>
                  </a:cubicBezTo>
                  <a:cubicBezTo>
                    <a:pt x="575013" y="359266"/>
                    <a:pt x="577106" y="364784"/>
                    <a:pt x="578438" y="370778"/>
                  </a:cubicBezTo>
                  <a:cubicBezTo>
                    <a:pt x="581007" y="380577"/>
                    <a:pt x="582719" y="390757"/>
                    <a:pt x="585193" y="400461"/>
                  </a:cubicBezTo>
                  <a:cubicBezTo>
                    <a:pt x="586905" y="407692"/>
                    <a:pt x="590330" y="414446"/>
                    <a:pt x="595848" y="419584"/>
                  </a:cubicBezTo>
                  <a:cubicBezTo>
                    <a:pt x="598417" y="422152"/>
                    <a:pt x="601747" y="423865"/>
                    <a:pt x="605171" y="424721"/>
                  </a:cubicBezTo>
                  <a:cubicBezTo>
                    <a:pt x="604316" y="422152"/>
                    <a:pt x="603079" y="420060"/>
                    <a:pt x="602222" y="417491"/>
                  </a:cubicBezTo>
                  <a:cubicBezTo>
                    <a:pt x="602222" y="417491"/>
                    <a:pt x="602603" y="417491"/>
                    <a:pt x="602603" y="417110"/>
                  </a:cubicBezTo>
                  <a:cubicBezTo>
                    <a:pt x="603459" y="417491"/>
                    <a:pt x="603840" y="417967"/>
                    <a:pt x="604696" y="418347"/>
                  </a:cubicBezTo>
                  <a:cubicBezTo>
                    <a:pt x="607645" y="419584"/>
                    <a:pt x="610594" y="421296"/>
                    <a:pt x="613639" y="422152"/>
                  </a:cubicBezTo>
                  <a:cubicBezTo>
                    <a:pt x="621726" y="424721"/>
                    <a:pt x="629812" y="425102"/>
                    <a:pt x="638280" y="423389"/>
                  </a:cubicBezTo>
                  <a:cubicBezTo>
                    <a:pt x="640373" y="423009"/>
                    <a:pt x="640848" y="423389"/>
                    <a:pt x="640848" y="425482"/>
                  </a:cubicBezTo>
                  <a:cubicBezTo>
                    <a:pt x="640468" y="427575"/>
                    <a:pt x="639611" y="428907"/>
                    <a:pt x="637899" y="430144"/>
                  </a:cubicBezTo>
                  <a:cubicBezTo>
                    <a:pt x="633237" y="433094"/>
                    <a:pt x="627719" y="433950"/>
                    <a:pt x="622202" y="433950"/>
                  </a:cubicBezTo>
                  <a:cubicBezTo>
                    <a:pt x="620108" y="433950"/>
                    <a:pt x="617920" y="433094"/>
                    <a:pt x="616303" y="435187"/>
                  </a:cubicBezTo>
                  <a:lnTo>
                    <a:pt x="615066" y="435187"/>
                  </a:lnTo>
                  <a:cubicBezTo>
                    <a:pt x="610785" y="433950"/>
                    <a:pt x="606599" y="433094"/>
                    <a:pt x="602793" y="431761"/>
                  </a:cubicBezTo>
                  <a:cubicBezTo>
                    <a:pt x="593470" y="428337"/>
                    <a:pt x="586620" y="422438"/>
                    <a:pt x="583290" y="413115"/>
                  </a:cubicBezTo>
                  <a:cubicBezTo>
                    <a:pt x="581578" y="407977"/>
                    <a:pt x="580722" y="402459"/>
                    <a:pt x="579485" y="397417"/>
                  </a:cubicBezTo>
                  <a:cubicBezTo>
                    <a:pt x="577772" y="390186"/>
                    <a:pt x="576536" y="382956"/>
                    <a:pt x="574347" y="375725"/>
                  </a:cubicBezTo>
                  <a:cubicBezTo>
                    <a:pt x="571398" y="366402"/>
                    <a:pt x="565024" y="359171"/>
                    <a:pt x="555224" y="355746"/>
                  </a:cubicBezTo>
                  <a:cubicBezTo>
                    <a:pt x="548850" y="353653"/>
                    <a:pt x="542095" y="352321"/>
                    <a:pt x="535245" y="350609"/>
                  </a:cubicBezTo>
                  <a:cubicBezTo>
                    <a:pt x="525066" y="348516"/>
                    <a:pt x="514886" y="347184"/>
                    <a:pt x="505087" y="342998"/>
                  </a:cubicBezTo>
                  <a:cubicBezTo>
                    <a:pt x="498712" y="340049"/>
                    <a:pt x="493195" y="336243"/>
                    <a:pt x="488913" y="330725"/>
                  </a:cubicBezTo>
                  <a:cubicBezTo>
                    <a:pt x="485489" y="325588"/>
                    <a:pt x="482158" y="320070"/>
                    <a:pt x="479114" y="314552"/>
                  </a:cubicBezTo>
                  <a:cubicBezTo>
                    <a:pt x="471884" y="300566"/>
                    <a:pt x="465509" y="286105"/>
                    <a:pt x="456566" y="272501"/>
                  </a:cubicBezTo>
                  <a:cubicBezTo>
                    <a:pt x="451049" y="263558"/>
                    <a:pt x="445055" y="255471"/>
                    <a:pt x="437063" y="249192"/>
                  </a:cubicBezTo>
                  <a:cubicBezTo>
                    <a:pt x="433258" y="246623"/>
                    <a:pt x="429452" y="244055"/>
                    <a:pt x="425171" y="242818"/>
                  </a:cubicBezTo>
                  <a:cubicBezTo>
                    <a:pt x="425551" y="243198"/>
                    <a:pt x="426027" y="244055"/>
                    <a:pt x="426408" y="244530"/>
                  </a:cubicBezTo>
                  <a:cubicBezTo>
                    <a:pt x="427264" y="244911"/>
                    <a:pt x="427645" y="245387"/>
                    <a:pt x="428501" y="245767"/>
                  </a:cubicBezTo>
                  <a:cubicBezTo>
                    <a:pt x="434875" y="252141"/>
                    <a:pt x="440393" y="259372"/>
                    <a:pt x="445055" y="266983"/>
                  </a:cubicBezTo>
                  <a:cubicBezTo>
                    <a:pt x="452286" y="279256"/>
                    <a:pt x="457803" y="292480"/>
                    <a:pt x="463321" y="305228"/>
                  </a:cubicBezTo>
                  <a:cubicBezTo>
                    <a:pt x="468458" y="316264"/>
                    <a:pt x="473501" y="327300"/>
                    <a:pt x="480732" y="337480"/>
                  </a:cubicBezTo>
                  <a:cubicBezTo>
                    <a:pt x="487962" y="347660"/>
                    <a:pt x="497286" y="354890"/>
                    <a:pt x="510034" y="357839"/>
                  </a:cubicBezTo>
                  <a:cubicBezTo>
                    <a:pt x="517645" y="359552"/>
                    <a:pt x="525732" y="360408"/>
                    <a:pt x="533818" y="361264"/>
                  </a:cubicBezTo>
                  <a:cubicBezTo>
                    <a:pt x="540193" y="362501"/>
                    <a:pt x="546567" y="362977"/>
                    <a:pt x="551609" y="367163"/>
                  </a:cubicBezTo>
                  <a:cubicBezTo>
                    <a:pt x="554178" y="369256"/>
                    <a:pt x="556271" y="371825"/>
                    <a:pt x="558364" y="374393"/>
                  </a:cubicBezTo>
                  <a:cubicBezTo>
                    <a:pt x="561789" y="379055"/>
                    <a:pt x="565119" y="383717"/>
                    <a:pt x="567687" y="388854"/>
                  </a:cubicBezTo>
                  <a:cubicBezTo>
                    <a:pt x="571968" y="395609"/>
                    <a:pt x="573205" y="403315"/>
                    <a:pt x="575774" y="410926"/>
                  </a:cubicBezTo>
                  <a:cubicBezTo>
                    <a:pt x="577487" y="416825"/>
                    <a:pt x="579579" y="422438"/>
                    <a:pt x="583861" y="427100"/>
                  </a:cubicBezTo>
                  <a:cubicBezTo>
                    <a:pt x="585098" y="428337"/>
                    <a:pt x="586430" y="430049"/>
                    <a:pt x="587286" y="431381"/>
                  </a:cubicBezTo>
                  <a:cubicBezTo>
                    <a:pt x="586049" y="431381"/>
                    <a:pt x="584717" y="431000"/>
                    <a:pt x="583480" y="430525"/>
                  </a:cubicBezTo>
                  <a:cubicBezTo>
                    <a:pt x="575393" y="426719"/>
                    <a:pt x="569876" y="420345"/>
                    <a:pt x="565214" y="412734"/>
                  </a:cubicBezTo>
                  <a:cubicBezTo>
                    <a:pt x="561789" y="406360"/>
                    <a:pt x="558459" y="399985"/>
                    <a:pt x="555034" y="393611"/>
                  </a:cubicBezTo>
                  <a:cubicBezTo>
                    <a:pt x="549896" y="384668"/>
                    <a:pt x="542286" y="378770"/>
                    <a:pt x="532106" y="377057"/>
                  </a:cubicBezTo>
                  <a:cubicBezTo>
                    <a:pt x="524875" y="375820"/>
                    <a:pt x="518121" y="376677"/>
                    <a:pt x="510890" y="377438"/>
                  </a:cubicBezTo>
                  <a:cubicBezTo>
                    <a:pt x="502423" y="378294"/>
                    <a:pt x="493480" y="379531"/>
                    <a:pt x="485012" y="378675"/>
                  </a:cubicBezTo>
                  <a:cubicBezTo>
                    <a:pt x="478638" y="378294"/>
                    <a:pt x="472740" y="376962"/>
                    <a:pt x="467222" y="373537"/>
                  </a:cubicBezTo>
                  <a:cubicBezTo>
                    <a:pt x="459611" y="368400"/>
                    <a:pt x="454949" y="361264"/>
                    <a:pt x="450668" y="353178"/>
                  </a:cubicBezTo>
                  <a:cubicBezTo>
                    <a:pt x="446863" y="345091"/>
                    <a:pt x="445531" y="336148"/>
                    <a:pt x="445150" y="327300"/>
                  </a:cubicBezTo>
                  <a:cubicBezTo>
                    <a:pt x="445150" y="321402"/>
                    <a:pt x="445531" y="315027"/>
                    <a:pt x="445531" y="309034"/>
                  </a:cubicBezTo>
                  <a:cubicBezTo>
                    <a:pt x="445531" y="307321"/>
                    <a:pt x="445911" y="305609"/>
                    <a:pt x="445911" y="303896"/>
                  </a:cubicBezTo>
                  <a:lnTo>
                    <a:pt x="446767" y="303896"/>
                  </a:lnTo>
                  <a:cubicBezTo>
                    <a:pt x="447148" y="305989"/>
                    <a:pt x="447623" y="308178"/>
                    <a:pt x="447623" y="310271"/>
                  </a:cubicBezTo>
                  <a:cubicBezTo>
                    <a:pt x="449336" y="323019"/>
                    <a:pt x="451429" y="335292"/>
                    <a:pt x="456091" y="347660"/>
                  </a:cubicBezTo>
                  <a:cubicBezTo>
                    <a:pt x="459040" y="354890"/>
                    <a:pt x="462846" y="361645"/>
                    <a:pt x="469220" y="366782"/>
                  </a:cubicBezTo>
                  <a:cubicBezTo>
                    <a:pt x="474738" y="371444"/>
                    <a:pt x="483681" y="374013"/>
                    <a:pt x="490911" y="372681"/>
                  </a:cubicBezTo>
                  <a:cubicBezTo>
                    <a:pt x="488818" y="371444"/>
                    <a:pt x="486630" y="370588"/>
                    <a:pt x="485012" y="369256"/>
                  </a:cubicBezTo>
                  <a:cubicBezTo>
                    <a:pt x="475213" y="363357"/>
                    <a:pt x="469695" y="354414"/>
                    <a:pt x="465509" y="344235"/>
                  </a:cubicBezTo>
                  <a:cubicBezTo>
                    <a:pt x="460372" y="332343"/>
                    <a:pt x="457423" y="319594"/>
                    <a:pt x="453617" y="306846"/>
                  </a:cubicBezTo>
                  <a:cubicBezTo>
                    <a:pt x="450192" y="295334"/>
                    <a:pt x="446386" y="283917"/>
                    <a:pt x="440488" y="273262"/>
                  </a:cubicBezTo>
                  <a:cubicBezTo>
                    <a:pt x="436683" y="266888"/>
                    <a:pt x="432021" y="260989"/>
                    <a:pt x="426027" y="256232"/>
                  </a:cubicBezTo>
                  <a:cubicBezTo>
                    <a:pt x="419272" y="251095"/>
                    <a:pt x="411566" y="247289"/>
                    <a:pt x="403099" y="245196"/>
                  </a:cubicBezTo>
                  <a:cubicBezTo>
                    <a:pt x="402243" y="245196"/>
                    <a:pt x="401006" y="244340"/>
                    <a:pt x="401006" y="243484"/>
                  </a:cubicBezTo>
                  <a:cubicBezTo>
                    <a:pt x="399769" y="239203"/>
                    <a:pt x="399294" y="235017"/>
                    <a:pt x="401006" y="230355"/>
                  </a:cubicBezTo>
                  <a:cubicBezTo>
                    <a:pt x="402719" y="225693"/>
                    <a:pt x="406143" y="221887"/>
                    <a:pt x="409949" y="218462"/>
                  </a:cubicBezTo>
                  <a:cubicBezTo>
                    <a:pt x="412042" y="216750"/>
                    <a:pt x="413754" y="215038"/>
                    <a:pt x="415467" y="213325"/>
                  </a:cubicBezTo>
                  <a:cubicBezTo>
                    <a:pt x="411186" y="212944"/>
                    <a:pt x="407380" y="212469"/>
                    <a:pt x="403574" y="211613"/>
                  </a:cubicBezTo>
                  <a:cubicBezTo>
                    <a:pt x="398913" y="210376"/>
                    <a:pt x="396820" y="207331"/>
                    <a:pt x="397676" y="203145"/>
                  </a:cubicBezTo>
                  <a:cubicBezTo>
                    <a:pt x="397676" y="201433"/>
                    <a:pt x="398532" y="199720"/>
                    <a:pt x="399388" y="198484"/>
                  </a:cubicBezTo>
                  <a:cubicBezTo>
                    <a:pt x="401101" y="195534"/>
                    <a:pt x="403194" y="192966"/>
                    <a:pt x="404526" y="190873"/>
                  </a:cubicBezTo>
                  <a:cubicBezTo>
                    <a:pt x="399388" y="192585"/>
                    <a:pt x="393490" y="194298"/>
                    <a:pt x="387972" y="196391"/>
                  </a:cubicBezTo>
                  <a:cubicBezTo>
                    <a:pt x="385879" y="196771"/>
                    <a:pt x="384167" y="197627"/>
                    <a:pt x="382454" y="198484"/>
                  </a:cubicBezTo>
                  <a:cubicBezTo>
                    <a:pt x="379505" y="200196"/>
                    <a:pt x="379029" y="202289"/>
                    <a:pt x="380361" y="205238"/>
                  </a:cubicBezTo>
                  <a:cubicBezTo>
                    <a:pt x="385023" y="216750"/>
                    <a:pt x="389685" y="227786"/>
                    <a:pt x="394346" y="238822"/>
                  </a:cubicBezTo>
                  <a:cubicBezTo>
                    <a:pt x="396059" y="243960"/>
                    <a:pt x="396439" y="248621"/>
                    <a:pt x="394346" y="253283"/>
                  </a:cubicBezTo>
                  <a:cubicBezTo>
                    <a:pt x="390065" y="262606"/>
                    <a:pt x="385403" y="271930"/>
                    <a:pt x="381217" y="281349"/>
                  </a:cubicBezTo>
                  <a:cubicBezTo>
                    <a:pt x="379505" y="285154"/>
                    <a:pt x="376936" y="287247"/>
                    <a:pt x="373131" y="288103"/>
                  </a:cubicBezTo>
                  <a:cubicBezTo>
                    <a:pt x="367613" y="289340"/>
                    <a:pt x="362475" y="289340"/>
                    <a:pt x="356957" y="288960"/>
                  </a:cubicBezTo>
                  <a:cubicBezTo>
                    <a:pt x="354008" y="288579"/>
                    <a:pt x="351819" y="286867"/>
                    <a:pt x="350202" y="284298"/>
                  </a:cubicBezTo>
                  <a:cubicBezTo>
                    <a:pt x="347253" y="279160"/>
                    <a:pt x="345541" y="273642"/>
                    <a:pt x="345065" y="267744"/>
                  </a:cubicBezTo>
                  <a:cubicBezTo>
                    <a:pt x="345065" y="264795"/>
                    <a:pt x="346302" y="263082"/>
                    <a:pt x="348490" y="261370"/>
                  </a:cubicBezTo>
                  <a:cubicBezTo>
                    <a:pt x="349346" y="260513"/>
                    <a:pt x="350583" y="260133"/>
                    <a:pt x="351439" y="259277"/>
                  </a:cubicBezTo>
                  <a:cubicBezTo>
                    <a:pt x="357813" y="255852"/>
                    <a:pt x="364188" y="252902"/>
                    <a:pt x="370086" y="249478"/>
                  </a:cubicBezTo>
                  <a:cubicBezTo>
                    <a:pt x="373036" y="247384"/>
                    <a:pt x="375985" y="244816"/>
                    <a:pt x="378554" y="242247"/>
                  </a:cubicBezTo>
                  <a:cubicBezTo>
                    <a:pt x="382359" y="237966"/>
                    <a:pt x="380266" y="232923"/>
                    <a:pt x="375128" y="230735"/>
                  </a:cubicBezTo>
                  <a:cubicBezTo>
                    <a:pt x="373036" y="230355"/>
                    <a:pt x="370847" y="230735"/>
                    <a:pt x="369991" y="232448"/>
                  </a:cubicBezTo>
                  <a:cubicBezTo>
                    <a:pt x="371228" y="233304"/>
                    <a:pt x="372560" y="234160"/>
                    <a:pt x="373416" y="235397"/>
                  </a:cubicBezTo>
                  <a:cubicBezTo>
                    <a:pt x="376365" y="238822"/>
                    <a:pt x="375985" y="243484"/>
                    <a:pt x="372179" y="246433"/>
                  </a:cubicBezTo>
                  <a:cubicBezTo>
                    <a:pt x="367898" y="249382"/>
                    <a:pt x="363236" y="250714"/>
                    <a:pt x="358574" y="251951"/>
                  </a:cubicBezTo>
                  <a:cubicBezTo>
                    <a:pt x="358574" y="251570"/>
                    <a:pt x="358194" y="251570"/>
                    <a:pt x="358194" y="251570"/>
                  </a:cubicBezTo>
                  <a:cubicBezTo>
                    <a:pt x="359050" y="249858"/>
                    <a:pt x="359907" y="248146"/>
                    <a:pt x="360762" y="246053"/>
                  </a:cubicBezTo>
                  <a:cubicBezTo>
                    <a:pt x="356482" y="249858"/>
                    <a:pt x="352296" y="253283"/>
                    <a:pt x="348014" y="256708"/>
                  </a:cubicBezTo>
                  <a:cubicBezTo>
                    <a:pt x="346777" y="257945"/>
                    <a:pt x="345065" y="258420"/>
                    <a:pt x="343353" y="257945"/>
                  </a:cubicBezTo>
                  <a:cubicBezTo>
                    <a:pt x="341259" y="257564"/>
                    <a:pt x="338691" y="257088"/>
                    <a:pt x="336978" y="256232"/>
                  </a:cubicBezTo>
                  <a:cubicBezTo>
                    <a:pt x="332316" y="253663"/>
                    <a:pt x="328035" y="251095"/>
                    <a:pt x="323849" y="247765"/>
                  </a:cubicBezTo>
                  <a:cubicBezTo>
                    <a:pt x="319568" y="244340"/>
                    <a:pt x="316238" y="240535"/>
                    <a:pt x="317950" y="234160"/>
                  </a:cubicBezTo>
                  <a:cubicBezTo>
                    <a:pt x="318331" y="234541"/>
                    <a:pt x="318807" y="234541"/>
                    <a:pt x="319187" y="234541"/>
                  </a:cubicBezTo>
                  <a:cubicBezTo>
                    <a:pt x="320044" y="234541"/>
                    <a:pt x="320424" y="234921"/>
                    <a:pt x="320900" y="234921"/>
                  </a:cubicBezTo>
                  <a:cubicBezTo>
                    <a:pt x="326799" y="235778"/>
                    <a:pt x="332412" y="236158"/>
                    <a:pt x="338310" y="237014"/>
                  </a:cubicBezTo>
                  <a:cubicBezTo>
                    <a:pt x="343828" y="237871"/>
                    <a:pt x="348965" y="237014"/>
                    <a:pt x="354008" y="235778"/>
                  </a:cubicBezTo>
                  <a:cubicBezTo>
                    <a:pt x="356957" y="234921"/>
                    <a:pt x="359526" y="233685"/>
                    <a:pt x="361239" y="230640"/>
                  </a:cubicBezTo>
                  <a:lnTo>
                    <a:pt x="360382" y="230640"/>
                  </a:lnTo>
                  <a:cubicBezTo>
                    <a:pt x="352771" y="232353"/>
                    <a:pt x="345065" y="233209"/>
                    <a:pt x="337073" y="232353"/>
                  </a:cubicBezTo>
                  <a:cubicBezTo>
                    <a:pt x="332792" y="231972"/>
                    <a:pt x="328606" y="231116"/>
                    <a:pt x="323944" y="230260"/>
                  </a:cubicBezTo>
                  <a:cubicBezTo>
                    <a:pt x="321851" y="229879"/>
                    <a:pt x="320519" y="228167"/>
                    <a:pt x="320519" y="225978"/>
                  </a:cubicBezTo>
                  <a:cubicBezTo>
                    <a:pt x="320519" y="223029"/>
                    <a:pt x="324325" y="217511"/>
                    <a:pt x="328606" y="217892"/>
                  </a:cubicBezTo>
                  <a:lnTo>
                    <a:pt x="343923" y="217892"/>
                  </a:lnTo>
                  <a:cubicBezTo>
                    <a:pt x="343923" y="217892"/>
                    <a:pt x="345160" y="217511"/>
                    <a:pt x="345636" y="217035"/>
                  </a:cubicBezTo>
                  <a:cubicBezTo>
                    <a:pt x="345636" y="216655"/>
                    <a:pt x="346016" y="216655"/>
                    <a:pt x="346016" y="216655"/>
                  </a:cubicBezTo>
                  <a:lnTo>
                    <a:pt x="345636" y="216274"/>
                  </a:lnTo>
                  <a:cubicBezTo>
                    <a:pt x="345636" y="216274"/>
                    <a:pt x="344779" y="215894"/>
                    <a:pt x="343923" y="215894"/>
                  </a:cubicBezTo>
                  <a:cubicBezTo>
                    <a:pt x="340974" y="215513"/>
                    <a:pt x="337549" y="215513"/>
                    <a:pt x="334600" y="214657"/>
                  </a:cubicBezTo>
                  <a:cubicBezTo>
                    <a:pt x="330319" y="214276"/>
                    <a:pt x="329938" y="212944"/>
                    <a:pt x="329938" y="209139"/>
                  </a:cubicBezTo>
                  <a:cubicBezTo>
                    <a:pt x="330319" y="201528"/>
                    <a:pt x="330794" y="194298"/>
                    <a:pt x="331175" y="186591"/>
                  </a:cubicBezTo>
                  <a:cubicBezTo>
                    <a:pt x="331428" y="183737"/>
                    <a:pt x="330287" y="181771"/>
                    <a:pt x="327750" y="180693"/>
                  </a:cubicBezTo>
                  <a:cubicBezTo>
                    <a:pt x="326037" y="179837"/>
                    <a:pt x="325657" y="178600"/>
                    <a:pt x="326513" y="176412"/>
                  </a:cubicBezTo>
                  <a:cubicBezTo>
                    <a:pt x="326893" y="174319"/>
                    <a:pt x="327370" y="172130"/>
                    <a:pt x="327370" y="170037"/>
                  </a:cubicBezTo>
                  <a:cubicBezTo>
                    <a:pt x="327750" y="167944"/>
                    <a:pt x="326513" y="166612"/>
                    <a:pt x="324801" y="165756"/>
                  </a:cubicBezTo>
                  <a:cubicBezTo>
                    <a:pt x="322232" y="164519"/>
                    <a:pt x="319282" y="164519"/>
                    <a:pt x="315858" y="164900"/>
                  </a:cubicBezTo>
                  <a:lnTo>
                    <a:pt x="315858" y="166993"/>
                  </a:lnTo>
                  <a:cubicBezTo>
                    <a:pt x="317094" y="174223"/>
                    <a:pt x="317094" y="181454"/>
                    <a:pt x="315858" y="188209"/>
                  </a:cubicBezTo>
                  <a:cubicBezTo>
                    <a:pt x="313289" y="201338"/>
                    <a:pt x="306915" y="211137"/>
                    <a:pt x="294166" y="216274"/>
                  </a:cubicBezTo>
                  <a:cubicBezTo>
                    <a:pt x="288648" y="218367"/>
                    <a:pt x="282655" y="219224"/>
                    <a:pt x="276756" y="216655"/>
                  </a:cubicBezTo>
                  <a:cubicBezTo>
                    <a:pt x="273331" y="215418"/>
                    <a:pt x="270858" y="212374"/>
                    <a:pt x="270382" y="208568"/>
                  </a:cubicBezTo>
                  <a:cubicBezTo>
                    <a:pt x="270001" y="204287"/>
                    <a:pt x="271238" y="200957"/>
                    <a:pt x="275044" y="199245"/>
                  </a:cubicBezTo>
                  <a:cubicBezTo>
                    <a:pt x="277612" y="197532"/>
                    <a:pt x="280942" y="197152"/>
                    <a:pt x="283987" y="196295"/>
                  </a:cubicBezTo>
                  <a:cubicBezTo>
                    <a:pt x="286079" y="195915"/>
                    <a:pt x="287792" y="195915"/>
                    <a:pt x="289885" y="195915"/>
                  </a:cubicBezTo>
                  <a:lnTo>
                    <a:pt x="295403" y="195915"/>
                  </a:lnTo>
                  <a:cubicBezTo>
                    <a:pt x="282655" y="192109"/>
                    <a:pt x="269526" y="190777"/>
                    <a:pt x="259346" y="181454"/>
                  </a:cubicBezTo>
                  <a:lnTo>
                    <a:pt x="258965" y="181835"/>
                  </a:lnTo>
                  <a:lnTo>
                    <a:pt x="258965" y="182691"/>
                  </a:lnTo>
                  <a:cubicBezTo>
                    <a:pt x="259346" y="184784"/>
                    <a:pt x="258585" y="185640"/>
                    <a:pt x="256872" y="186496"/>
                  </a:cubicBezTo>
                  <a:cubicBezTo>
                    <a:pt x="252591" y="189065"/>
                    <a:pt x="249642" y="192395"/>
                    <a:pt x="248786" y="197152"/>
                  </a:cubicBezTo>
                  <a:cubicBezTo>
                    <a:pt x="247929" y="199245"/>
                    <a:pt x="247549" y="201813"/>
                    <a:pt x="248405" y="204382"/>
                  </a:cubicBezTo>
                  <a:cubicBezTo>
                    <a:pt x="253067" y="198864"/>
                    <a:pt x="258585" y="195439"/>
                    <a:pt x="261534" y="196771"/>
                  </a:cubicBezTo>
                  <a:cubicBezTo>
                    <a:pt x="260678" y="198008"/>
                    <a:pt x="260297" y="198864"/>
                    <a:pt x="259821" y="200196"/>
                  </a:cubicBezTo>
                  <a:cubicBezTo>
                    <a:pt x="259441" y="203145"/>
                    <a:pt x="258109" y="206095"/>
                    <a:pt x="258109" y="209139"/>
                  </a:cubicBezTo>
                  <a:cubicBezTo>
                    <a:pt x="258489" y="214657"/>
                    <a:pt x="261058" y="219319"/>
                    <a:pt x="264864" y="223124"/>
                  </a:cubicBezTo>
                  <a:cubicBezTo>
                    <a:pt x="265244" y="223981"/>
                    <a:pt x="265244" y="224837"/>
                    <a:pt x="266101" y="225693"/>
                  </a:cubicBezTo>
                  <a:cubicBezTo>
                    <a:pt x="259726" y="226549"/>
                    <a:pt x="255064" y="224837"/>
                    <a:pt x="250403" y="221412"/>
                  </a:cubicBezTo>
                  <a:cubicBezTo>
                    <a:pt x="245741" y="217987"/>
                    <a:pt x="242316" y="213801"/>
                    <a:pt x="239747" y="208663"/>
                  </a:cubicBezTo>
                  <a:cubicBezTo>
                    <a:pt x="237654" y="212944"/>
                    <a:pt x="238035" y="217606"/>
                    <a:pt x="238035" y="222268"/>
                  </a:cubicBezTo>
                  <a:cubicBezTo>
                    <a:pt x="232517" y="217987"/>
                    <a:pt x="226143" y="205238"/>
                    <a:pt x="231661" y="194678"/>
                  </a:cubicBezTo>
                  <a:cubicBezTo>
                    <a:pt x="228712" y="196391"/>
                    <a:pt x="226523" y="197627"/>
                    <a:pt x="224049" y="198959"/>
                  </a:cubicBezTo>
                  <a:cubicBezTo>
                    <a:pt x="224049" y="198579"/>
                    <a:pt x="223669" y="198579"/>
                    <a:pt x="223669" y="198579"/>
                  </a:cubicBezTo>
                  <a:cubicBezTo>
                    <a:pt x="224049" y="197342"/>
                    <a:pt x="224526" y="195629"/>
                    <a:pt x="225382" y="194773"/>
                  </a:cubicBezTo>
                  <a:cubicBezTo>
                    <a:pt x="226618" y="193061"/>
                    <a:pt x="227950" y="191824"/>
                    <a:pt x="229663" y="190492"/>
                  </a:cubicBezTo>
                  <a:cubicBezTo>
                    <a:pt x="233469" y="187067"/>
                    <a:pt x="238130" y="183737"/>
                    <a:pt x="241935" y="179456"/>
                  </a:cubicBezTo>
                  <a:cubicBezTo>
                    <a:pt x="245361" y="176507"/>
                    <a:pt x="247073" y="171845"/>
                    <a:pt x="246597" y="167183"/>
                  </a:cubicBezTo>
                  <a:cubicBezTo>
                    <a:pt x="246217" y="161665"/>
                    <a:pt x="243172" y="157384"/>
                    <a:pt x="238511" y="154435"/>
                  </a:cubicBezTo>
                  <a:cubicBezTo>
                    <a:pt x="237654" y="154054"/>
                    <a:pt x="236418" y="153579"/>
                    <a:pt x="235086" y="152722"/>
                  </a:cubicBezTo>
                  <a:lnTo>
                    <a:pt x="235086" y="154815"/>
                  </a:lnTo>
                  <a:cubicBezTo>
                    <a:pt x="235086" y="165851"/>
                    <a:pt x="228712" y="173462"/>
                    <a:pt x="219769" y="177363"/>
                  </a:cubicBezTo>
                  <a:cubicBezTo>
                    <a:pt x="211682" y="181168"/>
                    <a:pt x="203214" y="180312"/>
                    <a:pt x="195128" y="179932"/>
                  </a:cubicBezTo>
                  <a:cubicBezTo>
                    <a:pt x="191322" y="179551"/>
                    <a:pt x="187041" y="179551"/>
                    <a:pt x="183236" y="179551"/>
                  </a:cubicBezTo>
                  <a:cubicBezTo>
                    <a:pt x="184092" y="180407"/>
                    <a:pt x="184948" y="180788"/>
                    <a:pt x="185804" y="181264"/>
                  </a:cubicBezTo>
                  <a:cubicBezTo>
                    <a:pt x="191703" y="183832"/>
                    <a:pt x="195984" y="188875"/>
                    <a:pt x="199409" y="194393"/>
                  </a:cubicBezTo>
                  <a:cubicBezTo>
                    <a:pt x="202834" y="199530"/>
                    <a:pt x="206163" y="205048"/>
                    <a:pt x="209589" y="210090"/>
                  </a:cubicBezTo>
                  <a:cubicBezTo>
                    <a:pt x="213394" y="215608"/>
                    <a:pt x="217200" y="221126"/>
                    <a:pt x="223194" y="224551"/>
                  </a:cubicBezTo>
                  <a:cubicBezTo>
                    <a:pt x="223574" y="224932"/>
                    <a:pt x="224049" y="225408"/>
                    <a:pt x="224906" y="226264"/>
                  </a:cubicBezTo>
                  <a:cubicBezTo>
                    <a:pt x="220625" y="225883"/>
                    <a:pt x="217295" y="224551"/>
                    <a:pt x="214251" y="222458"/>
                  </a:cubicBezTo>
                  <a:cubicBezTo>
                    <a:pt x="208732" y="219509"/>
                    <a:pt x="204071" y="215228"/>
                    <a:pt x="199409" y="210566"/>
                  </a:cubicBezTo>
                  <a:cubicBezTo>
                    <a:pt x="193891" y="205429"/>
                    <a:pt x="188754" y="199911"/>
                    <a:pt x="183236" y="194868"/>
                  </a:cubicBezTo>
                  <a:cubicBezTo>
                    <a:pt x="175149" y="188494"/>
                    <a:pt x="166206" y="184689"/>
                    <a:pt x="155645" y="185545"/>
                  </a:cubicBezTo>
                  <a:lnTo>
                    <a:pt x="154408" y="185545"/>
                  </a:lnTo>
                  <a:lnTo>
                    <a:pt x="154408" y="184308"/>
                  </a:lnTo>
                  <a:cubicBezTo>
                    <a:pt x="159546" y="177553"/>
                    <a:pt x="165920" y="172416"/>
                    <a:pt x="174768" y="171179"/>
                  </a:cubicBezTo>
                  <a:cubicBezTo>
                    <a:pt x="181999" y="170323"/>
                    <a:pt x="189229" y="170799"/>
                    <a:pt x="196460" y="170323"/>
                  </a:cubicBezTo>
                  <a:cubicBezTo>
                    <a:pt x="199409" y="170323"/>
                    <a:pt x="201977" y="169942"/>
                    <a:pt x="204927" y="169467"/>
                  </a:cubicBezTo>
                  <a:cubicBezTo>
                    <a:pt x="209208" y="169086"/>
                    <a:pt x="213394" y="166898"/>
                    <a:pt x="216439" y="163092"/>
                  </a:cubicBezTo>
                  <a:cubicBezTo>
                    <a:pt x="215583" y="163092"/>
                    <a:pt x="214726" y="163092"/>
                    <a:pt x="213870" y="163473"/>
                  </a:cubicBezTo>
                  <a:lnTo>
                    <a:pt x="211301" y="163473"/>
                  </a:lnTo>
                  <a:cubicBezTo>
                    <a:pt x="197697" y="164710"/>
                    <a:pt x="185804" y="160904"/>
                    <a:pt x="176481" y="151200"/>
                  </a:cubicBezTo>
                  <a:cubicBezTo>
                    <a:pt x="169251" y="144445"/>
                    <a:pt x="164208" y="136359"/>
                    <a:pt x="161639" y="127416"/>
                  </a:cubicBezTo>
                  <a:cubicBezTo>
                    <a:pt x="159546" y="120661"/>
                    <a:pt x="158690" y="113430"/>
                    <a:pt x="156977" y="106200"/>
                  </a:cubicBezTo>
                  <a:cubicBezTo>
                    <a:pt x="155741" y="98969"/>
                    <a:pt x="153172" y="92215"/>
                    <a:pt x="148034" y="87077"/>
                  </a:cubicBezTo>
                  <a:cubicBezTo>
                    <a:pt x="143373" y="82415"/>
                    <a:pt x="137379" y="80322"/>
                    <a:pt x="131005" y="78610"/>
                  </a:cubicBezTo>
                  <a:cubicBezTo>
                    <a:pt x="126724" y="77373"/>
                    <a:pt x="122538" y="76041"/>
                    <a:pt x="118732" y="74804"/>
                  </a:cubicBezTo>
                  <a:cubicBezTo>
                    <a:pt x="114451" y="73092"/>
                    <a:pt x="112358" y="68430"/>
                    <a:pt x="113214" y="64149"/>
                  </a:cubicBezTo>
                  <a:lnTo>
                    <a:pt x="114451" y="64149"/>
                  </a:lnTo>
                  <a:cubicBezTo>
                    <a:pt x="120350" y="66242"/>
                    <a:pt x="126343" y="65386"/>
                    <a:pt x="132242" y="64149"/>
                  </a:cubicBezTo>
                  <a:cubicBezTo>
                    <a:pt x="142041" y="62437"/>
                    <a:pt x="151365" y="59868"/>
                    <a:pt x="161163" y="58631"/>
                  </a:cubicBezTo>
                  <a:cubicBezTo>
                    <a:pt x="173056" y="56919"/>
                    <a:pt x="183711" y="60724"/>
                    <a:pt x="188754" y="72616"/>
                  </a:cubicBezTo>
                  <a:cubicBezTo>
                    <a:pt x="191322" y="77754"/>
                    <a:pt x="193035" y="83272"/>
                    <a:pt x="195508" y="88314"/>
                  </a:cubicBezTo>
                  <a:cubicBezTo>
                    <a:pt x="199789" y="98969"/>
                    <a:pt x="206163" y="108674"/>
                    <a:pt x="215012" y="115904"/>
                  </a:cubicBezTo>
                  <a:cubicBezTo>
                    <a:pt x="225667" y="123991"/>
                    <a:pt x="237083" y="126559"/>
                    <a:pt x="249452" y="120566"/>
                  </a:cubicBezTo>
                  <a:cubicBezTo>
                    <a:pt x="252020" y="119329"/>
                    <a:pt x="254113" y="117997"/>
                    <a:pt x="256206" y="116760"/>
                  </a:cubicBezTo>
                  <a:cubicBezTo>
                    <a:pt x="220529" y="80227"/>
                    <a:pt x="185328" y="44551"/>
                    <a:pt x="149652" y="8493"/>
                  </a:cubicBezTo>
                  <a:cubicBezTo>
                    <a:pt x="150033" y="11918"/>
                    <a:pt x="150888" y="14392"/>
                    <a:pt x="151745" y="17436"/>
                  </a:cubicBezTo>
                  <a:cubicBezTo>
                    <a:pt x="155170" y="28472"/>
                    <a:pt x="158500" y="39508"/>
                    <a:pt x="161925" y="51020"/>
                  </a:cubicBezTo>
                  <a:cubicBezTo>
                    <a:pt x="162305" y="52257"/>
                    <a:pt x="162305" y="53113"/>
                    <a:pt x="160688" y="53113"/>
                  </a:cubicBezTo>
                  <a:cubicBezTo>
                    <a:pt x="157263" y="53494"/>
                    <a:pt x="154314" y="53969"/>
                    <a:pt x="150888" y="53969"/>
                  </a:cubicBezTo>
                  <a:cubicBezTo>
                    <a:pt x="145751" y="53589"/>
                    <a:pt x="140709" y="52732"/>
                    <a:pt x="136047" y="51401"/>
                  </a:cubicBezTo>
                  <a:cubicBezTo>
                    <a:pt x="128436" y="49688"/>
                    <a:pt x="122062" y="45502"/>
                    <a:pt x="117400" y="39128"/>
                  </a:cubicBezTo>
                  <a:cubicBezTo>
                    <a:pt x="111882" y="31517"/>
                    <a:pt x="111502" y="22954"/>
                    <a:pt x="113119" y="14487"/>
                  </a:cubicBezTo>
                  <a:cubicBezTo>
                    <a:pt x="113975" y="10206"/>
                    <a:pt x="115688" y="6020"/>
                    <a:pt x="116925" y="1739"/>
                  </a:cubicBezTo>
                  <a:cubicBezTo>
                    <a:pt x="114356" y="502"/>
                    <a:pt x="111787" y="26"/>
                    <a:pt x="108838" y="26"/>
                  </a:cubicBezTo>
                  <a:cubicBezTo>
                    <a:pt x="100370" y="-354"/>
                    <a:pt x="93521" y="3451"/>
                    <a:pt x="88002" y="9350"/>
                  </a:cubicBezTo>
                  <a:cubicBezTo>
                    <a:pt x="78679" y="18673"/>
                    <a:pt x="74017" y="30565"/>
                    <a:pt x="76491" y="43789"/>
                  </a:cubicBezTo>
                  <a:cubicBezTo>
                    <a:pt x="79060" y="59107"/>
                    <a:pt x="87147" y="70999"/>
                    <a:pt x="102368" y="76898"/>
                  </a:cubicBezTo>
                  <a:cubicBezTo>
                    <a:pt x="109599" y="79466"/>
                    <a:pt x="116830" y="82035"/>
                    <a:pt x="124060" y="84508"/>
                  </a:cubicBezTo>
                  <a:cubicBezTo>
                    <a:pt x="133383" y="88314"/>
                    <a:pt x="141470" y="93832"/>
                    <a:pt x="146988" y="102775"/>
                  </a:cubicBezTo>
                  <a:cubicBezTo>
                    <a:pt x="148700" y="105724"/>
                    <a:pt x="149937" y="108674"/>
                    <a:pt x="150794" y="112574"/>
                  </a:cubicBezTo>
                  <a:cubicBezTo>
                    <a:pt x="140614" y="111718"/>
                    <a:pt x="130814" y="110862"/>
                    <a:pt x="120635" y="110005"/>
                  </a:cubicBezTo>
                  <a:cubicBezTo>
                    <a:pt x="121491" y="110005"/>
                    <a:pt x="121491" y="110386"/>
                    <a:pt x="121872" y="110386"/>
                  </a:cubicBezTo>
                  <a:cubicBezTo>
                    <a:pt x="130814" y="112955"/>
                    <a:pt x="140138" y="115523"/>
                    <a:pt x="149081" y="117997"/>
                  </a:cubicBezTo>
                  <a:cubicBezTo>
                    <a:pt x="150794" y="118377"/>
                    <a:pt x="151650" y="118853"/>
                    <a:pt x="152030" y="120090"/>
                  </a:cubicBezTo>
                  <a:cubicBezTo>
                    <a:pt x="154980" y="129413"/>
                    <a:pt x="158405" y="138737"/>
                    <a:pt x="161354" y="147680"/>
                  </a:cubicBezTo>
                  <a:cubicBezTo>
                    <a:pt x="161734" y="148536"/>
                    <a:pt x="161734" y="149392"/>
                    <a:pt x="161734" y="150249"/>
                  </a:cubicBezTo>
                  <a:cubicBezTo>
                    <a:pt x="161734" y="150249"/>
                    <a:pt x="161608" y="150534"/>
                    <a:pt x="161354" y="151105"/>
                  </a:cubicBezTo>
                  <a:cubicBezTo>
                    <a:pt x="134620" y="137500"/>
                    <a:pt x="107887" y="124371"/>
                    <a:pt x="80677" y="111147"/>
                  </a:cubicBezTo>
                  <a:cubicBezTo>
                    <a:pt x="81058" y="111528"/>
                    <a:pt x="81058" y="112003"/>
                    <a:pt x="81533" y="112384"/>
                  </a:cubicBezTo>
                  <a:cubicBezTo>
                    <a:pt x="84482" y="116189"/>
                    <a:pt x="87432" y="119614"/>
                    <a:pt x="90856" y="123039"/>
                  </a:cubicBezTo>
                  <a:cubicBezTo>
                    <a:pt x="94662" y="127701"/>
                    <a:pt x="98944" y="132363"/>
                    <a:pt x="102749" y="137025"/>
                  </a:cubicBezTo>
                  <a:cubicBezTo>
                    <a:pt x="108267" y="142923"/>
                    <a:pt x="113404" y="148917"/>
                    <a:pt x="118447" y="155291"/>
                  </a:cubicBezTo>
                  <a:cubicBezTo>
                    <a:pt x="122252" y="159097"/>
                    <a:pt x="126058" y="163378"/>
                    <a:pt x="129482" y="167564"/>
                  </a:cubicBezTo>
                  <a:cubicBezTo>
                    <a:pt x="130339" y="168420"/>
                    <a:pt x="130339" y="169657"/>
                    <a:pt x="129102" y="169657"/>
                  </a:cubicBezTo>
                  <a:cubicBezTo>
                    <a:pt x="125677" y="170894"/>
                    <a:pt x="121872" y="172226"/>
                    <a:pt x="118066" y="172606"/>
                  </a:cubicBezTo>
                  <a:cubicBezTo>
                    <a:pt x="112168" y="173462"/>
                    <a:pt x="106554" y="170894"/>
                    <a:pt x="101893" y="167088"/>
                  </a:cubicBezTo>
                  <a:cubicBezTo>
                    <a:pt x="95519" y="161951"/>
                    <a:pt x="89620" y="156433"/>
                    <a:pt x="83246" y="151390"/>
                  </a:cubicBezTo>
                  <a:cubicBezTo>
                    <a:pt x="73066" y="143779"/>
                    <a:pt x="62030" y="139498"/>
                    <a:pt x="49281" y="141211"/>
                  </a:cubicBezTo>
                  <a:cubicBezTo>
                    <a:pt x="34821" y="142923"/>
                    <a:pt x="23404" y="149678"/>
                    <a:pt x="14080" y="161189"/>
                  </a:cubicBezTo>
                  <a:cubicBezTo>
                    <a:pt x="7706" y="169276"/>
                    <a:pt x="4281" y="178980"/>
                    <a:pt x="5138" y="189636"/>
                  </a:cubicBezTo>
                  <a:cubicBezTo>
                    <a:pt x="5518" y="193441"/>
                    <a:pt x="6374" y="197247"/>
                    <a:pt x="7231" y="201528"/>
                  </a:cubicBezTo>
                  <a:cubicBezTo>
                    <a:pt x="8087" y="201147"/>
                    <a:pt x="8943" y="200672"/>
                    <a:pt x="9323" y="200291"/>
                  </a:cubicBezTo>
                  <a:cubicBezTo>
                    <a:pt x="15698" y="196866"/>
                    <a:pt x="22452" y="193536"/>
                    <a:pt x="29683" y="191348"/>
                  </a:cubicBezTo>
                  <a:cubicBezTo>
                    <a:pt x="41956" y="187923"/>
                    <a:pt x="53467" y="189255"/>
                    <a:pt x="63647" y="197723"/>
                  </a:cubicBezTo>
                  <a:cubicBezTo>
                    <a:pt x="68784" y="201528"/>
                    <a:pt x="73447" y="206665"/>
                    <a:pt x="78489" y="210851"/>
                  </a:cubicBezTo>
                  <a:cubicBezTo>
                    <a:pt x="79726" y="212088"/>
                    <a:pt x="78870" y="212564"/>
                    <a:pt x="78108" y="213420"/>
                  </a:cubicBezTo>
                  <a:cubicBezTo>
                    <a:pt x="75539" y="214657"/>
                    <a:pt x="73447" y="215513"/>
                    <a:pt x="70878" y="216845"/>
                  </a:cubicBezTo>
                  <a:cubicBezTo>
                    <a:pt x="67453" y="218938"/>
                    <a:pt x="63647" y="220651"/>
                    <a:pt x="60222" y="222744"/>
                  </a:cubicBezTo>
                  <a:cubicBezTo>
                    <a:pt x="66596" y="221031"/>
                    <a:pt x="72971" y="218938"/>
                    <a:pt x="78870" y="216845"/>
                  </a:cubicBezTo>
                  <a:cubicBezTo>
                    <a:pt x="82294" y="215989"/>
                    <a:pt x="84768" y="215608"/>
                    <a:pt x="87336" y="218558"/>
                  </a:cubicBezTo>
                  <a:cubicBezTo>
                    <a:pt x="87336" y="218938"/>
                    <a:pt x="88193" y="219414"/>
                    <a:pt x="88573" y="219794"/>
                  </a:cubicBezTo>
                  <a:cubicBezTo>
                    <a:pt x="98753" y="227881"/>
                    <a:pt x="110645" y="232067"/>
                    <a:pt x="123394" y="232067"/>
                  </a:cubicBezTo>
                  <a:cubicBezTo>
                    <a:pt x="130148" y="232067"/>
                    <a:pt x="136523" y="230830"/>
                    <a:pt x="142897" y="229974"/>
                  </a:cubicBezTo>
                  <a:cubicBezTo>
                    <a:pt x="153077" y="228737"/>
                    <a:pt x="163257" y="227025"/>
                    <a:pt x="173436" y="225312"/>
                  </a:cubicBezTo>
                  <a:cubicBezTo>
                    <a:pt x="179811" y="224456"/>
                    <a:pt x="186185" y="224076"/>
                    <a:pt x="192559" y="223600"/>
                  </a:cubicBezTo>
                  <a:cubicBezTo>
                    <a:pt x="195508" y="223600"/>
                    <a:pt x="198457" y="224456"/>
                    <a:pt x="201026" y="225693"/>
                  </a:cubicBezTo>
                  <a:cubicBezTo>
                    <a:pt x="203975" y="226930"/>
                    <a:pt x="205688" y="229118"/>
                    <a:pt x="205688" y="232448"/>
                  </a:cubicBezTo>
                  <a:cubicBezTo>
                    <a:pt x="205688" y="235778"/>
                    <a:pt x="203120" y="236729"/>
                    <a:pt x="200551" y="237966"/>
                  </a:cubicBezTo>
                  <a:cubicBezTo>
                    <a:pt x="196269" y="239678"/>
                    <a:pt x="192083" y="239678"/>
                    <a:pt x="187422" y="239678"/>
                  </a:cubicBezTo>
                  <a:lnTo>
                    <a:pt x="22643" y="239678"/>
                  </a:lnTo>
                  <a:cubicBezTo>
                    <a:pt x="38341" y="248621"/>
                    <a:pt x="54038" y="256708"/>
                    <a:pt x="69736" y="265175"/>
                  </a:cubicBezTo>
                  <a:cubicBezTo>
                    <a:pt x="75254" y="268124"/>
                    <a:pt x="81248" y="271074"/>
                    <a:pt x="86766" y="274499"/>
                  </a:cubicBezTo>
                  <a:cubicBezTo>
                    <a:pt x="88478" y="275355"/>
                    <a:pt x="88478" y="275736"/>
                    <a:pt x="87147" y="277067"/>
                  </a:cubicBezTo>
                  <a:cubicBezTo>
                    <a:pt x="85434" y="278304"/>
                    <a:pt x="84197" y="279636"/>
                    <a:pt x="82865" y="280873"/>
                  </a:cubicBezTo>
                  <a:cubicBezTo>
                    <a:pt x="76491" y="287247"/>
                    <a:pt x="70592" y="293146"/>
                    <a:pt x="63742" y="298664"/>
                  </a:cubicBezTo>
                  <a:cubicBezTo>
                    <a:pt x="56987" y="303801"/>
                    <a:pt x="49757" y="305894"/>
                    <a:pt x="41195" y="303325"/>
                  </a:cubicBezTo>
                  <a:cubicBezTo>
                    <a:pt x="35296" y="301232"/>
                    <a:pt x="29303" y="299900"/>
                    <a:pt x="22929" y="299044"/>
                  </a:cubicBezTo>
                  <a:cubicBezTo>
                    <a:pt x="19979" y="298664"/>
                    <a:pt x="17030" y="298664"/>
                    <a:pt x="14461" y="299425"/>
                  </a:cubicBezTo>
                  <a:cubicBezTo>
                    <a:pt x="14080" y="299805"/>
                    <a:pt x="13224" y="299805"/>
                    <a:pt x="12749" y="299805"/>
                  </a:cubicBezTo>
                  <a:cubicBezTo>
                    <a:pt x="10655" y="300662"/>
                    <a:pt x="8943" y="301898"/>
                    <a:pt x="7231" y="303611"/>
                  </a:cubicBezTo>
                  <a:lnTo>
                    <a:pt x="7231" y="303611"/>
                  </a:lnTo>
                  <a:cubicBezTo>
                    <a:pt x="6374" y="304467"/>
                    <a:pt x="5518" y="305323"/>
                    <a:pt x="4662" y="306560"/>
                  </a:cubicBezTo>
                  <a:cubicBezTo>
                    <a:pt x="4281" y="306941"/>
                    <a:pt x="4281" y="307416"/>
                    <a:pt x="3806" y="307797"/>
                  </a:cubicBezTo>
                  <a:cubicBezTo>
                    <a:pt x="2949" y="309034"/>
                    <a:pt x="2569" y="309890"/>
                    <a:pt x="2093" y="311222"/>
                  </a:cubicBezTo>
                  <a:cubicBezTo>
                    <a:pt x="2093" y="311222"/>
                    <a:pt x="2093" y="311602"/>
                    <a:pt x="1712" y="311602"/>
                  </a:cubicBezTo>
                  <a:cubicBezTo>
                    <a:pt x="856" y="313696"/>
                    <a:pt x="476" y="316264"/>
                    <a:pt x="0" y="318357"/>
                  </a:cubicBezTo>
                  <a:lnTo>
                    <a:pt x="381" y="318738"/>
                  </a:lnTo>
                  <a:cubicBezTo>
                    <a:pt x="8467" y="318357"/>
                    <a:pt x="15222" y="321687"/>
                    <a:pt x="21216" y="326349"/>
                  </a:cubicBezTo>
                  <a:cubicBezTo>
                    <a:pt x="27971" y="331011"/>
                    <a:pt x="33964" y="336148"/>
                    <a:pt x="40719" y="340334"/>
                  </a:cubicBezTo>
                  <a:cubicBezTo>
                    <a:pt x="52611" y="348421"/>
                    <a:pt x="64884" y="349657"/>
                    <a:pt x="78489" y="344996"/>
                  </a:cubicBezTo>
                  <a:cubicBezTo>
                    <a:pt x="86576" y="342047"/>
                    <a:pt x="94187" y="337385"/>
                    <a:pt x="101417" y="332247"/>
                  </a:cubicBezTo>
                  <a:cubicBezTo>
                    <a:pt x="103510" y="330535"/>
                    <a:pt x="105222" y="329298"/>
                    <a:pt x="107316" y="327586"/>
                  </a:cubicBezTo>
                  <a:cubicBezTo>
                    <a:pt x="107316" y="327586"/>
                    <a:pt x="107601" y="327871"/>
                    <a:pt x="108172" y="328442"/>
                  </a:cubicBezTo>
                  <a:cubicBezTo>
                    <a:pt x="102654" y="337385"/>
                    <a:pt x="97136" y="346233"/>
                    <a:pt x="91618" y="355651"/>
                  </a:cubicBezTo>
                  <a:cubicBezTo>
                    <a:pt x="86100" y="364594"/>
                    <a:pt x="80582" y="373918"/>
                    <a:pt x="75064" y="382861"/>
                  </a:cubicBezTo>
                  <a:cubicBezTo>
                    <a:pt x="83531" y="378579"/>
                    <a:pt x="91237" y="374393"/>
                    <a:pt x="99229" y="369732"/>
                  </a:cubicBezTo>
                  <a:cubicBezTo>
                    <a:pt x="112358" y="362977"/>
                    <a:pt x="125106" y="355746"/>
                    <a:pt x="138331" y="348516"/>
                  </a:cubicBezTo>
                  <a:cubicBezTo>
                    <a:pt x="145085" y="344710"/>
                    <a:pt x="152316" y="340905"/>
                    <a:pt x="159165" y="337004"/>
                  </a:cubicBezTo>
                  <a:cubicBezTo>
                    <a:pt x="167633" y="332343"/>
                    <a:pt x="176195" y="327681"/>
                    <a:pt x="184663" y="323019"/>
                  </a:cubicBezTo>
                  <a:cubicBezTo>
                    <a:pt x="185043" y="322638"/>
                    <a:pt x="185900" y="322638"/>
                    <a:pt x="187231" y="322163"/>
                  </a:cubicBezTo>
                  <a:lnTo>
                    <a:pt x="187231" y="324731"/>
                  </a:lnTo>
                  <a:cubicBezTo>
                    <a:pt x="186851" y="329393"/>
                    <a:pt x="186851" y="334055"/>
                    <a:pt x="186375" y="338717"/>
                  </a:cubicBezTo>
                  <a:cubicBezTo>
                    <a:pt x="185519" y="346803"/>
                    <a:pt x="183806" y="354414"/>
                    <a:pt x="180477" y="362026"/>
                  </a:cubicBezTo>
                  <a:cubicBezTo>
                    <a:pt x="180477" y="362882"/>
                    <a:pt x="179620" y="363738"/>
                    <a:pt x="178764" y="363738"/>
                  </a:cubicBezTo>
                  <a:cubicBezTo>
                    <a:pt x="166872" y="367163"/>
                    <a:pt x="154599" y="370493"/>
                    <a:pt x="142707" y="373918"/>
                  </a:cubicBezTo>
                  <a:cubicBezTo>
                    <a:pt x="137189" y="375155"/>
                    <a:pt x="131671" y="376867"/>
                    <a:pt x="126153" y="378199"/>
                  </a:cubicBezTo>
                  <a:lnTo>
                    <a:pt x="126153" y="378199"/>
                  </a:lnTo>
                  <a:cubicBezTo>
                    <a:pt x="142326" y="376962"/>
                    <a:pt x="158024" y="375250"/>
                    <a:pt x="174102" y="373537"/>
                  </a:cubicBezTo>
                  <a:cubicBezTo>
                    <a:pt x="173722" y="374774"/>
                    <a:pt x="173246" y="375250"/>
                    <a:pt x="172865" y="375630"/>
                  </a:cubicBezTo>
                  <a:cubicBezTo>
                    <a:pt x="170772" y="377723"/>
                    <a:pt x="169060" y="380292"/>
                    <a:pt x="166967" y="382005"/>
                  </a:cubicBezTo>
                  <a:cubicBezTo>
                    <a:pt x="159737" y="387903"/>
                    <a:pt x="151269" y="390947"/>
                    <a:pt x="142326" y="393516"/>
                  </a:cubicBezTo>
                  <a:cubicBezTo>
                    <a:pt x="134715" y="395609"/>
                    <a:pt x="126628" y="397797"/>
                    <a:pt x="119017" y="400271"/>
                  </a:cubicBezTo>
                  <a:cubicBezTo>
                    <a:pt x="107982" y="404552"/>
                    <a:pt x="99514" y="411782"/>
                    <a:pt x="94377" y="422818"/>
                  </a:cubicBezTo>
                  <a:cubicBezTo>
                    <a:pt x="92284" y="427956"/>
                    <a:pt x="91427" y="432998"/>
                    <a:pt x="92664" y="438516"/>
                  </a:cubicBezTo>
                  <a:cubicBezTo>
                    <a:pt x="93901" y="444034"/>
                    <a:pt x="97326" y="448315"/>
                    <a:pt x="99895" y="452977"/>
                  </a:cubicBezTo>
                  <a:cubicBezTo>
                    <a:pt x="101132" y="455546"/>
                    <a:pt x="102464" y="458115"/>
                    <a:pt x="102844" y="460588"/>
                  </a:cubicBezTo>
                  <a:cubicBezTo>
                    <a:pt x="103225" y="463537"/>
                    <a:pt x="101607" y="464394"/>
                    <a:pt x="98563" y="464870"/>
                  </a:cubicBezTo>
                  <a:cubicBezTo>
                    <a:pt x="95613" y="465250"/>
                    <a:pt x="92664" y="465726"/>
                    <a:pt x="89620" y="466963"/>
                  </a:cubicBezTo>
                  <a:cubicBezTo>
                    <a:pt x="83246" y="469056"/>
                    <a:pt x="78108" y="476286"/>
                    <a:pt x="78964" y="482660"/>
                  </a:cubicBezTo>
                  <a:cubicBezTo>
                    <a:pt x="79821" y="496646"/>
                    <a:pt x="90476" y="505969"/>
                    <a:pt x="103986" y="505969"/>
                  </a:cubicBezTo>
                  <a:cubicBezTo>
                    <a:pt x="112073" y="505969"/>
                    <a:pt x="118447" y="502163"/>
                    <a:pt x="123108" y="495789"/>
                  </a:cubicBezTo>
                  <a:cubicBezTo>
                    <a:pt x="126914" y="490652"/>
                    <a:pt x="129482" y="484753"/>
                    <a:pt x="131576" y="478760"/>
                  </a:cubicBezTo>
                  <a:cubicBezTo>
                    <a:pt x="133669" y="472005"/>
                    <a:pt x="135381" y="464774"/>
                    <a:pt x="137094" y="457924"/>
                  </a:cubicBezTo>
                  <a:cubicBezTo>
                    <a:pt x="138806" y="451550"/>
                    <a:pt x="142231" y="446413"/>
                    <a:pt x="147749" y="442607"/>
                  </a:cubicBezTo>
                  <a:cubicBezTo>
                    <a:pt x="155836" y="437089"/>
                    <a:pt x="165159" y="433664"/>
                    <a:pt x="174483" y="430334"/>
                  </a:cubicBezTo>
                  <a:cubicBezTo>
                    <a:pt x="176195" y="429478"/>
                    <a:pt x="177908" y="429098"/>
                    <a:pt x="180382" y="428241"/>
                  </a:cubicBezTo>
                  <a:cubicBezTo>
                    <a:pt x="177432" y="454594"/>
                    <a:pt x="174483" y="479996"/>
                    <a:pt x="171058" y="506349"/>
                  </a:cubicBezTo>
                  <a:cubicBezTo>
                    <a:pt x="201597" y="457544"/>
                    <a:pt x="231375" y="409499"/>
                    <a:pt x="261534" y="361169"/>
                  </a:cubicBezTo>
                  <a:cubicBezTo>
                    <a:pt x="262390" y="361550"/>
                    <a:pt x="262771" y="362026"/>
                    <a:pt x="263246" y="362406"/>
                  </a:cubicBezTo>
                  <a:cubicBezTo>
                    <a:pt x="264959" y="364975"/>
                    <a:pt x="266672" y="367543"/>
                    <a:pt x="268384" y="370017"/>
                  </a:cubicBezTo>
                  <a:cubicBezTo>
                    <a:pt x="271809" y="376391"/>
                    <a:pt x="273046" y="383146"/>
                    <a:pt x="269240" y="389996"/>
                  </a:cubicBezTo>
                  <a:cubicBezTo>
                    <a:pt x="266672" y="393802"/>
                    <a:pt x="263341" y="396751"/>
                    <a:pt x="259441" y="399795"/>
                  </a:cubicBezTo>
                  <a:cubicBezTo>
                    <a:pt x="253543" y="404933"/>
                    <a:pt x="247168" y="409119"/>
                    <a:pt x="242411" y="415112"/>
                  </a:cubicBezTo>
                  <a:cubicBezTo>
                    <a:pt x="235657" y="423199"/>
                    <a:pt x="233088" y="432142"/>
                    <a:pt x="233469" y="441846"/>
                  </a:cubicBezTo>
                  <a:cubicBezTo>
                    <a:pt x="233469" y="446127"/>
                    <a:pt x="234324" y="450313"/>
                    <a:pt x="234705" y="454975"/>
                  </a:cubicBezTo>
                  <a:cubicBezTo>
                    <a:pt x="235086" y="455356"/>
                    <a:pt x="234705" y="456212"/>
                    <a:pt x="234324" y="457068"/>
                  </a:cubicBezTo>
                  <a:cubicBezTo>
                    <a:pt x="230043" y="461730"/>
                    <a:pt x="225857" y="466867"/>
                    <a:pt x="221195" y="471910"/>
                  </a:cubicBezTo>
                  <a:cubicBezTo>
                    <a:pt x="219103" y="474003"/>
                    <a:pt x="216914" y="476571"/>
                    <a:pt x="214821" y="479140"/>
                  </a:cubicBezTo>
                  <a:cubicBezTo>
                    <a:pt x="215677" y="478760"/>
                    <a:pt x="216534" y="478284"/>
                    <a:pt x="217390" y="477903"/>
                  </a:cubicBezTo>
                  <a:cubicBezTo>
                    <a:pt x="223764" y="474098"/>
                    <a:pt x="229663" y="470292"/>
                    <a:pt x="236037" y="466392"/>
                  </a:cubicBezTo>
                  <a:cubicBezTo>
                    <a:pt x="237274" y="465155"/>
                    <a:pt x="238130" y="465536"/>
                    <a:pt x="238986" y="467248"/>
                  </a:cubicBezTo>
                  <a:cubicBezTo>
                    <a:pt x="240223" y="470197"/>
                    <a:pt x="241935" y="473622"/>
                    <a:pt x="243267" y="476571"/>
                  </a:cubicBezTo>
                  <a:cubicBezTo>
                    <a:pt x="246692" y="483802"/>
                    <a:pt x="250498" y="490557"/>
                    <a:pt x="253447" y="497787"/>
                  </a:cubicBezTo>
                  <a:cubicBezTo>
                    <a:pt x="256872" y="506730"/>
                    <a:pt x="256397" y="515578"/>
                    <a:pt x="251735" y="524521"/>
                  </a:cubicBezTo>
                  <a:cubicBezTo>
                    <a:pt x="247454" y="532608"/>
                    <a:pt x="240699" y="539362"/>
                    <a:pt x="233469" y="545356"/>
                  </a:cubicBezTo>
                  <a:cubicBezTo>
                    <a:pt x="230900" y="547449"/>
                    <a:pt x="228331" y="549637"/>
                    <a:pt x="225382" y="551730"/>
                  </a:cubicBezTo>
                  <a:cubicBezTo>
                    <a:pt x="230043" y="553443"/>
                    <a:pt x="234324" y="553823"/>
                    <a:pt x="238511" y="553823"/>
                  </a:cubicBezTo>
                  <a:cubicBezTo>
                    <a:pt x="244029" y="553823"/>
                    <a:pt x="250022" y="553443"/>
                    <a:pt x="255540" y="552967"/>
                  </a:cubicBezTo>
                  <a:cubicBezTo>
                    <a:pt x="265720" y="551730"/>
                    <a:pt x="275044" y="548305"/>
                    <a:pt x="283606" y="542787"/>
                  </a:cubicBezTo>
                  <a:cubicBezTo>
                    <a:pt x="294261" y="536413"/>
                    <a:pt x="301016" y="527470"/>
                    <a:pt x="303585" y="515197"/>
                  </a:cubicBezTo>
                  <a:cubicBezTo>
                    <a:pt x="303965" y="513961"/>
                    <a:pt x="304441" y="512248"/>
                    <a:pt x="304822" y="510536"/>
                  </a:cubicBezTo>
                  <a:lnTo>
                    <a:pt x="305202" y="510536"/>
                  </a:lnTo>
                  <a:cubicBezTo>
                    <a:pt x="317094" y="524521"/>
                    <a:pt x="328511" y="539362"/>
                    <a:pt x="340403" y="553443"/>
                  </a:cubicBezTo>
                  <a:lnTo>
                    <a:pt x="340784" y="553443"/>
                  </a:lnTo>
                  <a:lnTo>
                    <a:pt x="340784" y="430334"/>
                  </a:lnTo>
                  <a:lnTo>
                    <a:pt x="341640" y="430334"/>
                  </a:lnTo>
                  <a:cubicBezTo>
                    <a:pt x="341640" y="430334"/>
                    <a:pt x="342021" y="431191"/>
                    <a:pt x="342021" y="432047"/>
                  </a:cubicBezTo>
                  <a:cubicBezTo>
                    <a:pt x="343733" y="436709"/>
                    <a:pt x="345826" y="441370"/>
                    <a:pt x="349251" y="445651"/>
                  </a:cubicBezTo>
                  <a:cubicBezTo>
                    <a:pt x="354388" y="452026"/>
                    <a:pt x="360287" y="458400"/>
                    <a:pt x="365805" y="464774"/>
                  </a:cubicBezTo>
                  <a:cubicBezTo>
                    <a:pt x="367898" y="466867"/>
                    <a:pt x="369611" y="469436"/>
                    <a:pt x="371704" y="472005"/>
                  </a:cubicBezTo>
                  <a:cubicBezTo>
                    <a:pt x="373797" y="474954"/>
                    <a:pt x="374653" y="478760"/>
                    <a:pt x="373416" y="482660"/>
                  </a:cubicBezTo>
                  <a:cubicBezTo>
                    <a:pt x="369135" y="494552"/>
                    <a:pt x="365329" y="506825"/>
                    <a:pt x="361524" y="518718"/>
                  </a:cubicBezTo>
                  <a:cubicBezTo>
                    <a:pt x="359811" y="522999"/>
                    <a:pt x="358574" y="526804"/>
                    <a:pt x="356862" y="530990"/>
                  </a:cubicBezTo>
                  <a:lnTo>
                    <a:pt x="357242" y="530990"/>
                  </a:lnTo>
                  <a:cubicBezTo>
                    <a:pt x="361048" y="526328"/>
                    <a:pt x="364854" y="521191"/>
                    <a:pt x="368754" y="516149"/>
                  </a:cubicBezTo>
                  <a:cubicBezTo>
                    <a:pt x="369135" y="517385"/>
                    <a:pt x="369611" y="517861"/>
                    <a:pt x="369611" y="518242"/>
                  </a:cubicBezTo>
                  <a:cubicBezTo>
                    <a:pt x="370467" y="523760"/>
                    <a:pt x="370847" y="529278"/>
                    <a:pt x="372179" y="534415"/>
                  </a:cubicBezTo>
                  <a:cubicBezTo>
                    <a:pt x="374272" y="545451"/>
                    <a:pt x="379790" y="554394"/>
                    <a:pt x="389589" y="559912"/>
                  </a:cubicBezTo>
                  <a:cubicBezTo>
                    <a:pt x="394727" y="562861"/>
                    <a:pt x="399769" y="565430"/>
                    <a:pt x="404907" y="567999"/>
                  </a:cubicBezTo>
                  <a:cubicBezTo>
                    <a:pt x="406619" y="569236"/>
                    <a:pt x="408712" y="570567"/>
                    <a:pt x="410425" y="571804"/>
                  </a:cubicBezTo>
                  <a:cubicBezTo>
                    <a:pt x="412137" y="573041"/>
                    <a:pt x="412994" y="574754"/>
                    <a:pt x="412517" y="577322"/>
                  </a:cubicBezTo>
                  <a:cubicBezTo>
                    <a:pt x="411662" y="579416"/>
                    <a:pt x="409949" y="579891"/>
                    <a:pt x="408237" y="579891"/>
                  </a:cubicBezTo>
                  <a:cubicBezTo>
                    <a:pt x="405668" y="580272"/>
                    <a:pt x="403099" y="580747"/>
                    <a:pt x="401006" y="581128"/>
                  </a:cubicBezTo>
                  <a:cubicBezTo>
                    <a:pt x="400150" y="581128"/>
                    <a:pt x="399294" y="581984"/>
                    <a:pt x="398913" y="582365"/>
                  </a:cubicBezTo>
                  <a:cubicBezTo>
                    <a:pt x="398913" y="583221"/>
                    <a:pt x="399294" y="584077"/>
                    <a:pt x="400150" y="584458"/>
                  </a:cubicBezTo>
                  <a:cubicBezTo>
                    <a:pt x="401862" y="585314"/>
                    <a:pt x="403955" y="586170"/>
                    <a:pt x="405668" y="586170"/>
                  </a:cubicBezTo>
                  <a:cubicBezTo>
                    <a:pt x="417940" y="587407"/>
                    <a:pt x="429833" y="580652"/>
                    <a:pt x="433734" y="569140"/>
                  </a:cubicBezTo>
                  <a:cubicBezTo>
                    <a:pt x="437158" y="560198"/>
                    <a:pt x="436683" y="552111"/>
                    <a:pt x="431165" y="544119"/>
                  </a:cubicBezTo>
                  <a:cubicBezTo>
                    <a:pt x="428596" y="540694"/>
                    <a:pt x="425646" y="537364"/>
                    <a:pt x="422697" y="533939"/>
                  </a:cubicBezTo>
                  <a:cubicBezTo>
                    <a:pt x="417180" y="528041"/>
                    <a:pt x="412898" y="521191"/>
                    <a:pt x="412898" y="513104"/>
                  </a:cubicBezTo>
                  <a:cubicBezTo>
                    <a:pt x="413279" y="510155"/>
                    <a:pt x="413754" y="507206"/>
                    <a:pt x="413754" y="504161"/>
                  </a:cubicBezTo>
                  <a:lnTo>
                    <a:pt x="414611" y="504161"/>
                  </a:lnTo>
                  <a:cubicBezTo>
                    <a:pt x="429072" y="513104"/>
                    <a:pt x="443532" y="522428"/>
                    <a:pt x="457898" y="531371"/>
                  </a:cubicBezTo>
                  <a:lnTo>
                    <a:pt x="457898" y="530990"/>
                  </a:lnTo>
                  <a:cubicBezTo>
                    <a:pt x="437539" y="472385"/>
                    <a:pt x="416704" y="413781"/>
                    <a:pt x="396344" y="355176"/>
                  </a:cubicBezTo>
                  <a:cubicBezTo>
                    <a:pt x="396344" y="354795"/>
                    <a:pt x="396725" y="354795"/>
                    <a:pt x="396725" y="354795"/>
                  </a:cubicBezTo>
                  <a:cubicBezTo>
                    <a:pt x="397581" y="354795"/>
                    <a:pt x="398437" y="355176"/>
                    <a:pt x="399294" y="355651"/>
                  </a:cubicBezTo>
                  <a:cubicBezTo>
                    <a:pt x="401006" y="357364"/>
                    <a:pt x="403099" y="359076"/>
                    <a:pt x="404431" y="361169"/>
                  </a:cubicBezTo>
                  <a:cubicBezTo>
                    <a:pt x="410329" y="369256"/>
                    <a:pt x="412898" y="378199"/>
                    <a:pt x="415943" y="387047"/>
                  </a:cubicBezTo>
                  <a:cubicBezTo>
                    <a:pt x="420604" y="402364"/>
                    <a:pt x="424886" y="417586"/>
                    <a:pt x="429928" y="432903"/>
                  </a:cubicBezTo>
                  <a:cubicBezTo>
                    <a:pt x="433734" y="444415"/>
                    <a:pt x="438871" y="455831"/>
                    <a:pt x="446957" y="465630"/>
                  </a:cubicBezTo>
                  <a:cubicBezTo>
                    <a:pt x="451619" y="470292"/>
                    <a:pt x="456757" y="474098"/>
                    <a:pt x="463131" y="475810"/>
                  </a:cubicBezTo>
                  <a:cubicBezTo>
                    <a:pt x="464843" y="476191"/>
                    <a:pt x="465224" y="477047"/>
                    <a:pt x="465224" y="478760"/>
                  </a:cubicBezTo>
                  <a:cubicBezTo>
                    <a:pt x="465604" y="486846"/>
                    <a:pt x="466080" y="494933"/>
                    <a:pt x="466080" y="502925"/>
                  </a:cubicBezTo>
                  <a:cubicBezTo>
                    <a:pt x="466461" y="503305"/>
                    <a:pt x="466461" y="503781"/>
                    <a:pt x="466461" y="505018"/>
                  </a:cubicBezTo>
                  <a:cubicBezTo>
                    <a:pt x="467698" y="495694"/>
                    <a:pt x="469029" y="487227"/>
                    <a:pt x="470266" y="478664"/>
                  </a:cubicBezTo>
                  <a:cubicBezTo>
                    <a:pt x="470647" y="477428"/>
                    <a:pt x="471123" y="476952"/>
                    <a:pt x="472359" y="476952"/>
                  </a:cubicBezTo>
                  <a:cubicBezTo>
                    <a:pt x="474452" y="476952"/>
                    <a:pt x="476641" y="476571"/>
                    <a:pt x="479114" y="476096"/>
                  </a:cubicBezTo>
                  <a:cubicBezTo>
                    <a:pt x="470171" y="472290"/>
                    <a:pt x="464272" y="465916"/>
                    <a:pt x="459611" y="459066"/>
                  </a:cubicBezTo>
                  <a:cubicBezTo>
                    <a:pt x="455329" y="453167"/>
                    <a:pt x="452000" y="446793"/>
                    <a:pt x="448955" y="440419"/>
                  </a:cubicBezTo>
                  <a:cubicBezTo>
                    <a:pt x="443057" y="428907"/>
                    <a:pt x="439632" y="417110"/>
                    <a:pt x="437063" y="404742"/>
                  </a:cubicBezTo>
                  <a:cubicBezTo>
                    <a:pt x="435351" y="397988"/>
                    <a:pt x="434114" y="390757"/>
                    <a:pt x="431545" y="384383"/>
                  </a:cubicBezTo>
                  <a:cubicBezTo>
                    <a:pt x="428596" y="376296"/>
                    <a:pt x="424791" y="368685"/>
                    <a:pt x="421366" y="361074"/>
                  </a:cubicBezTo>
                  <a:cubicBezTo>
                    <a:pt x="417560" y="352987"/>
                    <a:pt x="415467" y="344520"/>
                    <a:pt x="415848" y="335577"/>
                  </a:cubicBezTo>
                  <a:cubicBezTo>
                    <a:pt x="415848" y="325778"/>
                    <a:pt x="417940" y="316454"/>
                    <a:pt x="421366" y="307131"/>
                  </a:cubicBezTo>
                  <a:cubicBezTo>
                    <a:pt x="421366" y="305894"/>
                    <a:pt x="422222" y="305038"/>
                    <a:pt x="422602" y="304182"/>
                  </a:cubicBezTo>
                  <a:lnTo>
                    <a:pt x="422602" y="308843"/>
                  </a:lnTo>
                  <a:cubicBezTo>
                    <a:pt x="422983" y="313125"/>
                    <a:pt x="422602" y="317786"/>
                    <a:pt x="422983" y="322448"/>
                  </a:cubicBezTo>
                  <a:cubicBezTo>
                    <a:pt x="423363" y="329679"/>
                    <a:pt x="425076" y="336433"/>
                    <a:pt x="428501" y="343283"/>
                  </a:cubicBezTo>
                  <a:cubicBezTo>
                    <a:pt x="433163" y="353463"/>
                    <a:pt x="440774" y="361550"/>
                    <a:pt x="450192" y="368305"/>
                  </a:cubicBezTo>
                  <a:cubicBezTo>
                    <a:pt x="454854" y="371730"/>
                    <a:pt x="459992" y="375535"/>
                    <a:pt x="462941" y="381053"/>
                  </a:cubicBezTo>
                  <a:cubicBezTo>
                    <a:pt x="467222" y="389140"/>
                    <a:pt x="471027" y="397226"/>
                    <a:pt x="475689" y="404838"/>
                  </a:cubicBezTo>
                  <a:cubicBezTo>
                    <a:pt x="479495" y="411212"/>
                    <a:pt x="483776" y="417110"/>
                    <a:pt x="487962" y="423104"/>
                  </a:cubicBezTo>
                  <a:cubicBezTo>
                    <a:pt x="493861" y="430715"/>
                    <a:pt x="502423" y="434996"/>
                    <a:pt x="510510" y="439277"/>
                  </a:cubicBezTo>
                  <a:cubicBezTo>
                    <a:pt x="517264" y="442702"/>
                    <a:pt x="524495" y="446032"/>
                    <a:pt x="531345" y="449933"/>
                  </a:cubicBezTo>
                  <a:cubicBezTo>
                    <a:pt x="536482" y="452882"/>
                    <a:pt x="540668" y="457163"/>
                    <a:pt x="543618" y="462206"/>
                  </a:cubicBezTo>
                  <a:cubicBezTo>
                    <a:pt x="548279" y="469817"/>
                    <a:pt x="549136" y="478379"/>
                    <a:pt x="548279" y="487227"/>
                  </a:cubicBezTo>
                  <a:cubicBezTo>
                    <a:pt x="547042" y="497406"/>
                    <a:pt x="543618" y="506730"/>
                    <a:pt x="538099" y="515673"/>
                  </a:cubicBezTo>
                  <a:cubicBezTo>
                    <a:pt x="536007" y="519479"/>
                    <a:pt x="533818" y="522904"/>
                    <a:pt x="530013" y="525472"/>
                  </a:cubicBezTo>
                  <a:cubicBezTo>
                    <a:pt x="529156" y="525853"/>
                    <a:pt x="528301" y="526328"/>
                    <a:pt x="527064" y="526709"/>
                  </a:cubicBezTo>
                  <a:cubicBezTo>
                    <a:pt x="527064" y="525885"/>
                    <a:pt x="527190" y="525314"/>
                    <a:pt x="527444" y="524997"/>
                  </a:cubicBezTo>
                  <a:cubicBezTo>
                    <a:pt x="527444" y="524997"/>
                    <a:pt x="527824" y="524140"/>
                    <a:pt x="527824" y="524140"/>
                  </a:cubicBezTo>
                  <a:cubicBezTo>
                    <a:pt x="536292" y="513961"/>
                    <a:pt x="537624" y="502068"/>
                    <a:pt x="535911" y="489700"/>
                  </a:cubicBezTo>
                  <a:cubicBezTo>
                    <a:pt x="534675" y="481233"/>
                    <a:pt x="529156" y="474859"/>
                    <a:pt x="522782" y="469341"/>
                  </a:cubicBezTo>
                  <a:cubicBezTo>
                    <a:pt x="516027" y="463443"/>
                    <a:pt x="508797" y="457829"/>
                    <a:pt x="501567" y="451931"/>
                  </a:cubicBezTo>
                  <a:cubicBezTo>
                    <a:pt x="495192" y="446793"/>
                    <a:pt x="488818" y="441275"/>
                    <a:pt x="485012" y="433664"/>
                  </a:cubicBezTo>
                  <a:cubicBezTo>
                    <a:pt x="481588" y="427290"/>
                    <a:pt x="478258" y="421391"/>
                    <a:pt x="475213" y="415017"/>
                  </a:cubicBezTo>
                  <a:cubicBezTo>
                    <a:pt x="470076" y="404838"/>
                    <a:pt x="465414" y="394658"/>
                    <a:pt x="459040" y="385334"/>
                  </a:cubicBezTo>
                  <a:cubicBezTo>
                    <a:pt x="456947" y="382385"/>
                    <a:pt x="454759" y="379436"/>
                    <a:pt x="451809" y="377723"/>
                  </a:cubicBezTo>
                  <a:cubicBezTo>
                    <a:pt x="453903" y="383241"/>
                    <a:pt x="456091" y="389235"/>
                    <a:pt x="457708" y="394753"/>
                  </a:cubicBezTo>
                  <a:cubicBezTo>
                    <a:pt x="463226" y="410926"/>
                    <a:pt x="467888" y="427005"/>
                    <a:pt x="476355" y="441846"/>
                  </a:cubicBezTo>
                  <a:cubicBezTo>
                    <a:pt x="481017" y="449933"/>
                    <a:pt x="487010" y="457163"/>
                    <a:pt x="495002" y="461825"/>
                  </a:cubicBezTo>
                  <a:cubicBezTo>
                    <a:pt x="501757" y="466106"/>
                    <a:pt x="508607" y="470292"/>
                    <a:pt x="514981" y="474954"/>
                  </a:cubicBezTo>
                  <a:cubicBezTo>
                    <a:pt x="523924" y="481709"/>
                    <a:pt x="528967" y="490652"/>
                    <a:pt x="528110" y="502544"/>
                  </a:cubicBezTo>
                  <a:cubicBezTo>
                    <a:pt x="527254" y="510155"/>
                    <a:pt x="525161" y="517861"/>
                    <a:pt x="520880" y="524616"/>
                  </a:cubicBezTo>
                  <a:cubicBezTo>
                    <a:pt x="518311" y="528897"/>
                    <a:pt x="515361" y="533083"/>
                    <a:pt x="512412" y="537745"/>
                  </a:cubicBezTo>
                  <a:cubicBezTo>
                    <a:pt x="512032" y="538601"/>
                    <a:pt x="511556" y="539458"/>
                    <a:pt x="510700" y="540694"/>
                  </a:cubicBezTo>
                  <a:cubicBezTo>
                    <a:pt x="511081" y="540694"/>
                    <a:pt x="511081" y="541075"/>
                    <a:pt x="511081" y="541075"/>
                  </a:cubicBezTo>
                  <a:cubicBezTo>
                    <a:pt x="512317" y="541075"/>
                    <a:pt x="513649" y="541075"/>
                    <a:pt x="514505" y="540694"/>
                  </a:cubicBezTo>
                  <a:cubicBezTo>
                    <a:pt x="522592" y="538125"/>
                    <a:pt x="528490" y="533083"/>
                    <a:pt x="534009" y="527565"/>
                  </a:cubicBezTo>
                  <a:cubicBezTo>
                    <a:pt x="541620" y="519479"/>
                    <a:pt x="547138" y="510536"/>
                    <a:pt x="551799" y="500356"/>
                  </a:cubicBezTo>
                  <a:cubicBezTo>
                    <a:pt x="555224" y="492269"/>
                    <a:pt x="557698" y="483802"/>
                    <a:pt x="557317" y="474859"/>
                  </a:cubicBezTo>
                  <a:cubicBezTo>
                    <a:pt x="556937" y="473146"/>
                    <a:pt x="556937" y="471910"/>
                    <a:pt x="556461" y="470197"/>
                  </a:cubicBezTo>
                  <a:cubicBezTo>
                    <a:pt x="563216" y="471434"/>
                    <a:pt x="569210" y="472766"/>
                    <a:pt x="575965" y="474478"/>
                  </a:cubicBezTo>
                  <a:cubicBezTo>
                    <a:pt x="575584" y="473622"/>
                    <a:pt x="575108" y="473242"/>
                    <a:pt x="574728" y="473242"/>
                  </a:cubicBezTo>
                  <a:cubicBezTo>
                    <a:pt x="568829" y="466487"/>
                    <a:pt x="562455" y="460113"/>
                    <a:pt x="556081" y="453738"/>
                  </a:cubicBezTo>
                  <a:cubicBezTo>
                    <a:pt x="539051" y="436709"/>
                    <a:pt x="522116" y="419774"/>
                    <a:pt x="505087" y="402364"/>
                  </a:cubicBezTo>
                  <a:lnTo>
                    <a:pt x="491101" y="388379"/>
                  </a:lnTo>
                  <a:cubicBezTo>
                    <a:pt x="491101" y="388379"/>
                    <a:pt x="490245" y="387142"/>
                    <a:pt x="489389" y="386286"/>
                  </a:cubicBezTo>
                  <a:lnTo>
                    <a:pt x="491482" y="386286"/>
                  </a:lnTo>
                  <a:cubicBezTo>
                    <a:pt x="497000" y="386286"/>
                    <a:pt x="502994" y="386286"/>
                    <a:pt x="508512" y="386666"/>
                  </a:cubicBezTo>
                  <a:cubicBezTo>
                    <a:pt x="516123" y="387522"/>
                    <a:pt x="523353" y="388759"/>
                    <a:pt x="530203" y="392184"/>
                  </a:cubicBezTo>
                  <a:cubicBezTo>
                    <a:pt x="536958" y="395609"/>
                    <a:pt x="542476" y="400271"/>
                    <a:pt x="547233" y="406169"/>
                  </a:cubicBezTo>
                  <a:cubicBezTo>
                    <a:pt x="553987" y="414256"/>
                    <a:pt x="559505" y="423199"/>
                    <a:pt x="564262" y="432523"/>
                  </a:cubicBezTo>
                  <a:cubicBezTo>
                    <a:pt x="566831" y="438041"/>
                    <a:pt x="569400" y="444034"/>
                    <a:pt x="571873" y="449552"/>
                  </a:cubicBezTo>
                  <a:lnTo>
                    <a:pt x="571873" y="438041"/>
                  </a:lnTo>
                  <a:cubicBezTo>
                    <a:pt x="572730" y="438421"/>
                    <a:pt x="573110" y="438897"/>
                    <a:pt x="573967" y="439277"/>
                  </a:cubicBezTo>
                  <a:cubicBezTo>
                    <a:pt x="576916" y="440990"/>
                    <a:pt x="579865" y="442702"/>
                    <a:pt x="582910" y="443558"/>
                  </a:cubicBezTo>
                  <a:cubicBezTo>
                    <a:pt x="594421" y="447840"/>
                    <a:pt x="605838" y="449077"/>
                    <a:pt x="617349" y="447364"/>
                  </a:cubicBezTo>
                  <a:cubicBezTo>
                    <a:pt x="628385" y="445651"/>
                    <a:pt x="637709" y="441846"/>
                    <a:pt x="644559" y="432903"/>
                  </a:cubicBezTo>
                  <a:cubicBezTo>
                    <a:pt x="647508" y="429478"/>
                    <a:pt x="649220" y="425673"/>
                    <a:pt x="650457" y="421011"/>
                  </a:cubicBezTo>
                  <a:lnTo>
                    <a:pt x="648745" y="421011"/>
                  </a:lnTo>
                  <a:cubicBezTo>
                    <a:pt x="643608" y="421391"/>
                    <a:pt x="638946" y="421391"/>
                    <a:pt x="634284" y="421391"/>
                  </a:cubicBezTo>
                  <a:cubicBezTo>
                    <a:pt x="625341" y="421391"/>
                    <a:pt x="617254" y="418823"/>
                    <a:pt x="609643" y="414637"/>
                  </a:cubicBezTo>
                  <a:cubicBezTo>
                    <a:pt x="606694" y="412924"/>
                    <a:pt x="604125" y="411212"/>
                    <a:pt x="602032" y="408738"/>
                  </a:cubicBezTo>
                  <a:cubicBezTo>
                    <a:pt x="600320" y="407026"/>
                    <a:pt x="599463" y="406169"/>
                    <a:pt x="596895" y="407501"/>
                  </a:cubicBezTo>
                  <a:cubicBezTo>
                    <a:pt x="596039" y="407882"/>
                    <a:pt x="595182" y="407882"/>
                    <a:pt x="594802" y="406645"/>
                  </a:cubicBezTo>
                  <a:cubicBezTo>
                    <a:pt x="591377" y="398558"/>
                    <a:pt x="590140" y="390091"/>
                    <a:pt x="590520" y="381148"/>
                  </a:cubicBezTo>
                  <a:cubicBezTo>
                    <a:pt x="590520" y="379055"/>
                    <a:pt x="591757" y="379055"/>
                    <a:pt x="593470" y="379055"/>
                  </a:cubicBezTo>
                  <a:lnTo>
                    <a:pt x="632096" y="379055"/>
                  </a:lnTo>
                  <a:cubicBezTo>
                    <a:pt x="628290" y="376106"/>
                    <a:pt x="624009" y="373537"/>
                    <a:pt x="619823" y="371444"/>
                  </a:cubicBezTo>
                  <a:cubicBezTo>
                    <a:pt x="604125" y="362121"/>
                    <a:pt x="588428" y="352797"/>
                    <a:pt x="572254" y="343854"/>
                  </a:cubicBezTo>
                  <a:cubicBezTo>
                    <a:pt x="571873" y="343474"/>
                    <a:pt x="571017" y="342617"/>
                    <a:pt x="570542" y="342142"/>
                  </a:cubicBezTo>
                  <a:lnTo>
                    <a:pt x="570542" y="341285"/>
                  </a:lnTo>
                  <a:lnTo>
                    <a:pt x="573110" y="341285"/>
                  </a:lnTo>
                  <a:cubicBezTo>
                    <a:pt x="577391" y="341666"/>
                    <a:pt x="582053" y="340905"/>
                    <a:pt x="585859" y="339573"/>
                  </a:cubicBezTo>
                  <a:cubicBezTo>
                    <a:pt x="591757" y="337480"/>
                    <a:pt x="596895" y="334436"/>
                    <a:pt x="601556" y="331486"/>
                  </a:cubicBezTo>
                  <a:cubicBezTo>
                    <a:pt x="602793" y="330630"/>
                    <a:pt x="603650" y="330250"/>
                    <a:pt x="604506" y="331486"/>
                  </a:cubicBezTo>
                  <a:cubicBezTo>
                    <a:pt x="606599" y="334055"/>
                    <a:pt x="609168" y="337004"/>
                    <a:pt x="611260" y="339954"/>
                  </a:cubicBezTo>
                  <a:cubicBezTo>
                    <a:pt x="613829" y="343378"/>
                    <a:pt x="616779" y="346708"/>
                    <a:pt x="619348" y="350133"/>
                  </a:cubicBezTo>
                  <a:lnTo>
                    <a:pt x="619348" y="348897"/>
                  </a:lnTo>
                  <a:cubicBezTo>
                    <a:pt x="616398" y="341666"/>
                    <a:pt x="613448" y="334436"/>
                    <a:pt x="610405" y="327205"/>
                  </a:cubicBezTo>
                  <a:cubicBezTo>
                    <a:pt x="610024" y="325968"/>
                    <a:pt x="610024" y="325112"/>
                    <a:pt x="611260" y="324256"/>
                  </a:cubicBezTo>
                  <a:cubicBezTo>
                    <a:pt x="615922" y="320450"/>
                    <a:pt x="620584" y="316645"/>
                    <a:pt x="625246" y="312744"/>
                  </a:cubicBezTo>
                  <a:cubicBezTo>
                    <a:pt x="632476" y="306846"/>
                    <a:pt x="640943" y="303421"/>
                    <a:pt x="650743" y="304277"/>
                  </a:cubicBezTo>
                  <a:cubicBezTo>
                    <a:pt x="658354" y="305133"/>
                    <a:pt x="663872" y="309414"/>
                    <a:pt x="665584" y="316550"/>
                  </a:cubicBezTo>
                  <a:cubicBezTo>
                    <a:pt x="666440" y="322448"/>
                    <a:pt x="665965" y="328061"/>
                    <a:pt x="665584" y="333960"/>
                  </a:cubicBezTo>
                  <a:cubicBezTo>
                    <a:pt x="665584" y="336053"/>
                    <a:pt x="665203" y="338621"/>
                    <a:pt x="665584" y="341190"/>
                  </a:cubicBezTo>
                  <a:cubicBezTo>
                    <a:pt x="665965" y="344615"/>
                    <a:pt x="668534" y="345852"/>
                    <a:pt x="671483" y="344140"/>
                  </a:cubicBezTo>
                  <a:cubicBezTo>
                    <a:pt x="672339" y="344140"/>
                    <a:pt x="672720" y="343759"/>
                    <a:pt x="673576" y="343283"/>
                  </a:cubicBezTo>
                  <a:cubicBezTo>
                    <a:pt x="676525" y="340714"/>
                    <a:pt x="679094" y="337385"/>
                    <a:pt x="680331" y="333484"/>
                  </a:cubicBezTo>
                  <a:cubicBezTo>
                    <a:pt x="683755" y="325397"/>
                    <a:pt x="684992" y="317311"/>
                    <a:pt x="683755" y="308843"/>
                  </a:cubicBezTo>
                  <a:lnTo>
                    <a:pt x="683755" y="308843"/>
                  </a:lnTo>
                  <a:close/>
                  <a:moveTo>
                    <a:pt x="554559" y="229118"/>
                  </a:moveTo>
                  <a:cubicBezTo>
                    <a:pt x="564358" y="225312"/>
                    <a:pt x="571113" y="217226"/>
                    <a:pt x="575774" y="208283"/>
                  </a:cubicBezTo>
                  <a:cubicBezTo>
                    <a:pt x="580056" y="201052"/>
                    <a:pt x="583385" y="193441"/>
                    <a:pt x="587286" y="185735"/>
                  </a:cubicBezTo>
                  <a:cubicBezTo>
                    <a:pt x="588522" y="183166"/>
                    <a:pt x="590711" y="181073"/>
                    <a:pt x="592423" y="178980"/>
                  </a:cubicBezTo>
                  <a:cubicBezTo>
                    <a:pt x="594992" y="176887"/>
                    <a:pt x="598322" y="176887"/>
                    <a:pt x="600891" y="178980"/>
                  </a:cubicBezTo>
                  <a:cubicBezTo>
                    <a:pt x="602984" y="180217"/>
                    <a:pt x="602984" y="182786"/>
                    <a:pt x="602603" y="185355"/>
                  </a:cubicBezTo>
                  <a:cubicBezTo>
                    <a:pt x="601747" y="190492"/>
                    <a:pt x="599178" y="194298"/>
                    <a:pt x="596229" y="198103"/>
                  </a:cubicBezTo>
                  <a:cubicBezTo>
                    <a:pt x="587286" y="209615"/>
                    <a:pt x="576250" y="219794"/>
                    <a:pt x="563501" y="227405"/>
                  </a:cubicBezTo>
                  <a:cubicBezTo>
                    <a:pt x="560552" y="229118"/>
                    <a:pt x="556747" y="230830"/>
                    <a:pt x="552846" y="229974"/>
                  </a:cubicBezTo>
                  <a:cubicBezTo>
                    <a:pt x="553227" y="229974"/>
                    <a:pt x="553702" y="229594"/>
                    <a:pt x="554559" y="229118"/>
                  </a:cubicBezTo>
                  <a:lnTo>
                    <a:pt x="554559" y="229118"/>
                  </a:lnTo>
                  <a:close/>
                  <a:moveTo>
                    <a:pt x="91713" y="35132"/>
                  </a:moveTo>
                  <a:cubicBezTo>
                    <a:pt x="90476" y="26665"/>
                    <a:pt x="91333" y="18578"/>
                    <a:pt x="96850" y="11347"/>
                  </a:cubicBezTo>
                  <a:cubicBezTo>
                    <a:pt x="100276" y="7542"/>
                    <a:pt x="104461" y="5449"/>
                    <a:pt x="109599" y="5449"/>
                  </a:cubicBezTo>
                  <a:cubicBezTo>
                    <a:pt x="111311" y="5068"/>
                    <a:pt x="111692" y="5449"/>
                    <a:pt x="110836" y="7542"/>
                  </a:cubicBezTo>
                  <a:cubicBezTo>
                    <a:pt x="108742" y="12204"/>
                    <a:pt x="107030" y="17341"/>
                    <a:pt x="107411" y="22859"/>
                  </a:cubicBezTo>
                  <a:cubicBezTo>
                    <a:pt x="107791" y="34371"/>
                    <a:pt x="112548" y="43219"/>
                    <a:pt x="121396" y="49593"/>
                  </a:cubicBezTo>
                  <a:cubicBezTo>
                    <a:pt x="126533" y="53398"/>
                    <a:pt x="131576" y="55492"/>
                    <a:pt x="137569" y="57204"/>
                  </a:cubicBezTo>
                  <a:cubicBezTo>
                    <a:pt x="138425" y="57204"/>
                    <a:pt x="138806" y="57584"/>
                    <a:pt x="139662" y="58060"/>
                  </a:cubicBezTo>
                  <a:lnTo>
                    <a:pt x="139662" y="58441"/>
                  </a:lnTo>
                  <a:cubicBezTo>
                    <a:pt x="138806" y="58441"/>
                    <a:pt x="138425" y="58821"/>
                    <a:pt x="137569" y="58821"/>
                  </a:cubicBezTo>
                  <a:cubicBezTo>
                    <a:pt x="129482" y="60534"/>
                    <a:pt x="121016" y="60914"/>
                    <a:pt x="112548" y="58821"/>
                  </a:cubicBezTo>
                  <a:cubicBezTo>
                    <a:pt x="101893" y="55872"/>
                    <a:pt x="93045" y="46073"/>
                    <a:pt x="91713" y="35037"/>
                  </a:cubicBezTo>
                  <a:lnTo>
                    <a:pt x="91713" y="35037"/>
                  </a:lnTo>
                  <a:close/>
                  <a:moveTo>
                    <a:pt x="63267" y="189636"/>
                  </a:moveTo>
                  <a:cubicBezTo>
                    <a:pt x="63267" y="191348"/>
                    <a:pt x="62410" y="191348"/>
                    <a:pt x="60698" y="190873"/>
                  </a:cubicBezTo>
                  <a:cubicBezTo>
                    <a:pt x="56417" y="189160"/>
                    <a:pt x="51755" y="187067"/>
                    <a:pt x="47569" y="186211"/>
                  </a:cubicBezTo>
                  <a:cubicBezTo>
                    <a:pt x="37389" y="184498"/>
                    <a:pt x="28066" y="186211"/>
                    <a:pt x="18647" y="190492"/>
                  </a:cubicBezTo>
                  <a:cubicBezTo>
                    <a:pt x="16554" y="191348"/>
                    <a:pt x="14366" y="192585"/>
                    <a:pt x="12273" y="193917"/>
                  </a:cubicBezTo>
                  <a:cubicBezTo>
                    <a:pt x="11892" y="193917"/>
                    <a:pt x="11417" y="193917"/>
                    <a:pt x="10560" y="194298"/>
                  </a:cubicBezTo>
                  <a:cubicBezTo>
                    <a:pt x="10941" y="193061"/>
                    <a:pt x="10941" y="192205"/>
                    <a:pt x="11417" y="191348"/>
                  </a:cubicBezTo>
                  <a:cubicBezTo>
                    <a:pt x="13986" y="184974"/>
                    <a:pt x="18647" y="180312"/>
                    <a:pt x="24546" y="176887"/>
                  </a:cubicBezTo>
                  <a:cubicBezTo>
                    <a:pt x="33013" y="172226"/>
                    <a:pt x="41956" y="170132"/>
                    <a:pt x="51279" y="172226"/>
                  </a:cubicBezTo>
                  <a:cubicBezTo>
                    <a:pt x="57178" y="173462"/>
                    <a:pt x="61935" y="176507"/>
                    <a:pt x="63172" y="182881"/>
                  </a:cubicBezTo>
                  <a:cubicBezTo>
                    <a:pt x="63552" y="184974"/>
                    <a:pt x="63172" y="187162"/>
                    <a:pt x="63172" y="189636"/>
                  </a:cubicBezTo>
                  <a:lnTo>
                    <a:pt x="63172" y="189636"/>
                  </a:lnTo>
                  <a:close/>
                  <a:moveTo>
                    <a:pt x="85719" y="192205"/>
                  </a:moveTo>
                  <a:cubicBezTo>
                    <a:pt x="81438" y="188780"/>
                    <a:pt x="78108" y="184593"/>
                    <a:pt x="74684" y="180312"/>
                  </a:cubicBezTo>
                  <a:cubicBezTo>
                    <a:pt x="70878" y="175175"/>
                    <a:pt x="67453" y="169657"/>
                    <a:pt x="60698" y="167564"/>
                  </a:cubicBezTo>
                  <a:cubicBezTo>
                    <a:pt x="58129" y="167183"/>
                    <a:pt x="55561" y="166708"/>
                    <a:pt x="53087" y="166708"/>
                  </a:cubicBezTo>
                  <a:cubicBezTo>
                    <a:pt x="48425" y="166327"/>
                    <a:pt x="44144" y="166708"/>
                    <a:pt x="39482" y="166708"/>
                  </a:cubicBezTo>
                  <a:cubicBezTo>
                    <a:pt x="37770" y="166708"/>
                    <a:pt x="36058" y="166708"/>
                    <a:pt x="34345" y="166327"/>
                  </a:cubicBezTo>
                  <a:cubicBezTo>
                    <a:pt x="32252" y="165946"/>
                    <a:pt x="30539" y="165090"/>
                    <a:pt x="29683" y="162902"/>
                  </a:cubicBezTo>
                  <a:cubicBezTo>
                    <a:pt x="29303" y="160333"/>
                    <a:pt x="28827" y="157384"/>
                    <a:pt x="31395" y="155672"/>
                  </a:cubicBezTo>
                  <a:cubicBezTo>
                    <a:pt x="33964" y="153579"/>
                    <a:pt x="36914" y="151866"/>
                    <a:pt x="39863" y="150534"/>
                  </a:cubicBezTo>
                  <a:cubicBezTo>
                    <a:pt x="47950" y="147585"/>
                    <a:pt x="56036" y="147965"/>
                    <a:pt x="63647" y="153103"/>
                  </a:cubicBezTo>
                  <a:cubicBezTo>
                    <a:pt x="64884" y="153959"/>
                    <a:pt x="65741" y="154815"/>
                    <a:pt x="67072" y="155672"/>
                  </a:cubicBezTo>
                  <a:cubicBezTo>
                    <a:pt x="67453" y="156052"/>
                    <a:pt x="68784" y="156528"/>
                    <a:pt x="69165" y="156052"/>
                  </a:cubicBezTo>
                  <a:cubicBezTo>
                    <a:pt x="69546" y="155672"/>
                    <a:pt x="70021" y="154815"/>
                    <a:pt x="70021" y="153959"/>
                  </a:cubicBezTo>
                  <a:cubicBezTo>
                    <a:pt x="69768" y="151993"/>
                    <a:pt x="70624" y="151295"/>
                    <a:pt x="72590" y="151866"/>
                  </a:cubicBezTo>
                  <a:cubicBezTo>
                    <a:pt x="77727" y="153103"/>
                    <a:pt x="81533" y="156147"/>
                    <a:pt x="85339" y="159953"/>
                  </a:cubicBezTo>
                  <a:cubicBezTo>
                    <a:pt x="90856" y="165851"/>
                    <a:pt x="95994" y="173082"/>
                    <a:pt x="103130" y="178219"/>
                  </a:cubicBezTo>
                  <a:cubicBezTo>
                    <a:pt x="112073" y="184118"/>
                    <a:pt x="121776" y="186686"/>
                    <a:pt x="132813" y="186306"/>
                  </a:cubicBezTo>
                  <a:cubicBezTo>
                    <a:pt x="135381" y="186306"/>
                    <a:pt x="137950" y="185925"/>
                    <a:pt x="140899" y="185450"/>
                  </a:cubicBezTo>
                  <a:lnTo>
                    <a:pt x="142992" y="185450"/>
                  </a:lnTo>
                  <a:cubicBezTo>
                    <a:pt x="142611" y="189255"/>
                    <a:pt x="140899" y="191824"/>
                    <a:pt x="138711" y="194393"/>
                  </a:cubicBezTo>
                  <a:cubicBezTo>
                    <a:pt x="134049" y="199911"/>
                    <a:pt x="127675" y="202479"/>
                    <a:pt x="120445" y="203336"/>
                  </a:cubicBezTo>
                  <a:cubicBezTo>
                    <a:pt x="107316" y="204192"/>
                    <a:pt x="95804" y="199911"/>
                    <a:pt x="85624" y="192300"/>
                  </a:cubicBezTo>
                  <a:lnTo>
                    <a:pt x="85624" y="192300"/>
                  </a:lnTo>
                  <a:close/>
                  <a:moveTo>
                    <a:pt x="157073" y="221126"/>
                  </a:moveTo>
                  <a:cubicBezTo>
                    <a:pt x="152791" y="224076"/>
                    <a:pt x="147749" y="225788"/>
                    <a:pt x="142611" y="226264"/>
                  </a:cubicBezTo>
                  <a:cubicBezTo>
                    <a:pt x="135857" y="227120"/>
                    <a:pt x="129007" y="227501"/>
                    <a:pt x="122633" y="227501"/>
                  </a:cubicBezTo>
                  <a:cubicBezTo>
                    <a:pt x="116259" y="227501"/>
                    <a:pt x="109884" y="226644"/>
                    <a:pt x="104366" y="223695"/>
                  </a:cubicBezTo>
                  <a:cubicBezTo>
                    <a:pt x="103510" y="222839"/>
                    <a:pt x="102654" y="222458"/>
                    <a:pt x="101798" y="221602"/>
                  </a:cubicBezTo>
                  <a:cubicBezTo>
                    <a:pt x="99229" y="219033"/>
                    <a:pt x="99229" y="216465"/>
                    <a:pt x="101798" y="213515"/>
                  </a:cubicBezTo>
                  <a:cubicBezTo>
                    <a:pt x="104747" y="210947"/>
                    <a:pt x="108172" y="209234"/>
                    <a:pt x="111977" y="208378"/>
                  </a:cubicBezTo>
                  <a:cubicBezTo>
                    <a:pt x="120445" y="205429"/>
                    <a:pt x="129388" y="204097"/>
                    <a:pt x="140043" y="204097"/>
                  </a:cubicBezTo>
                  <a:cubicBezTo>
                    <a:pt x="144324" y="204097"/>
                    <a:pt x="149842" y="204477"/>
                    <a:pt x="155360" y="206665"/>
                  </a:cubicBezTo>
                  <a:cubicBezTo>
                    <a:pt x="157453" y="207522"/>
                    <a:pt x="159642" y="209234"/>
                    <a:pt x="160497" y="211327"/>
                  </a:cubicBezTo>
                  <a:cubicBezTo>
                    <a:pt x="162210" y="215133"/>
                    <a:pt x="160878" y="218558"/>
                    <a:pt x="157073" y="221126"/>
                  </a:cubicBezTo>
                  <a:lnTo>
                    <a:pt x="157073" y="221126"/>
                  </a:lnTo>
                  <a:close/>
                  <a:moveTo>
                    <a:pt x="167728" y="257659"/>
                  </a:moveTo>
                  <a:cubicBezTo>
                    <a:pt x="172009" y="256803"/>
                    <a:pt x="176671" y="256423"/>
                    <a:pt x="180857" y="255091"/>
                  </a:cubicBezTo>
                  <a:cubicBezTo>
                    <a:pt x="190657" y="252998"/>
                    <a:pt x="199123" y="247860"/>
                    <a:pt x="207210" y="242342"/>
                  </a:cubicBezTo>
                  <a:cubicBezTo>
                    <a:pt x="209779" y="241105"/>
                    <a:pt x="212348" y="239393"/>
                    <a:pt x="214821" y="238061"/>
                  </a:cubicBezTo>
                  <a:cubicBezTo>
                    <a:pt x="215677" y="237680"/>
                    <a:pt x="216914" y="237205"/>
                    <a:pt x="217771" y="237680"/>
                  </a:cubicBezTo>
                  <a:cubicBezTo>
                    <a:pt x="219007" y="237680"/>
                    <a:pt x="220720" y="238061"/>
                    <a:pt x="221195" y="238917"/>
                  </a:cubicBezTo>
                  <a:cubicBezTo>
                    <a:pt x="222052" y="240154"/>
                    <a:pt x="221576" y="242342"/>
                    <a:pt x="220815" y="243198"/>
                  </a:cubicBezTo>
                  <a:cubicBezTo>
                    <a:pt x="219578" y="244911"/>
                    <a:pt x="217390" y="247004"/>
                    <a:pt x="215297" y="248336"/>
                  </a:cubicBezTo>
                  <a:cubicBezTo>
                    <a:pt x="206354" y="253854"/>
                    <a:pt x="196650" y="256803"/>
                    <a:pt x="186375" y="258516"/>
                  </a:cubicBezTo>
                  <a:cubicBezTo>
                    <a:pt x="180477" y="259372"/>
                    <a:pt x="174863" y="259752"/>
                    <a:pt x="169345" y="258516"/>
                  </a:cubicBezTo>
                  <a:cubicBezTo>
                    <a:pt x="168489" y="258516"/>
                    <a:pt x="168108" y="258135"/>
                    <a:pt x="167252" y="257659"/>
                  </a:cubicBezTo>
                  <a:lnTo>
                    <a:pt x="167633" y="257659"/>
                  </a:lnTo>
                  <a:close/>
                  <a:moveTo>
                    <a:pt x="98848" y="273738"/>
                  </a:moveTo>
                  <a:cubicBezTo>
                    <a:pt x="102654" y="266127"/>
                    <a:pt x="106935" y="259277"/>
                    <a:pt x="115402" y="255947"/>
                  </a:cubicBezTo>
                  <a:cubicBezTo>
                    <a:pt x="119684" y="254234"/>
                    <a:pt x="123870" y="253854"/>
                    <a:pt x="128151" y="254234"/>
                  </a:cubicBezTo>
                  <a:cubicBezTo>
                    <a:pt x="138331" y="254615"/>
                    <a:pt x="147654" y="258516"/>
                    <a:pt x="157073" y="261465"/>
                  </a:cubicBezTo>
                  <a:cubicBezTo>
                    <a:pt x="163828" y="263558"/>
                    <a:pt x="170677" y="265270"/>
                    <a:pt x="177908" y="264890"/>
                  </a:cubicBezTo>
                  <a:cubicBezTo>
                    <a:pt x="188944" y="264034"/>
                    <a:pt x="199599" y="261941"/>
                    <a:pt x="209303" y="256423"/>
                  </a:cubicBezTo>
                  <a:cubicBezTo>
                    <a:pt x="211016" y="255186"/>
                    <a:pt x="212252" y="254329"/>
                    <a:pt x="213585" y="252998"/>
                  </a:cubicBezTo>
                  <a:cubicBezTo>
                    <a:pt x="214441" y="252998"/>
                    <a:pt x="214821" y="252617"/>
                    <a:pt x="215297" y="252141"/>
                  </a:cubicBezTo>
                  <a:cubicBezTo>
                    <a:pt x="215297" y="252141"/>
                    <a:pt x="215677" y="252141"/>
                    <a:pt x="215677" y="252522"/>
                  </a:cubicBezTo>
                  <a:cubicBezTo>
                    <a:pt x="215677" y="253759"/>
                    <a:pt x="215297" y="255471"/>
                    <a:pt x="214821" y="256803"/>
                  </a:cubicBezTo>
                  <a:cubicBezTo>
                    <a:pt x="212252" y="264414"/>
                    <a:pt x="206734" y="268695"/>
                    <a:pt x="199504" y="271264"/>
                  </a:cubicBezTo>
                  <a:cubicBezTo>
                    <a:pt x="193986" y="273357"/>
                    <a:pt x="188468" y="274213"/>
                    <a:pt x="182474" y="274689"/>
                  </a:cubicBezTo>
                  <a:cubicBezTo>
                    <a:pt x="177337" y="274689"/>
                    <a:pt x="172294" y="275069"/>
                    <a:pt x="167157" y="274308"/>
                  </a:cubicBezTo>
                  <a:cubicBezTo>
                    <a:pt x="162020" y="273072"/>
                    <a:pt x="156977" y="271359"/>
                    <a:pt x="152316" y="269171"/>
                  </a:cubicBezTo>
                  <a:cubicBezTo>
                    <a:pt x="145085" y="266602"/>
                    <a:pt x="138711" y="262797"/>
                    <a:pt x="131481" y="261560"/>
                  </a:cubicBezTo>
                  <a:cubicBezTo>
                    <a:pt x="126343" y="260323"/>
                    <a:pt x="121682" y="261179"/>
                    <a:pt x="117019" y="264129"/>
                  </a:cubicBezTo>
                  <a:cubicBezTo>
                    <a:pt x="117019" y="264509"/>
                    <a:pt x="116639" y="264985"/>
                    <a:pt x="116163" y="264985"/>
                  </a:cubicBezTo>
                  <a:cubicBezTo>
                    <a:pt x="119588" y="265366"/>
                    <a:pt x="122918" y="265841"/>
                    <a:pt x="126343" y="266222"/>
                  </a:cubicBezTo>
                  <a:cubicBezTo>
                    <a:pt x="131481" y="267078"/>
                    <a:pt x="136142" y="269647"/>
                    <a:pt x="140804" y="272596"/>
                  </a:cubicBezTo>
                  <a:cubicBezTo>
                    <a:pt x="145942" y="275545"/>
                    <a:pt x="150984" y="278970"/>
                    <a:pt x="156121" y="281919"/>
                  </a:cubicBezTo>
                  <a:cubicBezTo>
                    <a:pt x="163351" y="285725"/>
                    <a:pt x="171439" y="285725"/>
                    <a:pt x="179430" y="283632"/>
                  </a:cubicBezTo>
                  <a:cubicBezTo>
                    <a:pt x="180286" y="283251"/>
                    <a:pt x="181143" y="283251"/>
                    <a:pt x="182379" y="283251"/>
                  </a:cubicBezTo>
                  <a:cubicBezTo>
                    <a:pt x="181999" y="284108"/>
                    <a:pt x="181523" y="284488"/>
                    <a:pt x="181143" y="284964"/>
                  </a:cubicBezTo>
                  <a:cubicBezTo>
                    <a:pt x="172200" y="293907"/>
                    <a:pt x="162876" y="296000"/>
                    <a:pt x="150603" y="290101"/>
                  </a:cubicBezTo>
                  <a:cubicBezTo>
                    <a:pt x="144705" y="287152"/>
                    <a:pt x="139091" y="283727"/>
                    <a:pt x="133193" y="280302"/>
                  </a:cubicBezTo>
                  <a:cubicBezTo>
                    <a:pt x="126439" y="276497"/>
                    <a:pt x="120064" y="273072"/>
                    <a:pt x="111977" y="272691"/>
                  </a:cubicBezTo>
                  <a:cubicBezTo>
                    <a:pt x="108172" y="272691"/>
                    <a:pt x="104747" y="273547"/>
                    <a:pt x="101322" y="274784"/>
                  </a:cubicBezTo>
                  <a:cubicBezTo>
                    <a:pt x="100466" y="275165"/>
                    <a:pt x="99610" y="275165"/>
                    <a:pt x="98753" y="275640"/>
                  </a:cubicBezTo>
                  <a:lnTo>
                    <a:pt x="98753" y="273928"/>
                  </a:lnTo>
                  <a:lnTo>
                    <a:pt x="98753" y="273928"/>
                  </a:lnTo>
                  <a:close/>
                  <a:moveTo>
                    <a:pt x="39863" y="321687"/>
                  </a:moveTo>
                  <a:cubicBezTo>
                    <a:pt x="33489" y="317881"/>
                    <a:pt x="26734" y="314932"/>
                    <a:pt x="19028" y="314457"/>
                  </a:cubicBezTo>
                  <a:cubicBezTo>
                    <a:pt x="16459" y="314457"/>
                    <a:pt x="13890" y="314837"/>
                    <a:pt x="11417" y="315313"/>
                  </a:cubicBezTo>
                  <a:cubicBezTo>
                    <a:pt x="10560" y="315313"/>
                    <a:pt x="10180" y="315313"/>
                    <a:pt x="8848" y="315693"/>
                  </a:cubicBezTo>
                  <a:cubicBezTo>
                    <a:pt x="10085" y="312268"/>
                    <a:pt x="12273" y="310175"/>
                    <a:pt x="14366" y="308463"/>
                  </a:cubicBezTo>
                  <a:cubicBezTo>
                    <a:pt x="19503" y="304182"/>
                    <a:pt x="25021" y="304657"/>
                    <a:pt x="30920" y="306370"/>
                  </a:cubicBezTo>
                  <a:cubicBezTo>
                    <a:pt x="35201" y="307607"/>
                    <a:pt x="39387" y="308939"/>
                    <a:pt x="44049" y="310175"/>
                  </a:cubicBezTo>
                  <a:cubicBezTo>
                    <a:pt x="52135" y="312268"/>
                    <a:pt x="59366" y="310175"/>
                    <a:pt x="66121" y="305894"/>
                  </a:cubicBezTo>
                  <a:cubicBezTo>
                    <a:pt x="68690" y="304657"/>
                    <a:pt x="69070" y="304657"/>
                    <a:pt x="70402" y="307607"/>
                  </a:cubicBezTo>
                  <a:cubicBezTo>
                    <a:pt x="72495" y="313125"/>
                    <a:pt x="70402" y="319118"/>
                    <a:pt x="64504" y="322068"/>
                  </a:cubicBezTo>
                  <a:cubicBezTo>
                    <a:pt x="56417" y="326349"/>
                    <a:pt x="47950" y="326349"/>
                    <a:pt x="39863" y="321687"/>
                  </a:cubicBezTo>
                  <a:lnTo>
                    <a:pt x="39863" y="321687"/>
                  </a:lnTo>
                  <a:close/>
                  <a:moveTo>
                    <a:pt x="102749" y="325112"/>
                  </a:moveTo>
                  <a:cubicBezTo>
                    <a:pt x="95994" y="332723"/>
                    <a:pt x="87907" y="338717"/>
                    <a:pt x="78108" y="342142"/>
                  </a:cubicBezTo>
                  <a:cubicBezTo>
                    <a:pt x="72971" y="343854"/>
                    <a:pt x="67929" y="345567"/>
                    <a:pt x="61935" y="345567"/>
                  </a:cubicBezTo>
                  <a:cubicBezTo>
                    <a:pt x="59366" y="345186"/>
                    <a:pt x="56417" y="344710"/>
                    <a:pt x="53467" y="343474"/>
                  </a:cubicBezTo>
                  <a:cubicBezTo>
                    <a:pt x="49186" y="341761"/>
                    <a:pt x="47950" y="337956"/>
                    <a:pt x="47569" y="333674"/>
                  </a:cubicBezTo>
                  <a:cubicBezTo>
                    <a:pt x="47569" y="332818"/>
                    <a:pt x="47569" y="331962"/>
                    <a:pt x="48806" y="332438"/>
                  </a:cubicBezTo>
                  <a:cubicBezTo>
                    <a:pt x="59461" y="334150"/>
                    <a:pt x="68309" y="330345"/>
                    <a:pt x="76015" y="323970"/>
                  </a:cubicBezTo>
                  <a:cubicBezTo>
                    <a:pt x="80677" y="320165"/>
                    <a:pt x="84482" y="316359"/>
                    <a:pt x="89144" y="312078"/>
                  </a:cubicBezTo>
                  <a:cubicBezTo>
                    <a:pt x="93425" y="308653"/>
                    <a:pt x="97611" y="305323"/>
                    <a:pt x="103130" y="303611"/>
                  </a:cubicBezTo>
                  <a:cubicBezTo>
                    <a:pt x="108267" y="301898"/>
                    <a:pt x="113309" y="302374"/>
                    <a:pt x="118447" y="304467"/>
                  </a:cubicBezTo>
                  <a:cubicBezTo>
                    <a:pt x="118827" y="304848"/>
                    <a:pt x="119303" y="305323"/>
                    <a:pt x="119684" y="305704"/>
                  </a:cubicBezTo>
                  <a:cubicBezTo>
                    <a:pt x="112073" y="310366"/>
                    <a:pt x="108172" y="318452"/>
                    <a:pt x="102654" y="325207"/>
                  </a:cubicBezTo>
                  <a:lnTo>
                    <a:pt x="102654" y="325207"/>
                  </a:lnTo>
                  <a:close/>
                  <a:moveTo>
                    <a:pt x="169345" y="310271"/>
                  </a:moveTo>
                  <a:cubicBezTo>
                    <a:pt x="160402" y="311127"/>
                    <a:pt x="151935" y="308558"/>
                    <a:pt x="143848" y="305609"/>
                  </a:cubicBezTo>
                  <a:cubicBezTo>
                    <a:pt x="134905" y="302660"/>
                    <a:pt x="126058" y="299235"/>
                    <a:pt x="117115" y="296666"/>
                  </a:cubicBezTo>
                  <a:cubicBezTo>
                    <a:pt x="109028" y="294097"/>
                    <a:pt x="100941" y="294573"/>
                    <a:pt x="93806" y="300091"/>
                  </a:cubicBezTo>
                  <a:cubicBezTo>
                    <a:pt x="93806" y="300091"/>
                    <a:pt x="93679" y="300218"/>
                    <a:pt x="93425" y="300471"/>
                  </a:cubicBezTo>
                  <a:lnTo>
                    <a:pt x="93045" y="300471"/>
                  </a:lnTo>
                  <a:cubicBezTo>
                    <a:pt x="93045" y="300471"/>
                    <a:pt x="92664" y="299615"/>
                    <a:pt x="93045" y="299235"/>
                  </a:cubicBezTo>
                  <a:cubicBezTo>
                    <a:pt x="95138" y="294097"/>
                    <a:pt x="97707" y="289435"/>
                    <a:pt x="102368" y="286105"/>
                  </a:cubicBezTo>
                  <a:cubicBezTo>
                    <a:pt x="107887" y="281824"/>
                    <a:pt x="114261" y="281824"/>
                    <a:pt x="120635" y="284012"/>
                  </a:cubicBezTo>
                  <a:cubicBezTo>
                    <a:pt x="125296" y="285725"/>
                    <a:pt x="129959" y="287818"/>
                    <a:pt x="134239" y="289530"/>
                  </a:cubicBezTo>
                  <a:cubicBezTo>
                    <a:pt x="140994" y="292480"/>
                    <a:pt x="147368" y="295429"/>
                    <a:pt x="154219" y="297998"/>
                  </a:cubicBezTo>
                  <a:cubicBezTo>
                    <a:pt x="165254" y="301423"/>
                    <a:pt x="175910" y="298854"/>
                    <a:pt x="185614" y="293336"/>
                  </a:cubicBezTo>
                  <a:cubicBezTo>
                    <a:pt x="192845" y="289055"/>
                    <a:pt x="198743" y="284012"/>
                    <a:pt x="203880" y="277638"/>
                  </a:cubicBezTo>
                  <a:cubicBezTo>
                    <a:pt x="204261" y="276782"/>
                    <a:pt x="205117" y="276401"/>
                    <a:pt x="205593" y="275926"/>
                  </a:cubicBezTo>
                  <a:lnTo>
                    <a:pt x="205974" y="276306"/>
                  </a:lnTo>
                  <a:cubicBezTo>
                    <a:pt x="205974" y="276306"/>
                    <a:pt x="205593" y="277543"/>
                    <a:pt x="205117" y="278399"/>
                  </a:cubicBezTo>
                  <a:cubicBezTo>
                    <a:pt x="201312" y="286867"/>
                    <a:pt x="196650" y="294953"/>
                    <a:pt x="189420" y="301708"/>
                  </a:cubicBezTo>
                  <a:cubicBezTo>
                    <a:pt x="183902" y="306846"/>
                    <a:pt x="177147" y="309795"/>
                    <a:pt x="169440" y="310175"/>
                  </a:cubicBezTo>
                  <a:lnTo>
                    <a:pt x="169440" y="310175"/>
                  </a:lnTo>
                  <a:close/>
                  <a:moveTo>
                    <a:pt x="195318" y="395609"/>
                  </a:moveTo>
                  <a:cubicBezTo>
                    <a:pt x="194081" y="398558"/>
                    <a:pt x="192369" y="401983"/>
                    <a:pt x="190180" y="404552"/>
                  </a:cubicBezTo>
                  <a:cubicBezTo>
                    <a:pt x="182569" y="413495"/>
                    <a:pt x="172771" y="419013"/>
                    <a:pt x="160878" y="420725"/>
                  </a:cubicBezTo>
                  <a:lnTo>
                    <a:pt x="157073" y="420725"/>
                  </a:lnTo>
                  <a:cubicBezTo>
                    <a:pt x="154123" y="420725"/>
                    <a:pt x="151174" y="421106"/>
                    <a:pt x="148986" y="418632"/>
                  </a:cubicBezTo>
                  <a:cubicBezTo>
                    <a:pt x="146893" y="416920"/>
                    <a:pt x="146893" y="414827"/>
                    <a:pt x="148986" y="413115"/>
                  </a:cubicBezTo>
                  <a:cubicBezTo>
                    <a:pt x="151079" y="411402"/>
                    <a:pt x="153267" y="409689"/>
                    <a:pt x="155741" y="408453"/>
                  </a:cubicBezTo>
                  <a:cubicBezTo>
                    <a:pt x="161639" y="405028"/>
                    <a:pt x="167633" y="402554"/>
                    <a:pt x="173531" y="398654"/>
                  </a:cubicBezTo>
                  <a:cubicBezTo>
                    <a:pt x="177813" y="396085"/>
                    <a:pt x="181999" y="392279"/>
                    <a:pt x="186280" y="389330"/>
                  </a:cubicBezTo>
                  <a:cubicBezTo>
                    <a:pt x="188373" y="387618"/>
                    <a:pt x="190942" y="386381"/>
                    <a:pt x="193511" y="388093"/>
                  </a:cubicBezTo>
                  <a:cubicBezTo>
                    <a:pt x="196079" y="390186"/>
                    <a:pt x="196460" y="393231"/>
                    <a:pt x="195223" y="395704"/>
                  </a:cubicBezTo>
                  <a:lnTo>
                    <a:pt x="195223" y="395704"/>
                  </a:lnTo>
                  <a:close/>
                  <a:moveTo>
                    <a:pt x="103130" y="422818"/>
                  </a:moveTo>
                  <a:cubicBezTo>
                    <a:pt x="103986" y="419869"/>
                    <a:pt x="105698" y="417681"/>
                    <a:pt x="107791" y="415588"/>
                  </a:cubicBezTo>
                  <a:cubicBezTo>
                    <a:pt x="115402" y="409214"/>
                    <a:pt x="123965" y="404933"/>
                    <a:pt x="132813" y="401603"/>
                  </a:cubicBezTo>
                  <a:cubicBezTo>
                    <a:pt x="140043" y="399034"/>
                    <a:pt x="147654" y="396941"/>
                    <a:pt x="154885" y="394848"/>
                  </a:cubicBezTo>
                  <a:cubicBezTo>
                    <a:pt x="162496" y="392279"/>
                    <a:pt x="168870" y="387618"/>
                    <a:pt x="174388" y="381719"/>
                  </a:cubicBezTo>
                  <a:cubicBezTo>
                    <a:pt x="181143" y="373632"/>
                    <a:pt x="185043" y="363928"/>
                    <a:pt x="189705" y="354510"/>
                  </a:cubicBezTo>
                  <a:cubicBezTo>
                    <a:pt x="189705" y="353653"/>
                    <a:pt x="190085" y="353273"/>
                    <a:pt x="190561" y="352797"/>
                  </a:cubicBezTo>
                  <a:lnTo>
                    <a:pt x="190942" y="352797"/>
                  </a:lnTo>
                  <a:cubicBezTo>
                    <a:pt x="190942" y="354510"/>
                    <a:pt x="191322" y="356222"/>
                    <a:pt x="190942" y="357459"/>
                  </a:cubicBezTo>
                  <a:cubicBezTo>
                    <a:pt x="190085" y="368495"/>
                    <a:pt x="186660" y="378294"/>
                    <a:pt x="179906" y="387142"/>
                  </a:cubicBezTo>
                  <a:cubicBezTo>
                    <a:pt x="174388" y="393897"/>
                    <a:pt x="167633" y="399415"/>
                    <a:pt x="159546" y="402459"/>
                  </a:cubicBezTo>
                  <a:cubicBezTo>
                    <a:pt x="148034" y="406740"/>
                    <a:pt x="138331" y="412639"/>
                    <a:pt x="128531" y="419489"/>
                  </a:cubicBezTo>
                  <a:cubicBezTo>
                    <a:pt x="124726" y="422438"/>
                    <a:pt x="120920" y="425007"/>
                    <a:pt x="116639" y="427100"/>
                  </a:cubicBezTo>
                  <a:cubicBezTo>
                    <a:pt x="114546" y="428337"/>
                    <a:pt x="111977" y="429193"/>
                    <a:pt x="109884" y="430049"/>
                  </a:cubicBezTo>
                  <a:cubicBezTo>
                    <a:pt x="105603" y="430905"/>
                    <a:pt x="101798" y="427480"/>
                    <a:pt x="103130" y="422818"/>
                  </a:cubicBezTo>
                  <a:lnTo>
                    <a:pt x="103130" y="422818"/>
                  </a:lnTo>
                  <a:close/>
                  <a:moveTo>
                    <a:pt x="89525" y="495789"/>
                  </a:moveTo>
                  <a:cubicBezTo>
                    <a:pt x="85719" y="491984"/>
                    <a:pt x="84863" y="486846"/>
                    <a:pt x="86576" y="481804"/>
                  </a:cubicBezTo>
                  <a:cubicBezTo>
                    <a:pt x="87812" y="476667"/>
                    <a:pt x="91713" y="474193"/>
                    <a:pt x="96375" y="473337"/>
                  </a:cubicBezTo>
                  <a:cubicBezTo>
                    <a:pt x="97611" y="472956"/>
                    <a:pt x="99324" y="472956"/>
                    <a:pt x="99799" y="474573"/>
                  </a:cubicBezTo>
                  <a:cubicBezTo>
                    <a:pt x="100180" y="475430"/>
                    <a:pt x="99799" y="477142"/>
                    <a:pt x="99419" y="478379"/>
                  </a:cubicBezTo>
                  <a:cubicBezTo>
                    <a:pt x="99419" y="479235"/>
                    <a:pt x="98563" y="480472"/>
                    <a:pt x="99039" y="480948"/>
                  </a:cubicBezTo>
                  <a:cubicBezTo>
                    <a:pt x="99419" y="481328"/>
                    <a:pt x="101132" y="481804"/>
                    <a:pt x="101607" y="481804"/>
                  </a:cubicBezTo>
                  <a:cubicBezTo>
                    <a:pt x="105033" y="480567"/>
                    <a:pt x="107125" y="477999"/>
                    <a:pt x="108838" y="475049"/>
                  </a:cubicBezTo>
                  <a:cubicBezTo>
                    <a:pt x="110075" y="472100"/>
                    <a:pt x="110931" y="468675"/>
                    <a:pt x="112263" y="465250"/>
                  </a:cubicBezTo>
                  <a:cubicBezTo>
                    <a:pt x="112263" y="464870"/>
                    <a:pt x="112643" y="464394"/>
                    <a:pt x="112643" y="464013"/>
                  </a:cubicBezTo>
                  <a:cubicBezTo>
                    <a:pt x="112643" y="464013"/>
                    <a:pt x="112929" y="463886"/>
                    <a:pt x="113499" y="463633"/>
                  </a:cubicBezTo>
                  <a:cubicBezTo>
                    <a:pt x="113499" y="463633"/>
                    <a:pt x="113880" y="464489"/>
                    <a:pt x="113880" y="464870"/>
                  </a:cubicBezTo>
                  <a:cubicBezTo>
                    <a:pt x="118161" y="473812"/>
                    <a:pt x="119779" y="482660"/>
                    <a:pt x="115117" y="491603"/>
                  </a:cubicBezTo>
                  <a:cubicBezTo>
                    <a:pt x="109599" y="502639"/>
                    <a:pt x="96850" y="503115"/>
                    <a:pt x="89620" y="495884"/>
                  </a:cubicBezTo>
                  <a:lnTo>
                    <a:pt x="89620" y="495884"/>
                  </a:lnTo>
                  <a:close/>
                  <a:moveTo>
                    <a:pt x="252210" y="279731"/>
                  </a:moveTo>
                  <a:cubicBezTo>
                    <a:pt x="250498" y="287342"/>
                    <a:pt x="250498" y="295048"/>
                    <a:pt x="250974" y="303040"/>
                  </a:cubicBezTo>
                  <a:cubicBezTo>
                    <a:pt x="251354" y="307702"/>
                    <a:pt x="251354" y="312839"/>
                    <a:pt x="251354" y="317501"/>
                  </a:cubicBezTo>
                  <a:cubicBezTo>
                    <a:pt x="251735" y="324731"/>
                    <a:pt x="251735" y="331486"/>
                    <a:pt x="251354" y="338717"/>
                  </a:cubicBezTo>
                  <a:cubicBezTo>
                    <a:pt x="250974" y="353558"/>
                    <a:pt x="248405" y="368019"/>
                    <a:pt x="241175" y="381148"/>
                  </a:cubicBezTo>
                  <a:cubicBezTo>
                    <a:pt x="236512" y="390091"/>
                    <a:pt x="230138" y="397702"/>
                    <a:pt x="222527" y="404076"/>
                  </a:cubicBezTo>
                  <a:cubicBezTo>
                    <a:pt x="214060" y="411307"/>
                    <a:pt x="204737" y="417681"/>
                    <a:pt x="194462" y="422343"/>
                  </a:cubicBezTo>
                  <a:cubicBezTo>
                    <a:pt x="184282" y="427480"/>
                    <a:pt x="173627" y="430810"/>
                    <a:pt x="162210" y="431666"/>
                  </a:cubicBezTo>
                  <a:cubicBezTo>
                    <a:pt x="153743" y="432523"/>
                    <a:pt x="144800" y="432523"/>
                    <a:pt x="136333" y="432903"/>
                  </a:cubicBezTo>
                  <a:cubicBezTo>
                    <a:pt x="132051" y="433284"/>
                    <a:pt x="127390" y="434140"/>
                    <a:pt x="123204" y="434996"/>
                  </a:cubicBezTo>
                  <a:cubicBezTo>
                    <a:pt x="121491" y="435377"/>
                    <a:pt x="120254" y="437089"/>
                    <a:pt x="118542" y="437945"/>
                  </a:cubicBezTo>
                  <a:cubicBezTo>
                    <a:pt x="118542" y="438326"/>
                    <a:pt x="118922" y="438326"/>
                    <a:pt x="118922" y="438802"/>
                  </a:cubicBezTo>
                  <a:cubicBezTo>
                    <a:pt x="124440" y="440038"/>
                    <a:pt x="128246" y="442607"/>
                    <a:pt x="130434" y="448125"/>
                  </a:cubicBezTo>
                  <a:cubicBezTo>
                    <a:pt x="133383" y="447745"/>
                    <a:pt x="136333" y="446888"/>
                    <a:pt x="139757" y="446413"/>
                  </a:cubicBezTo>
                  <a:cubicBezTo>
                    <a:pt x="139757" y="446793"/>
                    <a:pt x="139757" y="447269"/>
                    <a:pt x="139377" y="447650"/>
                  </a:cubicBezTo>
                  <a:cubicBezTo>
                    <a:pt x="134715" y="453548"/>
                    <a:pt x="133002" y="461254"/>
                    <a:pt x="130910" y="468485"/>
                  </a:cubicBezTo>
                  <a:cubicBezTo>
                    <a:pt x="129197" y="474859"/>
                    <a:pt x="127104" y="481614"/>
                    <a:pt x="125392" y="487988"/>
                  </a:cubicBezTo>
                  <a:cubicBezTo>
                    <a:pt x="124536" y="489700"/>
                    <a:pt x="123679" y="491413"/>
                    <a:pt x="122442" y="492650"/>
                  </a:cubicBezTo>
                  <a:cubicBezTo>
                    <a:pt x="121586" y="494743"/>
                    <a:pt x="119874" y="495218"/>
                    <a:pt x="117305" y="494743"/>
                  </a:cubicBezTo>
                  <a:cubicBezTo>
                    <a:pt x="117685" y="493886"/>
                    <a:pt x="117685" y="493506"/>
                    <a:pt x="118161" y="493030"/>
                  </a:cubicBezTo>
                  <a:cubicBezTo>
                    <a:pt x="123679" y="483707"/>
                    <a:pt x="123299" y="474383"/>
                    <a:pt x="118542" y="464964"/>
                  </a:cubicBezTo>
                  <a:cubicBezTo>
                    <a:pt x="115973" y="460303"/>
                    <a:pt x="113404" y="455165"/>
                    <a:pt x="111311" y="450504"/>
                  </a:cubicBezTo>
                  <a:cubicBezTo>
                    <a:pt x="106174" y="440324"/>
                    <a:pt x="110931" y="433094"/>
                    <a:pt x="120254" y="429668"/>
                  </a:cubicBezTo>
                  <a:cubicBezTo>
                    <a:pt x="124536" y="428432"/>
                    <a:pt x="129197" y="427575"/>
                    <a:pt x="133383" y="427100"/>
                  </a:cubicBezTo>
                  <a:cubicBezTo>
                    <a:pt x="139282" y="426719"/>
                    <a:pt x="144895" y="427100"/>
                    <a:pt x="150413" y="426719"/>
                  </a:cubicBezTo>
                  <a:cubicBezTo>
                    <a:pt x="159356" y="426339"/>
                    <a:pt x="168204" y="425007"/>
                    <a:pt x="176766" y="420821"/>
                  </a:cubicBezTo>
                  <a:cubicBezTo>
                    <a:pt x="186946" y="415683"/>
                    <a:pt x="194557" y="408072"/>
                    <a:pt x="200551" y="398273"/>
                  </a:cubicBezTo>
                  <a:cubicBezTo>
                    <a:pt x="204832" y="391518"/>
                    <a:pt x="207306" y="384288"/>
                    <a:pt x="207781" y="376201"/>
                  </a:cubicBezTo>
                  <a:cubicBezTo>
                    <a:pt x="208162" y="367258"/>
                    <a:pt x="208162" y="358410"/>
                    <a:pt x="207781" y="348992"/>
                  </a:cubicBezTo>
                  <a:cubicBezTo>
                    <a:pt x="207781" y="335863"/>
                    <a:pt x="207400" y="322258"/>
                    <a:pt x="209874" y="309034"/>
                  </a:cubicBezTo>
                  <a:cubicBezTo>
                    <a:pt x="212443" y="294573"/>
                    <a:pt x="218341" y="280968"/>
                    <a:pt x="227665" y="269552"/>
                  </a:cubicBezTo>
                  <a:cubicBezTo>
                    <a:pt x="232326" y="264034"/>
                    <a:pt x="237464" y="258516"/>
                    <a:pt x="243363" y="254234"/>
                  </a:cubicBezTo>
                  <a:cubicBezTo>
                    <a:pt x="243743" y="254234"/>
                    <a:pt x="244219" y="253854"/>
                    <a:pt x="244600" y="253854"/>
                  </a:cubicBezTo>
                  <a:cubicBezTo>
                    <a:pt x="243363" y="255566"/>
                    <a:pt x="242031" y="257279"/>
                    <a:pt x="240794" y="258516"/>
                  </a:cubicBezTo>
                  <a:cubicBezTo>
                    <a:pt x="230614" y="269552"/>
                    <a:pt x="224240" y="282300"/>
                    <a:pt x="220434" y="296285"/>
                  </a:cubicBezTo>
                  <a:cubicBezTo>
                    <a:pt x="217009" y="307797"/>
                    <a:pt x="215297" y="320070"/>
                    <a:pt x="214917" y="331962"/>
                  </a:cubicBezTo>
                  <a:cubicBezTo>
                    <a:pt x="214536" y="343474"/>
                    <a:pt x="215297" y="354510"/>
                    <a:pt x="216629" y="365546"/>
                  </a:cubicBezTo>
                  <a:cubicBezTo>
                    <a:pt x="216629" y="365546"/>
                    <a:pt x="216756" y="365831"/>
                    <a:pt x="217009" y="366402"/>
                  </a:cubicBezTo>
                  <a:cubicBezTo>
                    <a:pt x="218246" y="362977"/>
                    <a:pt x="219103" y="359171"/>
                    <a:pt x="219959" y="355746"/>
                  </a:cubicBezTo>
                  <a:cubicBezTo>
                    <a:pt x="220815" y="348135"/>
                    <a:pt x="222052" y="340429"/>
                    <a:pt x="222908" y="332818"/>
                  </a:cubicBezTo>
                  <a:cubicBezTo>
                    <a:pt x="224620" y="317121"/>
                    <a:pt x="226333" y="300947"/>
                    <a:pt x="231851" y="286105"/>
                  </a:cubicBezTo>
                  <a:cubicBezTo>
                    <a:pt x="234800" y="277638"/>
                    <a:pt x="239081" y="269932"/>
                    <a:pt x="245836" y="263558"/>
                  </a:cubicBezTo>
                  <a:cubicBezTo>
                    <a:pt x="246692" y="262702"/>
                    <a:pt x="247929" y="261845"/>
                    <a:pt x="249261" y="261465"/>
                  </a:cubicBezTo>
                  <a:cubicBezTo>
                    <a:pt x="248881" y="261845"/>
                    <a:pt x="248881" y="262702"/>
                    <a:pt x="248405" y="263177"/>
                  </a:cubicBezTo>
                  <a:cubicBezTo>
                    <a:pt x="241650" y="272501"/>
                    <a:pt x="238606" y="283156"/>
                    <a:pt x="236893" y="294573"/>
                  </a:cubicBezTo>
                  <a:cubicBezTo>
                    <a:pt x="236037" y="302184"/>
                    <a:pt x="235181" y="309890"/>
                    <a:pt x="234324" y="317501"/>
                  </a:cubicBezTo>
                  <a:cubicBezTo>
                    <a:pt x="233088" y="334531"/>
                    <a:pt x="231756" y="351941"/>
                    <a:pt x="227094" y="368875"/>
                  </a:cubicBezTo>
                  <a:cubicBezTo>
                    <a:pt x="225001" y="376106"/>
                    <a:pt x="221576" y="382861"/>
                    <a:pt x="219007" y="390091"/>
                  </a:cubicBezTo>
                  <a:cubicBezTo>
                    <a:pt x="218627" y="390947"/>
                    <a:pt x="218151" y="391804"/>
                    <a:pt x="217771" y="392660"/>
                  </a:cubicBezTo>
                  <a:cubicBezTo>
                    <a:pt x="222052" y="389711"/>
                    <a:pt x="225001" y="385905"/>
                    <a:pt x="227569" y="382005"/>
                  </a:cubicBezTo>
                  <a:cubicBezTo>
                    <a:pt x="234324" y="370969"/>
                    <a:pt x="238225" y="359076"/>
                    <a:pt x="239843" y="346328"/>
                  </a:cubicBezTo>
                  <a:cubicBezTo>
                    <a:pt x="241555" y="334816"/>
                    <a:pt x="242411" y="323399"/>
                    <a:pt x="243648" y="311888"/>
                  </a:cubicBezTo>
                  <a:cubicBezTo>
                    <a:pt x="244504" y="302945"/>
                    <a:pt x="245741" y="294478"/>
                    <a:pt x="247454" y="285535"/>
                  </a:cubicBezTo>
                  <a:cubicBezTo>
                    <a:pt x="247834" y="282110"/>
                    <a:pt x="250022" y="278780"/>
                    <a:pt x="251259" y="275355"/>
                  </a:cubicBezTo>
                  <a:cubicBezTo>
                    <a:pt x="251640" y="274499"/>
                    <a:pt x="252496" y="273642"/>
                    <a:pt x="253828" y="272786"/>
                  </a:cubicBezTo>
                  <a:cubicBezTo>
                    <a:pt x="253447" y="274879"/>
                    <a:pt x="252591" y="277067"/>
                    <a:pt x="252115" y="279160"/>
                  </a:cubicBezTo>
                  <a:lnTo>
                    <a:pt x="252115" y="279160"/>
                  </a:lnTo>
                  <a:close/>
                  <a:moveTo>
                    <a:pt x="306534" y="234731"/>
                  </a:moveTo>
                  <a:cubicBezTo>
                    <a:pt x="308247" y="231782"/>
                    <a:pt x="313289" y="230069"/>
                    <a:pt x="316333" y="231782"/>
                  </a:cubicBezTo>
                  <a:cubicBezTo>
                    <a:pt x="317190" y="232162"/>
                    <a:pt x="317190" y="233875"/>
                    <a:pt x="318046" y="234731"/>
                  </a:cubicBezTo>
                  <a:lnTo>
                    <a:pt x="318046" y="234731"/>
                  </a:lnTo>
                  <a:cubicBezTo>
                    <a:pt x="313384" y="236444"/>
                    <a:pt x="312147" y="240630"/>
                    <a:pt x="314621" y="244530"/>
                  </a:cubicBezTo>
                  <a:cubicBezTo>
                    <a:pt x="316714" y="247955"/>
                    <a:pt x="320139" y="249668"/>
                    <a:pt x="323564" y="251285"/>
                  </a:cubicBezTo>
                  <a:cubicBezTo>
                    <a:pt x="325276" y="251666"/>
                    <a:pt x="326989" y="252141"/>
                    <a:pt x="328701" y="252522"/>
                  </a:cubicBezTo>
                  <a:cubicBezTo>
                    <a:pt x="329082" y="252902"/>
                    <a:pt x="329558" y="253378"/>
                    <a:pt x="330413" y="253378"/>
                  </a:cubicBezTo>
                  <a:lnTo>
                    <a:pt x="330413" y="254234"/>
                  </a:lnTo>
                  <a:lnTo>
                    <a:pt x="324039" y="254234"/>
                  </a:lnTo>
                  <a:cubicBezTo>
                    <a:pt x="317665" y="253378"/>
                    <a:pt x="312147" y="251285"/>
                    <a:pt x="307866" y="246623"/>
                  </a:cubicBezTo>
                  <a:cubicBezTo>
                    <a:pt x="305298" y="243198"/>
                    <a:pt x="304917" y="238156"/>
                    <a:pt x="306629" y="234731"/>
                  </a:cubicBezTo>
                  <a:lnTo>
                    <a:pt x="306629" y="234731"/>
                  </a:lnTo>
                  <a:close/>
                  <a:moveTo>
                    <a:pt x="304441" y="255471"/>
                  </a:moveTo>
                  <a:cubicBezTo>
                    <a:pt x="315477" y="257184"/>
                    <a:pt x="326133" y="260609"/>
                    <a:pt x="336313" y="265270"/>
                  </a:cubicBezTo>
                  <a:cubicBezTo>
                    <a:pt x="338025" y="266127"/>
                    <a:pt x="338881" y="267363"/>
                    <a:pt x="338881" y="269076"/>
                  </a:cubicBezTo>
                  <a:cubicBezTo>
                    <a:pt x="338881" y="275831"/>
                    <a:pt x="336788" y="282205"/>
                    <a:pt x="332507" y="288199"/>
                  </a:cubicBezTo>
                  <a:cubicBezTo>
                    <a:pt x="330794" y="289911"/>
                    <a:pt x="328701" y="290767"/>
                    <a:pt x="326133" y="290767"/>
                  </a:cubicBezTo>
                  <a:cubicBezTo>
                    <a:pt x="318902" y="290387"/>
                    <a:pt x="312528" y="288199"/>
                    <a:pt x="307485" y="282681"/>
                  </a:cubicBezTo>
                  <a:cubicBezTo>
                    <a:pt x="306249" y="281444"/>
                    <a:pt x="305393" y="279731"/>
                    <a:pt x="304917" y="278399"/>
                  </a:cubicBezTo>
                  <a:cubicBezTo>
                    <a:pt x="310054" y="278399"/>
                    <a:pt x="314716" y="280492"/>
                    <a:pt x="319378" y="277543"/>
                  </a:cubicBezTo>
                  <a:cubicBezTo>
                    <a:pt x="312623" y="276306"/>
                    <a:pt x="305773" y="274594"/>
                    <a:pt x="301967" y="267744"/>
                  </a:cubicBezTo>
                  <a:cubicBezTo>
                    <a:pt x="306629" y="268124"/>
                    <a:pt x="311291" y="269837"/>
                    <a:pt x="316428" y="267744"/>
                  </a:cubicBezTo>
                  <a:cubicBezTo>
                    <a:pt x="312623" y="266031"/>
                    <a:pt x="308818" y="264319"/>
                    <a:pt x="305393" y="262226"/>
                  </a:cubicBezTo>
                  <a:cubicBezTo>
                    <a:pt x="301967" y="260513"/>
                    <a:pt x="298162" y="259277"/>
                    <a:pt x="296069" y="254615"/>
                  </a:cubicBezTo>
                  <a:cubicBezTo>
                    <a:pt x="299494" y="254995"/>
                    <a:pt x="301967" y="254995"/>
                    <a:pt x="304536" y="255471"/>
                  </a:cubicBezTo>
                  <a:lnTo>
                    <a:pt x="304536" y="255471"/>
                  </a:lnTo>
                  <a:close/>
                  <a:moveTo>
                    <a:pt x="252210" y="545451"/>
                  </a:moveTo>
                  <a:cubicBezTo>
                    <a:pt x="252210" y="545451"/>
                    <a:pt x="250974" y="545071"/>
                    <a:pt x="250498" y="545071"/>
                  </a:cubicBezTo>
                  <a:lnTo>
                    <a:pt x="250498" y="544690"/>
                  </a:lnTo>
                  <a:cubicBezTo>
                    <a:pt x="251354" y="543834"/>
                    <a:pt x="252591" y="542978"/>
                    <a:pt x="253923" y="542121"/>
                  </a:cubicBezTo>
                  <a:cubicBezTo>
                    <a:pt x="260297" y="537460"/>
                    <a:pt x="264103" y="530610"/>
                    <a:pt x="265815" y="522999"/>
                  </a:cubicBezTo>
                  <a:cubicBezTo>
                    <a:pt x="269240" y="511106"/>
                    <a:pt x="267527" y="498834"/>
                    <a:pt x="263246" y="487322"/>
                  </a:cubicBezTo>
                  <a:cubicBezTo>
                    <a:pt x="260297" y="480092"/>
                    <a:pt x="257348" y="472861"/>
                    <a:pt x="254303" y="465630"/>
                  </a:cubicBezTo>
                  <a:cubicBezTo>
                    <a:pt x="251735" y="459256"/>
                    <a:pt x="250022" y="452501"/>
                    <a:pt x="250022" y="445271"/>
                  </a:cubicBezTo>
                  <a:cubicBezTo>
                    <a:pt x="249642" y="438897"/>
                    <a:pt x="250403" y="432142"/>
                    <a:pt x="252591" y="425768"/>
                  </a:cubicBezTo>
                  <a:cubicBezTo>
                    <a:pt x="254684" y="419013"/>
                    <a:pt x="259346" y="413019"/>
                    <a:pt x="265340" y="408358"/>
                  </a:cubicBezTo>
                  <a:cubicBezTo>
                    <a:pt x="270858" y="404076"/>
                    <a:pt x="277232" y="400271"/>
                    <a:pt x="283606" y="395609"/>
                  </a:cubicBezTo>
                  <a:cubicBezTo>
                    <a:pt x="288744" y="392184"/>
                    <a:pt x="292073" y="387142"/>
                    <a:pt x="292073" y="380768"/>
                  </a:cubicBezTo>
                  <a:cubicBezTo>
                    <a:pt x="292454" y="375630"/>
                    <a:pt x="291217" y="371444"/>
                    <a:pt x="288267" y="367163"/>
                  </a:cubicBezTo>
                  <a:cubicBezTo>
                    <a:pt x="284462" y="361264"/>
                    <a:pt x="280181" y="355271"/>
                    <a:pt x="275995" y="348897"/>
                  </a:cubicBezTo>
                  <a:cubicBezTo>
                    <a:pt x="269621" y="339097"/>
                    <a:pt x="265815" y="328537"/>
                    <a:pt x="264103" y="316645"/>
                  </a:cubicBezTo>
                  <a:cubicBezTo>
                    <a:pt x="263246" y="306846"/>
                    <a:pt x="263722" y="297142"/>
                    <a:pt x="264959" y="287818"/>
                  </a:cubicBezTo>
                  <a:cubicBezTo>
                    <a:pt x="264959" y="286962"/>
                    <a:pt x="265340" y="286105"/>
                    <a:pt x="265340" y="285725"/>
                  </a:cubicBezTo>
                  <a:lnTo>
                    <a:pt x="265720" y="285725"/>
                  </a:lnTo>
                  <a:cubicBezTo>
                    <a:pt x="265720" y="286581"/>
                    <a:pt x="266101" y="287818"/>
                    <a:pt x="266101" y="288674"/>
                  </a:cubicBezTo>
                  <a:cubicBezTo>
                    <a:pt x="266481" y="301423"/>
                    <a:pt x="269526" y="313696"/>
                    <a:pt x="275044" y="325207"/>
                  </a:cubicBezTo>
                  <a:cubicBezTo>
                    <a:pt x="279705" y="333674"/>
                    <a:pt x="285223" y="341761"/>
                    <a:pt x="291217" y="349372"/>
                  </a:cubicBezTo>
                  <a:cubicBezTo>
                    <a:pt x="295498" y="355271"/>
                    <a:pt x="300160" y="361264"/>
                    <a:pt x="302253" y="368495"/>
                  </a:cubicBezTo>
                  <a:cubicBezTo>
                    <a:pt x="304346" y="375250"/>
                    <a:pt x="304822" y="382100"/>
                    <a:pt x="301872" y="388474"/>
                  </a:cubicBezTo>
                  <a:cubicBezTo>
                    <a:pt x="300160" y="393136"/>
                    <a:pt x="296735" y="396561"/>
                    <a:pt x="292930" y="399510"/>
                  </a:cubicBezTo>
                  <a:cubicBezTo>
                    <a:pt x="287031" y="404172"/>
                    <a:pt x="280657" y="408833"/>
                    <a:pt x="274663" y="413495"/>
                  </a:cubicBezTo>
                  <a:cubicBezTo>
                    <a:pt x="267432" y="419394"/>
                    <a:pt x="261534" y="426624"/>
                    <a:pt x="260202" y="436423"/>
                  </a:cubicBezTo>
                  <a:cubicBezTo>
                    <a:pt x="259821" y="440704"/>
                    <a:pt x="259821" y="445366"/>
                    <a:pt x="260202" y="449552"/>
                  </a:cubicBezTo>
                  <a:cubicBezTo>
                    <a:pt x="261058" y="460208"/>
                    <a:pt x="265340" y="469912"/>
                    <a:pt x="270001" y="479711"/>
                  </a:cubicBezTo>
                  <a:cubicBezTo>
                    <a:pt x="273807" y="486466"/>
                    <a:pt x="276756" y="493316"/>
                    <a:pt x="277612" y="500927"/>
                  </a:cubicBezTo>
                  <a:cubicBezTo>
                    <a:pt x="279324" y="511106"/>
                    <a:pt x="278469" y="521286"/>
                    <a:pt x="273807" y="530229"/>
                  </a:cubicBezTo>
                  <a:cubicBezTo>
                    <a:pt x="269145" y="539172"/>
                    <a:pt x="261915" y="544214"/>
                    <a:pt x="252115" y="545546"/>
                  </a:cubicBezTo>
                  <a:lnTo>
                    <a:pt x="252115" y="545546"/>
                  </a:lnTo>
                  <a:close/>
                  <a:moveTo>
                    <a:pt x="326513" y="404076"/>
                  </a:moveTo>
                  <a:cubicBezTo>
                    <a:pt x="320995" y="410451"/>
                    <a:pt x="315477" y="416825"/>
                    <a:pt x="310340" y="423580"/>
                  </a:cubicBezTo>
                  <a:cubicBezTo>
                    <a:pt x="304822" y="430810"/>
                    <a:pt x="301872" y="439277"/>
                    <a:pt x="301016" y="448601"/>
                  </a:cubicBezTo>
                  <a:cubicBezTo>
                    <a:pt x="300160" y="454975"/>
                    <a:pt x="300160" y="461349"/>
                    <a:pt x="300160" y="468104"/>
                  </a:cubicBezTo>
                  <a:cubicBezTo>
                    <a:pt x="300160" y="474003"/>
                    <a:pt x="301016" y="479616"/>
                    <a:pt x="301397" y="485514"/>
                  </a:cubicBezTo>
                  <a:cubicBezTo>
                    <a:pt x="302253" y="496170"/>
                    <a:pt x="302633" y="506730"/>
                    <a:pt x="299304" y="516910"/>
                  </a:cubicBezTo>
                  <a:cubicBezTo>
                    <a:pt x="296735" y="524140"/>
                    <a:pt x="292073" y="530039"/>
                    <a:pt x="286175" y="535176"/>
                  </a:cubicBezTo>
                  <a:cubicBezTo>
                    <a:pt x="282369" y="537745"/>
                    <a:pt x="278088" y="540314"/>
                    <a:pt x="274282" y="543263"/>
                  </a:cubicBezTo>
                  <a:cubicBezTo>
                    <a:pt x="273902" y="543644"/>
                    <a:pt x="273046" y="543644"/>
                    <a:pt x="272189" y="544119"/>
                  </a:cubicBezTo>
                  <a:cubicBezTo>
                    <a:pt x="272189" y="544119"/>
                    <a:pt x="272063" y="543992"/>
                    <a:pt x="271809" y="543739"/>
                  </a:cubicBezTo>
                  <a:cubicBezTo>
                    <a:pt x="272189" y="542882"/>
                    <a:pt x="272665" y="542026"/>
                    <a:pt x="273046" y="541170"/>
                  </a:cubicBezTo>
                  <a:cubicBezTo>
                    <a:pt x="278183" y="533559"/>
                    <a:pt x="281513" y="525472"/>
                    <a:pt x="283225" y="516529"/>
                  </a:cubicBezTo>
                  <a:cubicBezTo>
                    <a:pt x="284462" y="509775"/>
                    <a:pt x="284081" y="502544"/>
                    <a:pt x="281989" y="495694"/>
                  </a:cubicBezTo>
                  <a:cubicBezTo>
                    <a:pt x="279895" y="487227"/>
                    <a:pt x="276851" y="478664"/>
                    <a:pt x="273902" y="469817"/>
                  </a:cubicBezTo>
                  <a:cubicBezTo>
                    <a:pt x="271333" y="461349"/>
                    <a:pt x="269240" y="452787"/>
                    <a:pt x="269240" y="443939"/>
                  </a:cubicBezTo>
                  <a:cubicBezTo>
                    <a:pt x="269240" y="435091"/>
                    <a:pt x="271809" y="427766"/>
                    <a:pt x="277707" y="421867"/>
                  </a:cubicBezTo>
                  <a:cubicBezTo>
                    <a:pt x="282369" y="415969"/>
                    <a:pt x="288363" y="411212"/>
                    <a:pt x="293405" y="405694"/>
                  </a:cubicBezTo>
                  <a:cubicBezTo>
                    <a:pt x="298543" y="401032"/>
                    <a:pt x="303204" y="396370"/>
                    <a:pt x="306534" y="390852"/>
                  </a:cubicBezTo>
                  <a:cubicBezTo>
                    <a:pt x="309959" y="384954"/>
                    <a:pt x="310815" y="378579"/>
                    <a:pt x="309959" y="371730"/>
                  </a:cubicBezTo>
                  <a:cubicBezTo>
                    <a:pt x="308722" y="362406"/>
                    <a:pt x="304441" y="353939"/>
                    <a:pt x="300160" y="345376"/>
                  </a:cubicBezTo>
                  <a:cubicBezTo>
                    <a:pt x="295879" y="337290"/>
                    <a:pt x="290836" y="330059"/>
                    <a:pt x="288267" y="321211"/>
                  </a:cubicBezTo>
                  <a:cubicBezTo>
                    <a:pt x="287031" y="316930"/>
                    <a:pt x="286555" y="312268"/>
                    <a:pt x="286175" y="307607"/>
                  </a:cubicBezTo>
                  <a:cubicBezTo>
                    <a:pt x="285794" y="307226"/>
                    <a:pt x="286175" y="306370"/>
                    <a:pt x="286555" y="305038"/>
                  </a:cubicBezTo>
                  <a:cubicBezTo>
                    <a:pt x="286936" y="305894"/>
                    <a:pt x="287412" y="306750"/>
                    <a:pt x="287792" y="307131"/>
                  </a:cubicBezTo>
                  <a:cubicBezTo>
                    <a:pt x="292073" y="313886"/>
                    <a:pt x="295879" y="320736"/>
                    <a:pt x="300065" y="327490"/>
                  </a:cubicBezTo>
                  <a:cubicBezTo>
                    <a:pt x="305202" y="335577"/>
                    <a:pt x="310720" y="343664"/>
                    <a:pt x="315762" y="352131"/>
                  </a:cubicBezTo>
                  <a:cubicBezTo>
                    <a:pt x="319568" y="359362"/>
                    <a:pt x="322517" y="367448"/>
                    <a:pt x="322517" y="375916"/>
                  </a:cubicBezTo>
                  <a:cubicBezTo>
                    <a:pt x="322517" y="383527"/>
                    <a:pt x="319568" y="389901"/>
                    <a:pt x="315287" y="395895"/>
                  </a:cubicBezTo>
                  <a:cubicBezTo>
                    <a:pt x="309769" y="403125"/>
                    <a:pt x="303014" y="409024"/>
                    <a:pt x="296640" y="415398"/>
                  </a:cubicBezTo>
                  <a:cubicBezTo>
                    <a:pt x="291502" y="420535"/>
                    <a:pt x="286841" y="425578"/>
                    <a:pt x="283511" y="431571"/>
                  </a:cubicBezTo>
                  <a:cubicBezTo>
                    <a:pt x="280942" y="435852"/>
                    <a:pt x="279705" y="440514"/>
                    <a:pt x="279230" y="445557"/>
                  </a:cubicBezTo>
                  <a:cubicBezTo>
                    <a:pt x="278373" y="455356"/>
                    <a:pt x="280942" y="464679"/>
                    <a:pt x="284367" y="474003"/>
                  </a:cubicBezTo>
                  <a:cubicBezTo>
                    <a:pt x="286460" y="480377"/>
                    <a:pt x="289029" y="487132"/>
                    <a:pt x="291598" y="493506"/>
                  </a:cubicBezTo>
                  <a:lnTo>
                    <a:pt x="291598" y="483707"/>
                  </a:lnTo>
                  <a:cubicBezTo>
                    <a:pt x="290741" y="476096"/>
                    <a:pt x="289885" y="468009"/>
                    <a:pt x="289029" y="460398"/>
                  </a:cubicBezTo>
                  <a:cubicBezTo>
                    <a:pt x="288173" y="454024"/>
                    <a:pt x="288648" y="447650"/>
                    <a:pt x="289885" y="441275"/>
                  </a:cubicBezTo>
                  <a:cubicBezTo>
                    <a:pt x="291978" y="431476"/>
                    <a:pt x="297115" y="423009"/>
                    <a:pt x="303490" y="414922"/>
                  </a:cubicBezTo>
                  <a:cubicBezTo>
                    <a:pt x="309007" y="407692"/>
                    <a:pt x="315001" y="400937"/>
                    <a:pt x="320044" y="393231"/>
                  </a:cubicBezTo>
                  <a:cubicBezTo>
                    <a:pt x="328511" y="380102"/>
                    <a:pt x="329843" y="365641"/>
                    <a:pt x="324325" y="350799"/>
                  </a:cubicBezTo>
                  <a:cubicBezTo>
                    <a:pt x="320519" y="340144"/>
                    <a:pt x="314526" y="330440"/>
                    <a:pt x="309007" y="320641"/>
                  </a:cubicBezTo>
                  <a:cubicBezTo>
                    <a:pt x="308627" y="320260"/>
                    <a:pt x="308627" y="319404"/>
                    <a:pt x="308152" y="318928"/>
                  </a:cubicBezTo>
                  <a:cubicBezTo>
                    <a:pt x="308152" y="318548"/>
                    <a:pt x="308532" y="318548"/>
                    <a:pt x="308532" y="318548"/>
                  </a:cubicBezTo>
                  <a:cubicBezTo>
                    <a:pt x="310244" y="319404"/>
                    <a:pt x="311957" y="320260"/>
                    <a:pt x="313194" y="321497"/>
                  </a:cubicBezTo>
                  <a:cubicBezTo>
                    <a:pt x="326323" y="332533"/>
                    <a:pt x="334885" y="345662"/>
                    <a:pt x="338215" y="362691"/>
                  </a:cubicBezTo>
                  <a:cubicBezTo>
                    <a:pt x="340784" y="378389"/>
                    <a:pt x="336978" y="391994"/>
                    <a:pt x="326323" y="403886"/>
                  </a:cubicBezTo>
                  <a:lnTo>
                    <a:pt x="326323" y="403886"/>
                  </a:lnTo>
                  <a:close/>
                  <a:moveTo>
                    <a:pt x="348585" y="352702"/>
                  </a:moveTo>
                  <a:lnTo>
                    <a:pt x="348205" y="352702"/>
                  </a:lnTo>
                  <a:cubicBezTo>
                    <a:pt x="347348" y="350609"/>
                    <a:pt x="346968" y="348897"/>
                    <a:pt x="345636" y="346803"/>
                  </a:cubicBezTo>
                  <a:cubicBezTo>
                    <a:pt x="343543" y="341285"/>
                    <a:pt x="339737" y="337004"/>
                    <a:pt x="336313" y="332343"/>
                  </a:cubicBezTo>
                  <a:cubicBezTo>
                    <a:pt x="334219" y="330250"/>
                    <a:pt x="332507" y="327681"/>
                    <a:pt x="330794" y="325112"/>
                  </a:cubicBezTo>
                  <a:cubicBezTo>
                    <a:pt x="329938" y="323399"/>
                    <a:pt x="329938" y="321687"/>
                    <a:pt x="331175" y="320450"/>
                  </a:cubicBezTo>
                  <a:cubicBezTo>
                    <a:pt x="332412" y="319213"/>
                    <a:pt x="334124" y="319594"/>
                    <a:pt x="335836" y="320450"/>
                  </a:cubicBezTo>
                  <a:cubicBezTo>
                    <a:pt x="339262" y="322163"/>
                    <a:pt x="340974" y="325112"/>
                    <a:pt x="342591" y="328061"/>
                  </a:cubicBezTo>
                  <a:cubicBezTo>
                    <a:pt x="346397" y="334436"/>
                    <a:pt x="348490" y="342047"/>
                    <a:pt x="348965" y="349753"/>
                  </a:cubicBezTo>
                  <a:cubicBezTo>
                    <a:pt x="348965" y="350609"/>
                    <a:pt x="348585" y="351846"/>
                    <a:pt x="348585" y="352702"/>
                  </a:cubicBezTo>
                  <a:lnTo>
                    <a:pt x="348585" y="352702"/>
                  </a:lnTo>
                  <a:close/>
                  <a:moveTo>
                    <a:pt x="345160" y="302660"/>
                  </a:moveTo>
                  <a:cubicBezTo>
                    <a:pt x="335361" y="302660"/>
                    <a:pt x="325657" y="300566"/>
                    <a:pt x="316238" y="298854"/>
                  </a:cubicBezTo>
                  <a:cubicBezTo>
                    <a:pt x="315382" y="298854"/>
                    <a:pt x="315001" y="298473"/>
                    <a:pt x="314526" y="297998"/>
                  </a:cubicBezTo>
                  <a:cubicBezTo>
                    <a:pt x="314145" y="297617"/>
                    <a:pt x="313289" y="296761"/>
                    <a:pt x="313289" y="295905"/>
                  </a:cubicBezTo>
                  <a:cubicBezTo>
                    <a:pt x="313289" y="295524"/>
                    <a:pt x="314526" y="294668"/>
                    <a:pt x="315382" y="294668"/>
                  </a:cubicBezTo>
                  <a:cubicBezTo>
                    <a:pt x="317094" y="294287"/>
                    <a:pt x="319187" y="294287"/>
                    <a:pt x="321281" y="294287"/>
                  </a:cubicBezTo>
                  <a:cubicBezTo>
                    <a:pt x="333173" y="294668"/>
                    <a:pt x="344589" y="294668"/>
                    <a:pt x="356101" y="294668"/>
                  </a:cubicBezTo>
                  <a:cubicBezTo>
                    <a:pt x="360762" y="294668"/>
                    <a:pt x="365425" y="294287"/>
                    <a:pt x="370562" y="294287"/>
                  </a:cubicBezTo>
                  <a:cubicBezTo>
                    <a:pt x="371799" y="294287"/>
                    <a:pt x="373511" y="294287"/>
                    <a:pt x="373987" y="296000"/>
                  </a:cubicBezTo>
                  <a:cubicBezTo>
                    <a:pt x="374368" y="298093"/>
                    <a:pt x="372274" y="298569"/>
                    <a:pt x="371037" y="298949"/>
                  </a:cubicBezTo>
                  <a:cubicBezTo>
                    <a:pt x="362570" y="301042"/>
                    <a:pt x="354008" y="302755"/>
                    <a:pt x="345160" y="302755"/>
                  </a:cubicBezTo>
                  <a:lnTo>
                    <a:pt x="345160" y="302755"/>
                  </a:lnTo>
                  <a:close/>
                  <a:moveTo>
                    <a:pt x="363902" y="445747"/>
                  </a:moveTo>
                  <a:cubicBezTo>
                    <a:pt x="361809" y="442322"/>
                    <a:pt x="359621" y="439848"/>
                    <a:pt x="358004" y="436423"/>
                  </a:cubicBezTo>
                  <a:cubicBezTo>
                    <a:pt x="352485" y="427100"/>
                    <a:pt x="349536" y="416444"/>
                    <a:pt x="350773" y="405408"/>
                  </a:cubicBezTo>
                  <a:cubicBezTo>
                    <a:pt x="351630" y="397322"/>
                    <a:pt x="353342" y="389711"/>
                    <a:pt x="355054" y="381624"/>
                  </a:cubicBezTo>
                  <a:cubicBezTo>
                    <a:pt x="357148" y="373157"/>
                    <a:pt x="359336" y="364594"/>
                    <a:pt x="358860" y="355746"/>
                  </a:cubicBezTo>
                  <a:cubicBezTo>
                    <a:pt x="358860" y="347660"/>
                    <a:pt x="356767" y="340429"/>
                    <a:pt x="353342" y="333199"/>
                  </a:cubicBezTo>
                  <a:cubicBezTo>
                    <a:pt x="353342" y="332343"/>
                    <a:pt x="352962" y="331962"/>
                    <a:pt x="352962" y="331486"/>
                  </a:cubicBezTo>
                  <a:lnTo>
                    <a:pt x="352962" y="329774"/>
                  </a:lnTo>
                  <a:cubicBezTo>
                    <a:pt x="354198" y="330630"/>
                    <a:pt x="355054" y="331867"/>
                    <a:pt x="355911" y="333199"/>
                  </a:cubicBezTo>
                  <a:cubicBezTo>
                    <a:pt x="363141" y="342522"/>
                    <a:pt x="367422" y="352702"/>
                    <a:pt x="366090" y="364594"/>
                  </a:cubicBezTo>
                  <a:cubicBezTo>
                    <a:pt x="365234" y="372205"/>
                    <a:pt x="363522" y="379912"/>
                    <a:pt x="361809" y="387522"/>
                  </a:cubicBezTo>
                  <a:cubicBezTo>
                    <a:pt x="359716" y="397702"/>
                    <a:pt x="357528" y="407501"/>
                    <a:pt x="358004" y="418062"/>
                  </a:cubicBezTo>
                  <a:cubicBezTo>
                    <a:pt x="358384" y="426148"/>
                    <a:pt x="360573" y="434235"/>
                    <a:pt x="363522" y="441846"/>
                  </a:cubicBezTo>
                  <a:cubicBezTo>
                    <a:pt x="363902" y="442702"/>
                    <a:pt x="364378" y="443939"/>
                    <a:pt x="364378" y="445271"/>
                  </a:cubicBezTo>
                  <a:cubicBezTo>
                    <a:pt x="364378" y="445271"/>
                    <a:pt x="363997" y="445271"/>
                    <a:pt x="363997" y="445651"/>
                  </a:cubicBezTo>
                  <a:lnTo>
                    <a:pt x="363997" y="445651"/>
                  </a:lnTo>
                  <a:close/>
                  <a:moveTo>
                    <a:pt x="421651" y="574373"/>
                  </a:moveTo>
                  <a:cubicBezTo>
                    <a:pt x="422031" y="573136"/>
                    <a:pt x="422031" y="572280"/>
                    <a:pt x="422507" y="570948"/>
                  </a:cubicBezTo>
                  <a:cubicBezTo>
                    <a:pt x="423363" y="566286"/>
                    <a:pt x="421651" y="564193"/>
                    <a:pt x="417370" y="562861"/>
                  </a:cubicBezTo>
                  <a:cubicBezTo>
                    <a:pt x="413564" y="562005"/>
                    <a:pt x="409283" y="561625"/>
                    <a:pt x="405097" y="560768"/>
                  </a:cubicBezTo>
                  <a:cubicBezTo>
                    <a:pt x="396630" y="558675"/>
                    <a:pt x="390636" y="550969"/>
                    <a:pt x="390636" y="542502"/>
                  </a:cubicBezTo>
                  <a:cubicBezTo>
                    <a:pt x="391873" y="544214"/>
                    <a:pt x="392729" y="545451"/>
                    <a:pt x="394442" y="546783"/>
                  </a:cubicBezTo>
                  <a:cubicBezTo>
                    <a:pt x="398247" y="549732"/>
                    <a:pt x="402528" y="551445"/>
                    <a:pt x="407190" y="552682"/>
                  </a:cubicBezTo>
                  <a:cubicBezTo>
                    <a:pt x="411852" y="553918"/>
                    <a:pt x="416133" y="554775"/>
                    <a:pt x="420794" y="556107"/>
                  </a:cubicBezTo>
                  <a:cubicBezTo>
                    <a:pt x="422031" y="556487"/>
                    <a:pt x="423744" y="557343"/>
                    <a:pt x="425076" y="558200"/>
                  </a:cubicBezTo>
                  <a:cubicBezTo>
                    <a:pt x="426788" y="559056"/>
                    <a:pt x="427645" y="560768"/>
                    <a:pt x="427645" y="562481"/>
                  </a:cubicBezTo>
                  <a:cubicBezTo>
                    <a:pt x="427645" y="567618"/>
                    <a:pt x="425551" y="571424"/>
                    <a:pt x="421746" y="574373"/>
                  </a:cubicBezTo>
                  <a:lnTo>
                    <a:pt x="421746" y="574373"/>
                  </a:lnTo>
                  <a:close/>
                  <a:moveTo>
                    <a:pt x="409283" y="441085"/>
                  </a:moveTo>
                  <a:cubicBezTo>
                    <a:pt x="413088" y="445366"/>
                    <a:pt x="417370" y="449552"/>
                    <a:pt x="420794" y="454214"/>
                  </a:cubicBezTo>
                  <a:cubicBezTo>
                    <a:pt x="426313" y="461825"/>
                    <a:pt x="425932" y="469912"/>
                    <a:pt x="422507" y="478379"/>
                  </a:cubicBezTo>
                  <a:cubicBezTo>
                    <a:pt x="419558" y="485134"/>
                    <a:pt x="416133" y="491508"/>
                    <a:pt x="413564" y="498358"/>
                  </a:cubicBezTo>
                  <a:cubicBezTo>
                    <a:pt x="409283" y="507682"/>
                    <a:pt x="408427" y="517481"/>
                    <a:pt x="413183" y="527185"/>
                  </a:cubicBezTo>
                  <a:cubicBezTo>
                    <a:pt x="415277" y="531466"/>
                    <a:pt x="418321" y="535271"/>
                    <a:pt x="421271" y="538696"/>
                  </a:cubicBezTo>
                  <a:cubicBezTo>
                    <a:pt x="423839" y="542502"/>
                    <a:pt x="427645" y="545451"/>
                    <a:pt x="430594" y="549352"/>
                  </a:cubicBezTo>
                  <a:cubicBezTo>
                    <a:pt x="435255" y="555250"/>
                    <a:pt x="435255" y="562481"/>
                    <a:pt x="432306" y="567999"/>
                  </a:cubicBezTo>
                  <a:cubicBezTo>
                    <a:pt x="431926" y="567999"/>
                    <a:pt x="431926" y="568380"/>
                    <a:pt x="431450" y="568855"/>
                  </a:cubicBezTo>
                  <a:lnTo>
                    <a:pt x="431450" y="564574"/>
                  </a:lnTo>
                  <a:cubicBezTo>
                    <a:pt x="431831" y="560293"/>
                    <a:pt x="430213" y="556963"/>
                    <a:pt x="426313" y="555250"/>
                  </a:cubicBezTo>
                  <a:cubicBezTo>
                    <a:pt x="422031" y="553157"/>
                    <a:pt x="417845" y="551825"/>
                    <a:pt x="413564" y="549732"/>
                  </a:cubicBezTo>
                  <a:cubicBezTo>
                    <a:pt x="408427" y="548020"/>
                    <a:pt x="403765" y="546307"/>
                    <a:pt x="399103" y="543834"/>
                  </a:cubicBezTo>
                  <a:cubicBezTo>
                    <a:pt x="388923" y="537935"/>
                    <a:pt x="384262" y="527280"/>
                    <a:pt x="387591" y="515388"/>
                  </a:cubicBezTo>
                  <a:cubicBezTo>
                    <a:pt x="389304" y="509489"/>
                    <a:pt x="391017" y="503876"/>
                    <a:pt x="392729" y="498358"/>
                  </a:cubicBezTo>
                  <a:cubicBezTo>
                    <a:pt x="394822" y="489415"/>
                    <a:pt x="395297" y="480567"/>
                    <a:pt x="392348" y="471149"/>
                  </a:cubicBezTo>
                  <a:cubicBezTo>
                    <a:pt x="390636" y="466487"/>
                    <a:pt x="388068" y="462681"/>
                    <a:pt x="384737" y="458876"/>
                  </a:cubicBezTo>
                  <a:cubicBezTo>
                    <a:pt x="380456" y="453738"/>
                    <a:pt x="376270" y="448696"/>
                    <a:pt x="372465" y="443558"/>
                  </a:cubicBezTo>
                  <a:cubicBezTo>
                    <a:pt x="367327" y="436328"/>
                    <a:pt x="364854" y="428241"/>
                    <a:pt x="363522" y="419774"/>
                  </a:cubicBezTo>
                  <a:cubicBezTo>
                    <a:pt x="361428" y="408262"/>
                    <a:pt x="363902" y="397226"/>
                    <a:pt x="366471" y="386190"/>
                  </a:cubicBezTo>
                  <a:cubicBezTo>
                    <a:pt x="368564" y="377723"/>
                    <a:pt x="370752" y="368780"/>
                    <a:pt x="372370" y="360313"/>
                  </a:cubicBezTo>
                  <a:cubicBezTo>
                    <a:pt x="374938" y="348040"/>
                    <a:pt x="373225" y="335672"/>
                    <a:pt x="367232" y="324636"/>
                  </a:cubicBezTo>
                  <a:lnTo>
                    <a:pt x="367232" y="323399"/>
                  </a:lnTo>
                  <a:cubicBezTo>
                    <a:pt x="367232" y="323399"/>
                    <a:pt x="367232" y="323019"/>
                    <a:pt x="366851" y="322543"/>
                  </a:cubicBezTo>
                  <a:cubicBezTo>
                    <a:pt x="369420" y="322924"/>
                    <a:pt x="370276" y="324636"/>
                    <a:pt x="371513" y="326349"/>
                  </a:cubicBezTo>
                  <a:cubicBezTo>
                    <a:pt x="377031" y="332723"/>
                    <a:pt x="379600" y="339954"/>
                    <a:pt x="379980" y="348040"/>
                  </a:cubicBezTo>
                  <a:cubicBezTo>
                    <a:pt x="380837" y="358696"/>
                    <a:pt x="379125" y="369256"/>
                    <a:pt x="377412" y="379436"/>
                  </a:cubicBezTo>
                  <a:cubicBezTo>
                    <a:pt x="375319" y="390091"/>
                    <a:pt x="373131" y="400651"/>
                    <a:pt x="373987" y="411688"/>
                  </a:cubicBezTo>
                  <a:cubicBezTo>
                    <a:pt x="374368" y="419774"/>
                    <a:pt x="376556" y="427005"/>
                    <a:pt x="382074" y="432903"/>
                  </a:cubicBezTo>
                  <a:cubicBezTo>
                    <a:pt x="382454" y="433284"/>
                    <a:pt x="382930" y="433759"/>
                    <a:pt x="383311" y="434140"/>
                  </a:cubicBezTo>
                  <a:cubicBezTo>
                    <a:pt x="382930" y="432427"/>
                    <a:pt x="382074" y="430715"/>
                    <a:pt x="381217" y="429002"/>
                  </a:cubicBezTo>
                  <a:cubicBezTo>
                    <a:pt x="377792" y="420535"/>
                    <a:pt x="376936" y="411212"/>
                    <a:pt x="377792" y="402269"/>
                  </a:cubicBezTo>
                  <a:cubicBezTo>
                    <a:pt x="379029" y="388664"/>
                    <a:pt x="382930" y="375916"/>
                    <a:pt x="385023" y="363167"/>
                  </a:cubicBezTo>
                  <a:cubicBezTo>
                    <a:pt x="386260" y="357269"/>
                    <a:pt x="386735" y="350894"/>
                    <a:pt x="387591" y="344901"/>
                  </a:cubicBezTo>
                  <a:cubicBezTo>
                    <a:pt x="388448" y="335101"/>
                    <a:pt x="386735" y="325778"/>
                    <a:pt x="382930" y="316835"/>
                  </a:cubicBezTo>
                  <a:cubicBezTo>
                    <a:pt x="382549" y="316454"/>
                    <a:pt x="382549" y="315598"/>
                    <a:pt x="382549" y="314742"/>
                  </a:cubicBezTo>
                  <a:cubicBezTo>
                    <a:pt x="385118" y="315123"/>
                    <a:pt x="385974" y="317311"/>
                    <a:pt x="387211" y="319023"/>
                  </a:cubicBezTo>
                  <a:cubicBezTo>
                    <a:pt x="391017" y="324922"/>
                    <a:pt x="393110" y="331296"/>
                    <a:pt x="393585" y="338146"/>
                  </a:cubicBezTo>
                  <a:cubicBezTo>
                    <a:pt x="393966" y="341951"/>
                    <a:pt x="394442" y="345757"/>
                    <a:pt x="394442" y="349657"/>
                  </a:cubicBezTo>
                  <a:cubicBezTo>
                    <a:pt x="394442" y="355556"/>
                    <a:pt x="394061" y="361550"/>
                    <a:pt x="393585" y="367448"/>
                  </a:cubicBezTo>
                  <a:cubicBezTo>
                    <a:pt x="393205" y="372966"/>
                    <a:pt x="392348" y="378484"/>
                    <a:pt x="391873" y="384478"/>
                  </a:cubicBezTo>
                  <a:cubicBezTo>
                    <a:pt x="391017" y="390852"/>
                    <a:pt x="390636" y="397607"/>
                    <a:pt x="390160" y="403981"/>
                  </a:cubicBezTo>
                  <a:cubicBezTo>
                    <a:pt x="390160" y="410736"/>
                    <a:pt x="391017" y="417586"/>
                    <a:pt x="394822" y="423485"/>
                  </a:cubicBezTo>
                  <a:cubicBezTo>
                    <a:pt x="399103" y="429859"/>
                    <a:pt x="404145" y="435377"/>
                    <a:pt x="409283" y="440895"/>
                  </a:cubicBezTo>
                  <a:lnTo>
                    <a:pt x="409283" y="440895"/>
                  </a:lnTo>
                  <a:close/>
                  <a:moveTo>
                    <a:pt x="437349" y="343378"/>
                  </a:moveTo>
                  <a:cubicBezTo>
                    <a:pt x="433068" y="336148"/>
                    <a:pt x="430974" y="328537"/>
                    <a:pt x="431450" y="320070"/>
                  </a:cubicBezTo>
                  <a:cubicBezTo>
                    <a:pt x="431831" y="314171"/>
                    <a:pt x="431831" y="308178"/>
                    <a:pt x="431831" y="302279"/>
                  </a:cubicBezTo>
                  <a:cubicBezTo>
                    <a:pt x="431831" y="295048"/>
                    <a:pt x="430594" y="287818"/>
                    <a:pt x="428025" y="281063"/>
                  </a:cubicBezTo>
                  <a:cubicBezTo>
                    <a:pt x="427645" y="279826"/>
                    <a:pt x="427169" y="278970"/>
                    <a:pt x="427169" y="278114"/>
                  </a:cubicBezTo>
                  <a:cubicBezTo>
                    <a:pt x="427169" y="277733"/>
                    <a:pt x="427549" y="277733"/>
                    <a:pt x="427549" y="277733"/>
                  </a:cubicBezTo>
                  <a:cubicBezTo>
                    <a:pt x="429643" y="279446"/>
                    <a:pt x="431355" y="281158"/>
                    <a:pt x="433068" y="283251"/>
                  </a:cubicBezTo>
                  <a:cubicBezTo>
                    <a:pt x="438205" y="289626"/>
                    <a:pt x="440298" y="296856"/>
                    <a:pt x="440678" y="304467"/>
                  </a:cubicBezTo>
                  <a:cubicBezTo>
                    <a:pt x="441059" y="312078"/>
                    <a:pt x="441059" y="319309"/>
                    <a:pt x="441059" y="326539"/>
                  </a:cubicBezTo>
                  <a:cubicBezTo>
                    <a:pt x="440678" y="335863"/>
                    <a:pt x="441440" y="344806"/>
                    <a:pt x="445340" y="353749"/>
                  </a:cubicBezTo>
                  <a:cubicBezTo>
                    <a:pt x="441535" y="351180"/>
                    <a:pt x="439442" y="347374"/>
                    <a:pt x="437254" y="343569"/>
                  </a:cubicBezTo>
                  <a:lnTo>
                    <a:pt x="437254" y="343569"/>
                  </a:lnTo>
                  <a:close/>
                  <a:moveTo>
                    <a:pt x="551609" y="400271"/>
                  </a:moveTo>
                  <a:cubicBezTo>
                    <a:pt x="551609" y="400271"/>
                    <a:pt x="550753" y="400651"/>
                    <a:pt x="550753" y="400651"/>
                  </a:cubicBezTo>
                  <a:cubicBezTo>
                    <a:pt x="548660" y="395990"/>
                    <a:pt x="544854" y="393897"/>
                    <a:pt x="540573" y="392184"/>
                  </a:cubicBezTo>
                  <a:cubicBezTo>
                    <a:pt x="539336" y="391328"/>
                    <a:pt x="538004" y="390947"/>
                    <a:pt x="536767" y="390091"/>
                  </a:cubicBezTo>
                  <a:cubicBezTo>
                    <a:pt x="535531" y="389235"/>
                    <a:pt x="534199" y="388379"/>
                    <a:pt x="535055" y="387142"/>
                  </a:cubicBezTo>
                  <a:cubicBezTo>
                    <a:pt x="535436" y="385905"/>
                    <a:pt x="536767" y="385049"/>
                    <a:pt x="537624" y="384573"/>
                  </a:cubicBezTo>
                  <a:cubicBezTo>
                    <a:pt x="539336" y="384193"/>
                    <a:pt x="541049" y="384573"/>
                    <a:pt x="542286" y="384954"/>
                  </a:cubicBezTo>
                  <a:cubicBezTo>
                    <a:pt x="547423" y="387522"/>
                    <a:pt x="550753" y="390852"/>
                    <a:pt x="551609" y="396465"/>
                  </a:cubicBezTo>
                  <a:cubicBezTo>
                    <a:pt x="551990" y="397702"/>
                    <a:pt x="551609" y="399034"/>
                    <a:pt x="551609" y="400271"/>
                  </a:cubicBezTo>
                  <a:lnTo>
                    <a:pt x="551609" y="400271"/>
                  </a:lnTo>
                  <a:close/>
                  <a:moveTo>
                    <a:pt x="662825" y="301803"/>
                  </a:moveTo>
                  <a:cubicBezTo>
                    <a:pt x="661113" y="300947"/>
                    <a:pt x="659876" y="299710"/>
                    <a:pt x="658544" y="298854"/>
                  </a:cubicBezTo>
                  <a:cubicBezTo>
                    <a:pt x="651314" y="292955"/>
                    <a:pt x="643703" y="292480"/>
                    <a:pt x="635616" y="295905"/>
                  </a:cubicBezTo>
                  <a:cubicBezTo>
                    <a:pt x="625817" y="299330"/>
                    <a:pt x="618205" y="306084"/>
                    <a:pt x="611831" y="313696"/>
                  </a:cubicBezTo>
                  <a:cubicBezTo>
                    <a:pt x="610119" y="315408"/>
                    <a:pt x="608406" y="317501"/>
                    <a:pt x="606694" y="319594"/>
                  </a:cubicBezTo>
                  <a:cubicBezTo>
                    <a:pt x="606694" y="319594"/>
                    <a:pt x="605838" y="319975"/>
                    <a:pt x="605457" y="319975"/>
                  </a:cubicBezTo>
                  <a:cubicBezTo>
                    <a:pt x="605077" y="319594"/>
                    <a:pt x="605077" y="319118"/>
                    <a:pt x="604601" y="318262"/>
                  </a:cubicBezTo>
                  <a:cubicBezTo>
                    <a:pt x="605838" y="315313"/>
                    <a:pt x="607170" y="312364"/>
                    <a:pt x="608406" y="309795"/>
                  </a:cubicBezTo>
                  <a:cubicBezTo>
                    <a:pt x="614305" y="299139"/>
                    <a:pt x="622391" y="291148"/>
                    <a:pt x="634284" y="287723"/>
                  </a:cubicBezTo>
                  <a:cubicBezTo>
                    <a:pt x="646557" y="284298"/>
                    <a:pt x="658068" y="288103"/>
                    <a:pt x="664823" y="299615"/>
                  </a:cubicBezTo>
                  <a:cubicBezTo>
                    <a:pt x="665203" y="300471"/>
                    <a:pt x="665203" y="301328"/>
                    <a:pt x="665203" y="302184"/>
                  </a:cubicBezTo>
                  <a:cubicBezTo>
                    <a:pt x="664348" y="302184"/>
                    <a:pt x="663491" y="302184"/>
                    <a:pt x="662635" y="301803"/>
                  </a:cubicBezTo>
                  <a:lnTo>
                    <a:pt x="662635" y="301803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59" name="Google Shape;1859;p29"/>
            <p:cNvSpPr/>
            <p:nvPr/>
          </p:nvSpPr>
          <p:spPr>
            <a:xfrm>
              <a:off x="-13207927" y="675194"/>
              <a:ext cx="148728" cy="199122"/>
            </a:xfrm>
            <a:custGeom>
              <a:avLst/>
              <a:gdLst/>
              <a:ahLst/>
              <a:cxnLst/>
              <a:rect l="l" t="t" r="r" b="b"/>
              <a:pathLst>
                <a:path w="148728" h="199122" extrusionOk="0">
                  <a:moveTo>
                    <a:pt x="9447" y="34629"/>
                  </a:moveTo>
                  <a:cubicBezTo>
                    <a:pt x="11539" y="34629"/>
                    <a:pt x="14108" y="34248"/>
                    <a:pt x="16677" y="33773"/>
                  </a:cubicBezTo>
                  <a:cubicBezTo>
                    <a:pt x="21815" y="32536"/>
                    <a:pt x="27333" y="31204"/>
                    <a:pt x="32850" y="31680"/>
                  </a:cubicBezTo>
                  <a:cubicBezTo>
                    <a:pt x="36656" y="31680"/>
                    <a:pt x="40081" y="33392"/>
                    <a:pt x="41318" y="36722"/>
                  </a:cubicBezTo>
                  <a:cubicBezTo>
                    <a:pt x="42555" y="39671"/>
                    <a:pt x="43030" y="42240"/>
                    <a:pt x="43411" y="45189"/>
                  </a:cubicBezTo>
                  <a:cubicBezTo>
                    <a:pt x="43791" y="53656"/>
                    <a:pt x="42174" y="62124"/>
                    <a:pt x="39605" y="70591"/>
                  </a:cubicBezTo>
                  <a:cubicBezTo>
                    <a:pt x="35800" y="82864"/>
                    <a:pt x="30282" y="94661"/>
                    <a:pt x="28570" y="107409"/>
                  </a:cubicBezTo>
                  <a:cubicBezTo>
                    <a:pt x="28570" y="108646"/>
                    <a:pt x="28189" y="108646"/>
                    <a:pt x="26857" y="108646"/>
                  </a:cubicBezTo>
                  <a:cubicBezTo>
                    <a:pt x="22195" y="107790"/>
                    <a:pt x="17058" y="106934"/>
                    <a:pt x="12016" y="105697"/>
                  </a:cubicBezTo>
                  <a:cubicBezTo>
                    <a:pt x="9447" y="105316"/>
                    <a:pt x="6878" y="104841"/>
                    <a:pt x="3929" y="104460"/>
                  </a:cubicBezTo>
                  <a:cubicBezTo>
                    <a:pt x="10684" y="108266"/>
                    <a:pt x="17533" y="111691"/>
                    <a:pt x="24764" y="115020"/>
                  </a:cubicBezTo>
                  <a:cubicBezTo>
                    <a:pt x="28189" y="116257"/>
                    <a:pt x="29901" y="117970"/>
                    <a:pt x="30282" y="121775"/>
                  </a:cubicBezTo>
                  <a:cubicBezTo>
                    <a:pt x="31138" y="131099"/>
                    <a:pt x="35800" y="138710"/>
                    <a:pt x="41318" y="145845"/>
                  </a:cubicBezTo>
                  <a:cubicBezTo>
                    <a:pt x="44742" y="150507"/>
                    <a:pt x="49405" y="154693"/>
                    <a:pt x="54447" y="158118"/>
                  </a:cubicBezTo>
                  <a:cubicBezTo>
                    <a:pt x="60821" y="161923"/>
                    <a:pt x="67576" y="166109"/>
                    <a:pt x="73570" y="170391"/>
                  </a:cubicBezTo>
                  <a:cubicBezTo>
                    <a:pt x="82037" y="176289"/>
                    <a:pt x="87174" y="184376"/>
                    <a:pt x="88887" y="194460"/>
                  </a:cubicBezTo>
                  <a:cubicBezTo>
                    <a:pt x="89267" y="196173"/>
                    <a:pt x="89743" y="197410"/>
                    <a:pt x="89743" y="199122"/>
                  </a:cubicBezTo>
                  <a:cubicBezTo>
                    <a:pt x="92692" y="194936"/>
                    <a:pt x="94024" y="190655"/>
                    <a:pt x="93168" y="186469"/>
                  </a:cubicBezTo>
                  <a:cubicBezTo>
                    <a:pt x="90599" y="173816"/>
                    <a:pt x="82988" y="164873"/>
                    <a:pt x="72808" y="157737"/>
                  </a:cubicBezTo>
                  <a:cubicBezTo>
                    <a:pt x="66815" y="153551"/>
                    <a:pt x="60440" y="150126"/>
                    <a:pt x="55398" y="145084"/>
                  </a:cubicBezTo>
                  <a:cubicBezTo>
                    <a:pt x="46931" y="136617"/>
                    <a:pt x="42269" y="126913"/>
                    <a:pt x="42650" y="114640"/>
                  </a:cubicBezTo>
                  <a:cubicBezTo>
                    <a:pt x="42650" y="108266"/>
                    <a:pt x="43887" y="101986"/>
                    <a:pt x="46455" y="95993"/>
                  </a:cubicBezTo>
                  <a:cubicBezTo>
                    <a:pt x="50261" y="85432"/>
                    <a:pt x="54922" y="75253"/>
                    <a:pt x="59585" y="65073"/>
                  </a:cubicBezTo>
                  <a:cubicBezTo>
                    <a:pt x="63009" y="57081"/>
                    <a:pt x="66339" y="49470"/>
                    <a:pt x="67195" y="41003"/>
                  </a:cubicBezTo>
                  <a:cubicBezTo>
                    <a:pt x="68432" y="33012"/>
                    <a:pt x="66815" y="25781"/>
                    <a:pt x="60821" y="19883"/>
                  </a:cubicBezTo>
                  <a:cubicBezTo>
                    <a:pt x="55684" y="14840"/>
                    <a:pt x="49310" y="11891"/>
                    <a:pt x="42935" y="9322"/>
                  </a:cubicBezTo>
                  <a:cubicBezTo>
                    <a:pt x="41222" y="8466"/>
                    <a:pt x="39510" y="8086"/>
                    <a:pt x="37798" y="7229"/>
                  </a:cubicBezTo>
                  <a:cubicBezTo>
                    <a:pt x="37798" y="6849"/>
                    <a:pt x="38179" y="6849"/>
                    <a:pt x="38179" y="6373"/>
                  </a:cubicBezTo>
                  <a:lnTo>
                    <a:pt x="50546" y="6373"/>
                  </a:lnTo>
                  <a:cubicBezTo>
                    <a:pt x="56064" y="6373"/>
                    <a:pt x="61582" y="7610"/>
                    <a:pt x="67100" y="9322"/>
                  </a:cubicBezTo>
                  <a:cubicBezTo>
                    <a:pt x="71762" y="11035"/>
                    <a:pt x="76424" y="13508"/>
                    <a:pt x="79848" y="17314"/>
                  </a:cubicBezTo>
                  <a:cubicBezTo>
                    <a:pt x="84511" y="22356"/>
                    <a:pt x="87079" y="28350"/>
                    <a:pt x="87935" y="34629"/>
                  </a:cubicBezTo>
                  <a:cubicBezTo>
                    <a:pt x="89172" y="41859"/>
                    <a:pt x="89648" y="48995"/>
                    <a:pt x="88791" y="55750"/>
                  </a:cubicBezTo>
                  <a:cubicBezTo>
                    <a:pt x="88411" y="62504"/>
                    <a:pt x="87935" y="69259"/>
                    <a:pt x="87555" y="76014"/>
                  </a:cubicBezTo>
                  <a:cubicBezTo>
                    <a:pt x="86699" y="83625"/>
                    <a:pt x="86699" y="91236"/>
                    <a:pt x="88791" y="98466"/>
                  </a:cubicBezTo>
                  <a:cubicBezTo>
                    <a:pt x="91360" y="107314"/>
                    <a:pt x="96022" y="114925"/>
                    <a:pt x="103252" y="120443"/>
                  </a:cubicBezTo>
                  <a:cubicBezTo>
                    <a:pt x="108771" y="124249"/>
                    <a:pt x="114764" y="126817"/>
                    <a:pt x="121138" y="129291"/>
                  </a:cubicBezTo>
                  <a:cubicBezTo>
                    <a:pt x="127893" y="132240"/>
                    <a:pt x="135123" y="135189"/>
                    <a:pt x="141117" y="139471"/>
                  </a:cubicBezTo>
                  <a:cubicBezTo>
                    <a:pt x="143686" y="141564"/>
                    <a:pt x="146255" y="143657"/>
                    <a:pt x="148729" y="145845"/>
                  </a:cubicBezTo>
                  <a:cubicBezTo>
                    <a:pt x="141974" y="109502"/>
                    <a:pt x="135600" y="72684"/>
                    <a:pt x="128749" y="36341"/>
                  </a:cubicBezTo>
                  <a:cubicBezTo>
                    <a:pt x="127513" y="39766"/>
                    <a:pt x="127037" y="43096"/>
                    <a:pt x="126181" y="46045"/>
                  </a:cubicBezTo>
                  <a:cubicBezTo>
                    <a:pt x="122375" y="62124"/>
                    <a:pt x="118570" y="77726"/>
                    <a:pt x="114669" y="93805"/>
                  </a:cubicBezTo>
                  <a:cubicBezTo>
                    <a:pt x="112957" y="99703"/>
                    <a:pt x="111720" y="106077"/>
                    <a:pt x="110007" y="112452"/>
                  </a:cubicBezTo>
                  <a:cubicBezTo>
                    <a:pt x="110007" y="113308"/>
                    <a:pt x="110007" y="114164"/>
                    <a:pt x="108295" y="114164"/>
                  </a:cubicBezTo>
                  <a:cubicBezTo>
                    <a:pt x="101920" y="112927"/>
                    <a:pt x="97259" y="109978"/>
                    <a:pt x="94310" y="104460"/>
                  </a:cubicBezTo>
                  <a:cubicBezTo>
                    <a:pt x="90504" y="96849"/>
                    <a:pt x="90504" y="88382"/>
                    <a:pt x="90504" y="80390"/>
                  </a:cubicBezTo>
                  <a:cubicBezTo>
                    <a:pt x="90504" y="76204"/>
                    <a:pt x="90885" y="71923"/>
                    <a:pt x="90885" y="67737"/>
                  </a:cubicBezTo>
                  <a:cubicBezTo>
                    <a:pt x="91265" y="62695"/>
                    <a:pt x="91741" y="57557"/>
                    <a:pt x="92122" y="52515"/>
                  </a:cubicBezTo>
                  <a:cubicBezTo>
                    <a:pt x="92122" y="45760"/>
                    <a:pt x="92977" y="39386"/>
                    <a:pt x="92122" y="32631"/>
                  </a:cubicBezTo>
                  <a:cubicBezTo>
                    <a:pt x="90028" y="22071"/>
                    <a:pt x="84511" y="13603"/>
                    <a:pt x="75091" y="7705"/>
                  </a:cubicBezTo>
                  <a:cubicBezTo>
                    <a:pt x="66149" y="2187"/>
                    <a:pt x="56445" y="94"/>
                    <a:pt x="46170" y="94"/>
                  </a:cubicBezTo>
                  <a:cubicBezTo>
                    <a:pt x="38939" y="-287"/>
                    <a:pt x="31709" y="474"/>
                    <a:pt x="24479" y="2663"/>
                  </a:cubicBezTo>
                  <a:cubicBezTo>
                    <a:pt x="17248" y="5231"/>
                    <a:pt x="10018" y="8181"/>
                    <a:pt x="4499" y="14079"/>
                  </a:cubicBezTo>
                  <a:cubicBezTo>
                    <a:pt x="1075" y="17885"/>
                    <a:pt x="-638" y="22546"/>
                    <a:pt x="218" y="27589"/>
                  </a:cubicBezTo>
                  <a:cubicBezTo>
                    <a:pt x="1075" y="33107"/>
                    <a:pt x="3643" y="35200"/>
                    <a:pt x="9161" y="34819"/>
                  </a:cubicBezTo>
                  <a:lnTo>
                    <a:pt x="9161" y="34819"/>
                  </a:lnTo>
                  <a:close/>
                  <a:moveTo>
                    <a:pt x="9066" y="20263"/>
                  </a:moveTo>
                  <a:cubicBezTo>
                    <a:pt x="11635" y="18551"/>
                    <a:pt x="14584" y="17314"/>
                    <a:pt x="17153" y="16838"/>
                  </a:cubicBezTo>
                  <a:cubicBezTo>
                    <a:pt x="23147" y="15126"/>
                    <a:pt x="28665" y="15601"/>
                    <a:pt x="34182" y="18075"/>
                  </a:cubicBezTo>
                  <a:cubicBezTo>
                    <a:pt x="38464" y="20168"/>
                    <a:pt x="41793" y="23117"/>
                    <a:pt x="43506" y="27779"/>
                  </a:cubicBezTo>
                  <a:cubicBezTo>
                    <a:pt x="43506" y="28159"/>
                    <a:pt x="43887" y="29016"/>
                    <a:pt x="43887" y="30348"/>
                  </a:cubicBezTo>
                  <a:cubicBezTo>
                    <a:pt x="41793" y="29111"/>
                    <a:pt x="40462" y="28635"/>
                    <a:pt x="38749" y="27779"/>
                  </a:cubicBezTo>
                  <a:cubicBezTo>
                    <a:pt x="32375" y="24830"/>
                    <a:pt x="25620" y="24354"/>
                    <a:pt x="18770" y="26067"/>
                  </a:cubicBezTo>
                  <a:cubicBezTo>
                    <a:pt x="16677" y="26923"/>
                    <a:pt x="14489" y="27303"/>
                    <a:pt x="12016" y="27779"/>
                  </a:cubicBezTo>
                  <a:cubicBezTo>
                    <a:pt x="9447" y="28159"/>
                    <a:pt x="7734" y="27779"/>
                    <a:pt x="6878" y="26067"/>
                  </a:cubicBezTo>
                  <a:cubicBezTo>
                    <a:pt x="6022" y="23974"/>
                    <a:pt x="6878" y="21024"/>
                    <a:pt x="8971" y="20168"/>
                  </a:cubicBezTo>
                  <a:lnTo>
                    <a:pt x="8971" y="20168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60" name="Google Shape;1860;p29"/>
            <p:cNvSpPr/>
            <p:nvPr/>
          </p:nvSpPr>
          <p:spPr>
            <a:xfrm>
              <a:off x="-13052973" y="657713"/>
              <a:ext cx="115360" cy="208928"/>
            </a:xfrm>
            <a:custGeom>
              <a:avLst/>
              <a:gdLst/>
              <a:ahLst/>
              <a:cxnLst/>
              <a:rect l="l" t="t" r="r" b="b"/>
              <a:pathLst>
                <a:path w="115360" h="208928" extrusionOk="0">
                  <a:moveTo>
                    <a:pt x="7569" y="133262"/>
                  </a:moveTo>
                  <a:cubicBezTo>
                    <a:pt x="1195" y="145154"/>
                    <a:pt x="-898" y="157427"/>
                    <a:pt x="339" y="171032"/>
                  </a:cubicBezTo>
                  <a:cubicBezTo>
                    <a:pt x="719" y="179499"/>
                    <a:pt x="2907" y="187586"/>
                    <a:pt x="7093" y="195197"/>
                  </a:cubicBezTo>
                  <a:cubicBezTo>
                    <a:pt x="10518" y="200715"/>
                    <a:pt x="14324" y="204996"/>
                    <a:pt x="20698" y="207470"/>
                  </a:cubicBezTo>
                  <a:cubicBezTo>
                    <a:pt x="23647" y="208706"/>
                    <a:pt x="27072" y="209563"/>
                    <a:pt x="30497" y="208326"/>
                  </a:cubicBezTo>
                  <a:cubicBezTo>
                    <a:pt x="34779" y="207089"/>
                    <a:pt x="36871" y="201952"/>
                    <a:pt x="36015" y="199002"/>
                  </a:cubicBezTo>
                  <a:cubicBezTo>
                    <a:pt x="34302" y="199858"/>
                    <a:pt x="32590" y="200239"/>
                    <a:pt x="30973" y="200715"/>
                  </a:cubicBezTo>
                  <a:cubicBezTo>
                    <a:pt x="22886" y="202427"/>
                    <a:pt x="16988" y="199858"/>
                    <a:pt x="13562" y="192628"/>
                  </a:cubicBezTo>
                  <a:cubicBezTo>
                    <a:pt x="9282" y="183304"/>
                    <a:pt x="9282" y="173505"/>
                    <a:pt x="13182" y="164182"/>
                  </a:cubicBezTo>
                  <a:cubicBezTo>
                    <a:pt x="13182" y="163326"/>
                    <a:pt x="14039" y="162945"/>
                    <a:pt x="14419" y="162089"/>
                  </a:cubicBezTo>
                  <a:cubicBezTo>
                    <a:pt x="14419" y="162089"/>
                    <a:pt x="14704" y="162216"/>
                    <a:pt x="15275" y="162469"/>
                  </a:cubicBezTo>
                  <a:cubicBezTo>
                    <a:pt x="14419" y="167607"/>
                    <a:pt x="14419" y="173125"/>
                    <a:pt x="16512" y="178167"/>
                  </a:cubicBezTo>
                  <a:cubicBezTo>
                    <a:pt x="18224" y="183685"/>
                    <a:pt x="22030" y="187110"/>
                    <a:pt x="27072" y="190059"/>
                  </a:cubicBezTo>
                  <a:lnTo>
                    <a:pt x="27072" y="189679"/>
                  </a:lnTo>
                  <a:cubicBezTo>
                    <a:pt x="27072" y="189679"/>
                    <a:pt x="26691" y="189298"/>
                    <a:pt x="26691" y="188822"/>
                  </a:cubicBezTo>
                  <a:cubicBezTo>
                    <a:pt x="23742" y="182924"/>
                    <a:pt x="21649" y="176550"/>
                    <a:pt x="21174" y="169700"/>
                  </a:cubicBezTo>
                  <a:cubicBezTo>
                    <a:pt x="20793" y="161233"/>
                    <a:pt x="23742" y="154002"/>
                    <a:pt x="28404" y="146772"/>
                  </a:cubicBezTo>
                  <a:cubicBezTo>
                    <a:pt x="33446" y="139161"/>
                    <a:pt x="39440" y="131454"/>
                    <a:pt x="44958" y="123463"/>
                  </a:cubicBezTo>
                  <a:cubicBezTo>
                    <a:pt x="53045" y="112427"/>
                    <a:pt x="54757" y="100154"/>
                    <a:pt x="51332" y="86549"/>
                  </a:cubicBezTo>
                  <a:cubicBezTo>
                    <a:pt x="49620" y="78082"/>
                    <a:pt x="45434" y="70471"/>
                    <a:pt x="42009" y="62765"/>
                  </a:cubicBezTo>
                  <a:cubicBezTo>
                    <a:pt x="38203" y="54298"/>
                    <a:pt x="36491" y="45830"/>
                    <a:pt x="36967" y="36887"/>
                  </a:cubicBezTo>
                  <a:cubicBezTo>
                    <a:pt x="37823" y="27564"/>
                    <a:pt x="42009" y="20333"/>
                    <a:pt x="48859" y="14815"/>
                  </a:cubicBezTo>
                  <a:cubicBezTo>
                    <a:pt x="55614" y="9297"/>
                    <a:pt x="63700" y="6348"/>
                    <a:pt x="72643" y="5873"/>
                  </a:cubicBezTo>
                  <a:cubicBezTo>
                    <a:pt x="75212" y="5873"/>
                    <a:pt x="78161" y="6253"/>
                    <a:pt x="80730" y="7109"/>
                  </a:cubicBezTo>
                  <a:cubicBezTo>
                    <a:pt x="85011" y="8346"/>
                    <a:pt x="85392" y="13008"/>
                    <a:pt x="81586" y="15196"/>
                  </a:cubicBezTo>
                  <a:cubicBezTo>
                    <a:pt x="79493" y="16909"/>
                    <a:pt x="76925" y="18145"/>
                    <a:pt x="74831" y="19477"/>
                  </a:cubicBezTo>
                  <a:cubicBezTo>
                    <a:pt x="70170" y="22427"/>
                    <a:pt x="65508" y="24995"/>
                    <a:pt x="61227" y="28801"/>
                  </a:cubicBezTo>
                  <a:cubicBezTo>
                    <a:pt x="50666" y="38124"/>
                    <a:pt x="48098" y="54678"/>
                    <a:pt x="53996" y="67807"/>
                  </a:cubicBezTo>
                  <a:cubicBezTo>
                    <a:pt x="58277" y="75894"/>
                    <a:pt x="64176" y="82268"/>
                    <a:pt x="70074" y="88642"/>
                  </a:cubicBezTo>
                  <a:cubicBezTo>
                    <a:pt x="74736" y="94541"/>
                    <a:pt x="79017" y="100535"/>
                    <a:pt x="81491" y="107765"/>
                  </a:cubicBezTo>
                  <a:cubicBezTo>
                    <a:pt x="83584" y="114996"/>
                    <a:pt x="82728" y="122226"/>
                    <a:pt x="78922" y="128981"/>
                  </a:cubicBezTo>
                  <a:cubicBezTo>
                    <a:pt x="75973" y="134118"/>
                    <a:pt x="72548" y="139636"/>
                    <a:pt x="69599" y="144679"/>
                  </a:cubicBezTo>
                  <a:cubicBezTo>
                    <a:pt x="63225" y="155334"/>
                    <a:pt x="60275" y="165894"/>
                    <a:pt x="64081" y="177787"/>
                  </a:cubicBezTo>
                  <a:cubicBezTo>
                    <a:pt x="65317" y="181592"/>
                    <a:pt x="66649" y="185017"/>
                    <a:pt x="69123" y="188442"/>
                  </a:cubicBezTo>
                  <a:cubicBezTo>
                    <a:pt x="84345" y="144298"/>
                    <a:pt x="99663" y="101010"/>
                    <a:pt x="115360" y="56866"/>
                  </a:cubicBezTo>
                  <a:cubicBezTo>
                    <a:pt x="112791" y="59816"/>
                    <a:pt x="110698" y="62384"/>
                    <a:pt x="108605" y="64477"/>
                  </a:cubicBezTo>
                  <a:cubicBezTo>
                    <a:pt x="103563" y="70376"/>
                    <a:pt x="98426" y="75894"/>
                    <a:pt x="93764" y="81412"/>
                  </a:cubicBezTo>
                  <a:cubicBezTo>
                    <a:pt x="89483" y="86074"/>
                    <a:pt x="85677" y="90355"/>
                    <a:pt x="81871" y="95017"/>
                  </a:cubicBezTo>
                  <a:cubicBezTo>
                    <a:pt x="80159" y="96729"/>
                    <a:pt x="79779" y="96729"/>
                    <a:pt x="78066" y="95017"/>
                  </a:cubicBezTo>
                  <a:cubicBezTo>
                    <a:pt x="75497" y="92067"/>
                    <a:pt x="73024" y="89499"/>
                    <a:pt x="70455" y="86930"/>
                  </a:cubicBezTo>
                  <a:cubicBezTo>
                    <a:pt x="64557" y="81031"/>
                    <a:pt x="60275" y="74181"/>
                    <a:pt x="59419" y="65714"/>
                  </a:cubicBezTo>
                  <a:cubicBezTo>
                    <a:pt x="58563" y="59816"/>
                    <a:pt x="58182" y="54298"/>
                    <a:pt x="59039" y="48304"/>
                  </a:cubicBezTo>
                  <a:cubicBezTo>
                    <a:pt x="60275" y="38980"/>
                    <a:pt x="65793" y="32606"/>
                    <a:pt x="73024" y="27088"/>
                  </a:cubicBezTo>
                  <a:cubicBezTo>
                    <a:pt x="76829" y="24139"/>
                    <a:pt x="81111" y="21190"/>
                    <a:pt x="84440" y="17765"/>
                  </a:cubicBezTo>
                  <a:cubicBezTo>
                    <a:pt x="89483" y="12627"/>
                    <a:pt x="88722" y="6348"/>
                    <a:pt x="82347" y="3304"/>
                  </a:cubicBezTo>
                  <a:cubicBezTo>
                    <a:pt x="74260" y="-502"/>
                    <a:pt x="65413" y="-502"/>
                    <a:pt x="56945" y="735"/>
                  </a:cubicBezTo>
                  <a:cubicBezTo>
                    <a:pt x="45529" y="1972"/>
                    <a:pt x="35730" y="7490"/>
                    <a:pt x="27643" y="16052"/>
                  </a:cubicBezTo>
                  <a:cubicBezTo>
                    <a:pt x="19176" y="25852"/>
                    <a:pt x="16227" y="36887"/>
                    <a:pt x="17082" y="49541"/>
                  </a:cubicBezTo>
                  <a:cubicBezTo>
                    <a:pt x="17939" y="57627"/>
                    <a:pt x="20032" y="65239"/>
                    <a:pt x="22125" y="72849"/>
                  </a:cubicBezTo>
                  <a:cubicBezTo>
                    <a:pt x="24694" y="80080"/>
                    <a:pt x="26406" y="87310"/>
                    <a:pt x="25931" y="95302"/>
                  </a:cubicBezTo>
                  <a:cubicBezTo>
                    <a:pt x="25550" y="103769"/>
                    <a:pt x="22505" y="111000"/>
                    <a:pt x="17463" y="117755"/>
                  </a:cubicBezTo>
                  <a:cubicBezTo>
                    <a:pt x="16607" y="118991"/>
                    <a:pt x="16227" y="118991"/>
                    <a:pt x="15370" y="117755"/>
                  </a:cubicBezTo>
                  <a:cubicBezTo>
                    <a:pt x="13658" y="114805"/>
                    <a:pt x="11565" y="111856"/>
                    <a:pt x="9472" y="108812"/>
                  </a:cubicBezTo>
                  <a:cubicBezTo>
                    <a:pt x="6903" y="104530"/>
                    <a:pt x="4430" y="100725"/>
                    <a:pt x="1861" y="96539"/>
                  </a:cubicBezTo>
                  <a:cubicBezTo>
                    <a:pt x="2241" y="98632"/>
                    <a:pt x="3098" y="100820"/>
                    <a:pt x="3573" y="102913"/>
                  </a:cubicBezTo>
                  <a:cubicBezTo>
                    <a:pt x="6522" y="109668"/>
                    <a:pt x="9091" y="116518"/>
                    <a:pt x="11660" y="123748"/>
                  </a:cubicBezTo>
                  <a:cubicBezTo>
                    <a:pt x="12516" y="124985"/>
                    <a:pt x="12516" y="125841"/>
                    <a:pt x="11279" y="127173"/>
                  </a:cubicBezTo>
                  <a:cubicBezTo>
                    <a:pt x="10042" y="129266"/>
                    <a:pt x="8710" y="130979"/>
                    <a:pt x="7854" y="133072"/>
                  </a:cubicBezTo>
                  <a:lnTo>
                    <a:pt x="7854" y="133072"/>
                  </a:lnTo>
                  <a:close/>
                  <a:moveTo>
                    <a:pt x="15561" y="135831"/>
                  </a:moveTo>
                  <a:cubicBezTo>
                    <a:pt x="21459" y="127744"/>
                    <a:pt x="27453" y="120133"/>
                    <a:pt x="33351" y="112046"/>
                  </a:cubicBezTo>
                  <a:cubicBezTo>
                    <a:pt x="38394" y="104816"/>
                    <a:pt x="41438" y="96729"/>
                    <a:pt x="40962" y="87881"/>
                  </a:cubicBezTo>
                  <a:lnTo>
                    <a:pt x="40962" y="86169"/>
                  </a:lnTo>
                  <a:cubicBezTo>
                    <a:pt x="43056" y="89118"/>
                    <a:pt x="43531" y="92543"/>
                    <a:pt x="43531" y="95968"/>
                  </a:cubicBezTo>
                  <a:cubicBezTo>
                    <a:pt x="44768" y="107385"/>
                    <a:pt x="41438" y="117184"/>
                    <a:pt x="34208" y="126127"/>
                  </a:cubicBezTo>
                  <a:cubicBezTo>
                    <a:pt x="30782" y="130408"/>
                    <a:pt x="26977" y="134594"/>
                    <a:pt x="23647" y="138399"/>
                  </a:cubicBezTo>
                  <a:cubicBezTo>
                    <a:pt x="18985" y="143537"/>
                    <a:pt x="13848" y="148579"/>
                    <a:pt x="10899" y="154478"/>
                  </a:cubicBezTo>
                  <a:cubicBezTo>
                    <a:pt x="9662" y="157046"/>
                    <a:pt x="8806" y="159615"/>
                    <a:pt x="7950" y="162089"/>
                  </a:cubicBezTo>
                  <a:cubicBezTo>
                    <a:pt x="7950" y="162469"/>
                    <a:pt x="7569" y="162945"/>
                    <a:pt x="7569" y="163801"/>
                  </a:cubicBezTo>
                  <a:lnTo>
                    <a:pt x="6713" y="163801"/>
                  </a:lnTo>
                  <a:lnTo>
                    <a:pt x="6713" y="160852"/>
                  </a:lnTo>
                  <a:cubicBezTo>
                    <a:pt x="7093" y="151528"/>
                    <a:pt x="10518" y="143442"/>
                    <a:pt x="15656" y="135831"/>
                  </a:cubicBezTo>
                  <a:lnTo>
                    <a:pt x="15656" y="135831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61" name="Google Shape;1861;p29"/>
            <p:cNvSpPr/>
            <p:nvPr/>
          </p:nvSpPr>
          <p:spPr>
            <a:xfrm>
              <a:off x="-12920488" y="781331"/>
              <a:ext cx="181959" cy="155395"/>
            </a:xfrm>
            <a:custGeom>
              <a:avLst/>
              <a:gdLst/>
              <a:ahLst/>
              <a:cxnLst/>
              <a:rect l="l" t="t" r="r" b="b"/>
              <a:pathLst>
                <a:path w="181959" h="155395" extrusionOk="0">
                  <a:moveTo>
                    <a:pt x="65170" y="64729"/>
                  </a:moveTo>
                  <a:cubicBezTo>
                    <a:pt x="59176" y="66441"/>
                    <a:pt x="53278" y="67678"/>
                    <a:pt x="47284" y="69391"/>
                  </a:cubicBezTo>
                  <a:cubicBezTo>
                    <a:pt x="40053" y="71484"/>
                    <a:pt x="32823" y="74433"/>
                    <a:pt x="27685" y="80332"/>
                  </a:cubicBezTo>
                  <a:cubicBezTo>
                    <a:pt x="23880" y="84518"/>
                    <a:pt x="20835" y="89179"/>
                    <a:pt x="17886" y="93746"/>
                  </a:cubicBezTo>
                  <a:cubicBezTo>
                    <a:pt x="14081" y="99645"/>
                    <a:pt x="10655" y="105543"/>
                    <a:pt x="4662" y="109729"/>
                  </a:cubicBezTo>
                  <a:cubicBezTo>
                    <a:pt x="3425" y="110966"/>
                    <a:pt x="1712" y="112203"/>
                    <a:pt x="0" y="113535"/>
                  </a:cubicBezTo>
                  <a:cubicBezTo>
                    <a:pt x="5518" y="115628"/>
                    <a:pt x="10180" y="115628"/>
                    <a:pt x="14937" y="111822"/>
                  </a:cubicBezTo>
                  <a:cubicBezTo>
                    <a:pt x="17506" y="110110"/>
                    <a:pt x="19598" y="107636"/>
                    <a:pt x="21787" y="105067"/>
                  </a:cubicBezTo>
                  <a:cubicBezTo>
                    <a:pt x="25592" y="100406"/>
                    <a:pt x="29398" y="95363"/>
                    <a:pt x="34535" y="91653"/>
                  </a:cubicBezTo>
                  <a:cubicBezTo>
                    <a:pt x="41385" y="86611"/>
                    <a:pt x="48996" y="84898"/>
                    <a:pt x="57083" y="87847"/>
                  </a:cubicBezTo>
                  <a:cubicBezTo>
                    <a:pt x="60508" y="89084"/>
                    <a:pt x="64313" y="90321"/>
                    <a:pt x="67738" y="92034"/>
                  </a:cubicBezTo>
                  <a:cubicBezTo>
                    <a:pt x="72876" y="93746"/>
                    <a:pt x="77918" y="94127"/>
                    <a:pt x="83056" y="93746"/>
                  </a:cubicBezTo>
                  <a:cubicBezTo>
                    <a:pt x="94948" y="91653"/>
                    <a:pt x="100942" y="84518"/>
                    <a:pt x="104366" y="73957"/>
                  </a:cubicBezTo>
                  <a:cubicBezTo>
                    <a:pt x="107316" y="63873"/>
                    <a:pt x="108648" y="53408"/>
                    <a:pt x="109885" y="42847"/>
                  </a:cubicBezTo>
                  <a:cubicBezTo>
                    <a:pt x="111597" y="31526"/>
                    <a:pt x="115402" y="21441"/>
                    <a:pt x="124345" y="13830"/>
                  </a:cubicBezTo>
                  <a:cubicBezTo>
                    <a:pt x="130719" y="8407"/>
                    <a:pt x="137950" y="4982"/>
                    <a:pt x="146512" y="4982"/>
                  </a:cubicBezTo>
                  <a:cubicBezTo>
                    <a:pt x="159737" y="4982"/>
                    <a:pt x="169060" y="14686"/>
                    <a:pt x="174578" y="24295"/>
                  </a:cubicBezTo>
                  <a:cubicBezTo>
                    <a:pt x="174959" y="24676"/>
                    <a:pt x="174959" y="25532"/>
                    <a:pt x="174959" y="26008"/>
                  </a:cubicBezTo>
                  <a:cubicBezTo>
                    <a:pt x="174103" y="25627"/>
                    <a:pt x="173246" y="25152"/>
                    <a:pt x="172866" y="24771"/>
                  </a:cubicBezTo>
                  <a:cubicBezTo>
                    <a:pt x="168585" y="21441"/>
                    <a:pt x="164398" y="18873"/>
                    <a:pt x="159642" y="16779"/>
                  </a:cubicBezTo>
                  <a:cubicBezTo>
                    <a:pt x="150318" y="12118"/>
                    <a:pt x="141375" y="13450"/>
                    <a:pt x="134525" y="19729"/>
                  </a:cubicBezTo>
                  <a:cubicBezTo>
                    <a:pt x="131100" y="22678"/>
                    <a:pt x="128531" y="26484"/>
                    <a:pt x="126439" y="31050"/>
                  </a:cubicBezTo>
                  <a:cubicBezTo>
                    <a:pt x="127294" y="30670"/>
                    <a:pt x="127675" y="30670"/>
                    <a:pt x="128151" y="30194"/>
                  </a:cubicBezTo>
                  <a:cubicBezTo>
                    <a:pt x="132813" y="27245"/>
                    <a:pt x="137474" y="25152"/>
                    <a:pt x="142611" y="24295"/>
                  </a:cubicBezTo>
                  <a:cubicBezTo>
                    <a:pt x="146037" y="23915"/>
                    <a:pt x="149462" y="23439"/>
                    <a:pt x="151935" y="26388"/>
                  </a:cubicBezTo>
                  <a:cubicBezTo>
                    <a:pt x="154028" y="28481"/>
                    <a:pt x="153648" y="30194"/>
                    <a:pt x="150699" y="31431"/>
                  </a:cubicBezTo>
                  <a:cubicBezTo>
                    <a:pt x="146037" y="32667"/>
                    <a:pt x="141756" y="35236"/>
                    <a:pt x="138806" y="38947"/>
                  </a:cubicBezTo>
                  <a:cubicBezTo>
                    <a:pt x="132813" y="46462"/>
                    <a:pt x="131195" y="54930"/>
                    <a:pt x="130339" y="63778"/>
                  </a:cubicBezTo>
                  <a:cubicBezTo>
                    <a:pt x="129959" y="70532"/>
                    <a:pt x="129483" y="77668"/>
                    <a:pt x="128627" y="84327"/>
                  </a:cubicBezTo>
                  <a:cubicBezTo>
                    <a:pt x="126914" y="96124"/>
                    <a:pt x="122633" y="106970"/>
                    <a:pt x="112453" y="114581"/>
                  </a:cubicBezTo>
                  <a:cubicBezTo>
                    <a:pt x="106935" y="119243"/>
                    <a:pt x="100942" y="123429"/>
                    <a:pt x="93711" y="125522"/>
                  </a:cubicBezTo>
                  <a:cubicBezTo>
                    <a:pt x="86861" y="127996"/>
                    <a:pt x="79630" y="130184"/>
                    <a:pt x="72876" y="132277"/>
                  </a:cubicBezTo>
                  <a:cubicBezTo>
                    <a:pt x="64408" y="134750"/>
                    <a:pt x="55846" y="137700"/>
                    <a:pt x="49091" y="143218"/>
                  </a:cubicBezTo>
                  <a:cubicBezTo>
                    <a:pt x="44810" y="146167"/>
                    <a:pt x="41481" y="149972"/>
                    <a:pt x="39292" y="155395"/>
                  </a:cubicBezTo>
                  <a:cubicBezTo>
                    <a:pt x="82675" y="136082"/>
                    <a:pt x="126058" y="116769"/>
                    <a:pt x="169440" y="97456"/>
                  </a:cubicBezTo>
                  <a:lnTo>
                    <a:pt x="169060" y="97076"/>
                  </a:lnTo>
                  <a:lnTo>
                    <a:pt x="132908" y="97076"/>
                  </a:lnTo>
                  <a:cubicBezTo>
                    <a:pt x="131195" y="97076"/>
                    <a:pt x="130814" y="96695"/>
                    <a:pt x="131195" y="94983"/>
                  </a:cubicBezTo>
                  <a:cubicBezTo>
                    <a:pt x="131576" y="88228"/>
                    <a:pt x="132432" y="81949"/>
                    <a:pt x="132908" y="75670"/>
                  </a:cubicBezTo>
                  <a:cubicBezTo>
                    <a:pt x="133288" y="67298"/>
                    <a:pt x="133764" y="59306"/>
                    <a:pt x="136333" y="51695"/>
                  </a:cubicBezTo>
                  <a:cubicBezTo>
                    <a:pt x="139282" y="41230"/>
                    <a:pt x="146132" y="34475"/>
                    <a:pt x="157168" y="32382"/>
                  </a:cubicBezTo>
                  <a:cubicBezTo>
                    <a:pt x="164779" y="31145"/>
                    <a:pt x="172105" y="31526"/>
                    <a:pt x="179335" y="32382"/>
                  </a:cubicBezTo>
                  <a:cubicBezTo>
                    <a:pt x="181048" y="32763"/>
                    <a:pt x="181428" y="32382"/>
                    <a:pt x="181903" y="31145"/>
                  </a:cubicBezTo>
                  <a:cubicBezTo>
                    <a:pt x="182284" y="27340"/>
                    <a:pt x="180667" y="24010"/>
                    <a:pt x="178954" y="20680"/>
                  </a:cubicBezTo>
                  <a:cubicBezTo>
                    <a:pt x="175149" y="14782"/>
                    <a:pt x="170487" y="10215"/>
                    <a:pt x="164494" y="6410"/>
                  </a:cubicBezTo>
                  <a:cubicBezTo>
                    <a:pt x="151745" y="-1106"/>
                    <a:pt x="138140" y="-2438"/>
                    <a:pt x="124536" y="4697"/>
                  </a:cubicBezTo>
                  <a:cubicBezTo>
                    <a:pt x="116925" y="8503"/>
                    <a:pt x="110455" y="14401"/>
                    <a:pt x="104556" y="21536"/>
                  </a:cubicBezTo>
                  <a:cubicBezTo>
                    <a:pt x="103700" y="22773"/>
                    <a:pt x="102464" y="24010"/>
                    <a:pt x="101607" y="25342"/>
                  </a:cubicBezTo>
                  <a:cubicBezTo>
                    <a:pt x="101607" y="25342"/>
                    <a:pt x="101322" y="25215"/>
                    <a:pt x="100751" y="24961"/>
                  </a:cubicBezTo>
                  <a:cubicBezTo>
                    <a:pt x="99895" y="21631"/>
                    <a:pt x="98658" y="17826"/>
                    <a:pt x="97802" y="13640"/>
                  </a:cubicBezTo>
                  <a:cubicBezTo>
                    <a:pt x="97421" y="14877"/>
                    <a:pt x="97421" y="15352"/>
                    <a:pt x="96945" y="16114"/>
                  </a:cubicBezTo>
                  <a:cubicBezTo>
                    <a:pt x="96090" y="24486"/>
                    <a:pt x="93996" y="32953"/>
                    <a:pt x="90571" y="40944"/>
                  </a:cubicBezTo>
                  <a:cubicBezTo>
                    <a:pt x="85910" y="52742"/>
                    <a:pt x="77823" y="61114"/>
                    <a:pt x="65455" y="64919"/>
                  </a:cubicBezTo>
                  <a:lnTo>
                    <a:pt x="65455" y="64919"/>
                  </a:lnTo>
                  <a:close/>
                  <a:moveTo>
                    <a:pt x="97897" y="45035"/>
                  </a:moveTo>
                  <a:cubicBezTo>
                    <a:pt x="97897" y="45035"/>
                    <a:pt x="98753" y="46272"/>
                    <a:pt x="99134" y="46748"/>
                  </a:cubicBezTo>
                  <a:cubicBezTo>
                    <a:pt x="100371" y="50934"/>
                    <a:pt x="99134" y="54740"/>
                    <a:pt x="97421" y="58545"/>
                  </a:cubicBezTo>
                  <a:cubicBezTo>
                    <a:pt x="94853" y="65300"/>
                    <a:pt x="90571" y="70723"/>
                    <a:pt x="86385" y="75765"/>
                  </a:cubicBezTo>
                  <a:cubicBezTo>
                    <a:pt x="85529" y="76621"/>
                    <a:pt x="85148" y="77002"/>
                    <a:pt x="84673" y="77477"/>
                  </a:cubicBezTo>
                  <a:cubicBezTo>
                    <a:pt x="88098" y="79951"/>
                    <a:pt x="88479" y="81664"/>
                    <a:pt x="87622" y="84993"/>
                  </a:cubicBezTo>
                  <a:cubicBezTo>
                    <a:pt x="86766" y="87467"/>
                    <a:pt x="83341" y="89655"/>
                    <a:pt x="79536" y="90036"/>
                  </a:cubicBezTo>
                  <a:cubicBezTo>
                    <a:pt x="74398" y="90416"/>
                    <a:pt x="69736" y="88799"/>
                    <a:pt x="64599" y="86706"/>
                  </a:cubicBezTo>
                  <a:cubicBezTo>
                    <a:pt x="60793" y="85469"/>
                    <a:pt x="56987" y="84232"/>
                    <a:pt x="52707" y="83376"/>
                  </a:cubicBezTo>
                  <a:cubicBezTo>
                    <a:pt x="50994" y="82995"/>
                    <a:pt x="48901" y="82995"/>
                    <a:pt x="46713" y="82995"/>
                  </a:cubicBezTo>
                  <a:cubicBezTo>
                    <a:pt x="45856" y="83376"/>
                    <a:pt x="45001" y="83376"/>
                    <a:pt x="44620" y="83376"/>
                  </a:cubicBezTo>
                  <a:cubicBezTo>
                    <a:pt x="44620" y="81283"/>
                    <a:pt x="45856" y="80902"/>
                    <a:pt x="47189" y="80902"/>
                  </a:cubicBezTo>
                  <a:cubicBezTo>
                    <a:pt x="51470" y="79190"/>
                    <a:pt x="55656" y="77953"/>
                    <a:pt x="59937" y="76716"/>
                  </a:cubicBezTo>
                  <a:cubicBezTo>
                    <a:pt x="69261" y="73386"/>
                    <a:pt x="77823" y="68725"/>
                    <a:pt x="84578" y="61970"/>
                  </a:cubicBezTo>
                  <a:cubicBezTo>
                    <a:pt x="89239" y="57784"/>
                    <a:pt x="93045" y="52266"/>
                    <a:pt x="96470" y="46462"/>
                  </a:cubicBezTo>
                  <a:cubicBezTo>
                    <a:pt x="96470" y="46082"/>
                    <a:pt x="97326" y="45606"/>
                    <a:pt x="97707" y="45226"/>
                  </a:cubicBezTo>
                  <a:lnTo>
                    <a:pt x="97707" y="45226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62" name="Google Shape;1862;p29"/>
            <p:cNvSpPr/>
            <p:nvPr/>
          </p:nvSpPr>
          <p:spPr>
            <a:xfrm>
              <a:off x="-12989843" y="697933"/>
              <a:ext cx="161353" cy="186752"/>
            </a:xfrm>
            <a:custGeom>
              <a:avLst/>
              <a:gdLst/>
              <a:ahLst/>
              <a:cxnLst/>
              <a:rect l="l" t="t" r="r" b="b"/>
              <a:pathLst>
                <a:path w="161353" h="186752" extrusionOk="0">
                  <a:moveTo>
                    <a:pt x="37389" y="100938"/>
                  </a:moveTo>
                  <a:cubicBezTo>
                    <a:pt x="36533" y="107693"/>
                    <a:pt x="35677" y="114924"/>
                    <a:pt x="34820" y="122154"/>
                  </a:cubicBezTo>
                  <a:cubicBezTo>
                    <a:pt x="33583" y="131097"/>
                    <a:pt x="30159" y="138708"/>
                    <a:pt x="23784" y="144702"/>
                  </a:cubicBezTo>
                  <a:cubicBezTo>
                    <a:pt x="18647" y="149839"/>
                    <a:pt x="12749" y="154025"/>
                    <a:pt x="7611" y="159163"/>
                  </a:cubicBezTo>
                  <a:cubicBezTo>
                    <a:pt x="4662" y="161732"/>
                    <a:pt x="2474" y="164681"/>
                    <a:pt x="0" y="167250"/>
                  </a:cubicBezTo>
                  <a:cubicBezTo>
                    <a:pt x="0" y="167250"/>
                    <a:pt x="127" y="167535"/>
                    <a:pt x="380" y="168106"/>
                  </a:cubicBezTo>
                  <a:cubicBezTo>
                    <a:pt x="11036" y="166393"/>
                    <a:pt x="21216" y="162588"/>
                    <a:pt x="29683" y="156214"/>
                  </a:cubicBezTo>
                  <a:cubicBezTo>
                    <a:pt x="36438" y="151076"/>
                    <a:pt x="41575" y="145177"/>
                    <a:pt x="42812" y="136235"/>
                  </a:cubicBezTo>
                  <a:cubicBezTo>
                    <a:pt x="44049" y="127767"/>
                    <a:pt x="44905" y="118824"/>
                    <a:pt x="46237" y="110262"/>
                  </a:cubicBezTo>
                  <a:cubicBezTo>
                    <a:pt x="47474" y="101319"/>
                    <a:pt x="49662" y="92376"/>
                    <a:pt x="54324" y="84765"/>
                  </a:cubicBezTo>
                  <a:cubicBezTo>
                    <a:pt x="57273" y="79628"/>
                    <a:pt x="61078" y="75822"/>
                    <a:pt x="66216" y="73253"/>
                  </a:cubicBezTo>
                  <a:cubicBezTo>
                    <a:pt x="72590" y="70304"/>
                    <a:pt x="78964" y="67735"/>
                    <a:pt x="85719" y="64786"/>
                  </a:cubicBezTo>
                  <a:cubicBezTo>
                    <a:pt x="93330" y="61361"/>
                    <a:pt x="100561" y="57175"/>
                    <a:pt x="106554" y="51181"/>
                  </a:cubicBezTo>
                  <a:cubicBezTo>
                    <a:pt x="114165" y="43570"/>
                    <a:pt x="115497" y="33771"/>
                    <a:pt x="110836" y="23972"/>
                  </a:cubicBezTo>
                  <a:cubicBezTo>
                    <a:pt x="107887" y="17598"/>
                    <a:pt x="103605" y="12080"/>
                    <a:pt x="98944" y="6942"/>
                  </a:cubicBezTo>
                  <a:cubicBezTo>
                    <a:pt x="98087" y="6562"/>
                    <a:pt x="97707" y="5706"/>
                    <a:pt x="97231" y="4849"/>
                  </a:cubicBezTo>
                  <a:cubicBezTo>
                    <a:pt x="98087" y="4469"/>
                    <a:pt x="98467" y="4469"/>
                    <a:pt x="98944" y="4849"/>
                  </a:cubicBezTo>
                  <a:cubicBezTo>
                    <a:pt x="104081" y="6562"/>
                    <a:pt x="108742" y="8274"/>
                    <a:pt x="113404" y="10843"/>
                  </a:cubicBezTo>
                  <a:cubicBezTo>
                    <a:pt x="121015" y="15124"/>
                    <a:pt x="126533" y="21498"/>
                    <a:pt x="129102" y="29966"/>
                  </a:cubicBezTo>
                  <a:cubicBezTo>
                    <a:pt x="131671" y="38909"/>
                    <a:pt x="131195" y="47852"/>
                    <a:pt x="129482" y="56319"/>
                  </a:cubicBezTo>
                  <a:cubicBezTo>
                    <a:pt x="127770" y="63930"/>
                    <a:pt x="125677" y="71636"/>
                    <a:pt x="122252" y="78391"/>
                  </a:cubicBezTo>
                  <a:cubicBezTo>
                    <a:pt x="119684" y="83528"/>
                    <a:pt x="117115" y="88571"/>
                    <a:pt x="113309" y="92852"/>
                  </a:cubicBezTo>
                  <a:cubicBezTo>
                    <a:pt x="109028" y="97514"/>
                    <a:pt x="104366" y="102651"/>
                    <a:pt x="100180" y="107693"/>
                  </a:cubicBezTo>
                  <a:cubicBezTo>
                    <a:pt x="93425" y="116636"/>
                    <a:pt x="89144" y="126816"/>
                    <a:pt x="88764" y="138708"/>
                  </a:cubicBezTo>
                  <a:cubicBezTo>
                    <a:pt x="88383" y="142133"/>
                    <a:pt x="88383" y="145463"/>
                    <a:pt x="87527" y="148507"/>
                  </a:cubicBezTo>
                  <a:cubicBezTo>
                    <a:pt x="86290" y="154882"/>
                    <a:pt x="83721" y="160875"/>
                    <a:pt x="80296" y="165918"/>
                  </a:cubicBezTo>
                  <a:cubicBezTo>
                    <a:pt x="76015" y="173148"/>
                    <a:pt x="70497" y="179522"/>
                    <a:pt x="62886" y="183803"/>
                  </a:cubicBezTo>
                  <a:cubicBezTo>
                    <a:pt x="61649" y="184660"/>
                    <a:pt x="60318" y="185516"/>
                    <a:pt x="58605" y="186372"/>
                  </a:cubicBezTo>
                  <a:cubicBezTo>
                    <a:pt x="58986" y="186372"/>
                    <a:pt x="58986" y="186753"/>
                    <a:pt x="58986" y="186753"/>
                  </a:cubicBezTo>
                  <a:cubicBezTo>
                    <a:pt x="61554" y="186372"/>
                    <a:pt x="64123" y="185896"/>
                    <a:pt x="66216" y="185040"/>
                  </a:cubicBezTo>
                  <a:cubicBezTo>
                    <a:pt x="74303" y="180759"/>
                    <a:pt x="80201" y="174385"/>
                    <a:pt x="85338" y="167154"/>
                  </a:cubicBezTo>
                  <a:cubicBezTo>
                    <a:pt x="90001" y="161636"/>
                    <a:pt x="93806" y="156118"/>
                    <a:pt x="98087" y="150600"/>
                  </a:cubicBezTo>
                  <a:cubicBezTo>
                    <a:pt x="110360" y="134903"/>
                    <a:pt x="122252" y="119110"/>
                    <a:pt x="134620" y="103412"/>
                  </a:cubicBezTo>
                  <a:cubicBezTo>
                    <a:pt x="142707" y="93232"/>
                    <a:pt x="150318" y="83053"/>
                    <a:pt x="158405" y="72778"/>
                  </a:cubicBezTo>
                  <a:cubicBezTo>
                    <a:pt x="159261" y="71541"/>
                    <a:pt x="160117" y="69828"/>
                    <a:pt x="161354" y="68496"/>
                  </a:cubicBezTo>
                  <a:lnTo>
                    <a:pt x="160973" y="68496"/>
                  </a:lnTo>
                  <a:cubicBezTo>
                    <a:pt x="148700" y="74490"/>
                    <a:pt x="135952" y="80864"/>
                    <a:pt x="123584" y="87239"/>
                  </a:cubicBezTo>
                  <a:lnTo>
                    <a:pt x="123204" y="86858"/>
                  </a:lnTo>
                  <a:cubicBezTo>
                    <a:pt x="123584" y="86002"/>
                    <a:pt x="124059" y="85621"/>
                    <a:pt x="124059" y="84765"/>
                  </a:cubicBezTo>
                  <a:cubicBezTo>
                    <a:pt x="125296" y="83528"/>
                    <a:pt x="126153" y="81816"/>
                    <a:pt x="127009" y="80103"/>
                  </a:cubicBezTo>
                  <a:cubicBezTo>
                    <a:pt x="133383" y="66879"/>
                    <a:pt x="135096" y="52894"/>
                    <a:pt x="133383" y="38909"/>
                  </a:cubicBezTo>
                  <a:cubicBezTo>
                    <a:pt x="132147" y="24067"/>
                    <a:pt x="124916" y="12080"/>
                    <a:pt x="111311" y="4469"/>
                  </a:cubicBezTo>
                  <a:cubicBezTo>
                    <a:pt x="105793" y="1519"/>
                    <a:pt x="99419" y="-669"/>
                    <a:pt x="92664" y="188"/>
                  </a:cubicBezTo>
                  <a:cubicBezTo>
                    <a:pt x="86766" y="1044"/>
                    <a:pt x="84578" y="5325"/>
                    <a:pt x="87527" y="10367"/>
                  </a:cubicBezTo>
                  <a:cubicBezTo>
                    <a:pt x="87907" y="11223"/>
                    <a:pt x="88764" y="12080"/>
                    <a:pt x="89239" y="12936"/>
                  </a:cubicBezTo>
                  <a:cubicBezTo>
                    <a:pt x="92189" y="16741"/>
                    <a:pt x="95138" y="19691"/>
                    <a:pt x="97707" y="23591"/>
                  </a:cubicBezTo>
                  <a:cubicBezTo>
                    <a:pt x="102368" y="29109"/>
                    <a:pt x="104081" y="35484"/>
                    <a:pt x="102368" y="42714"/>
                  </a:cubicBezTo>
                  <a:cubicBezTo>
                    <a:pt x="101512" y="47852"/>
                    <a:pt x="98087" y="51181"/>
                    <a:pt x="93901" y="54606"/>
                  </a:cubicBezTo>
                  <a:cubicBezTo>
                    <a:pt x="85434" y="60600"/>
                    <a:pt x="75635" y="63930"/>
                    <a:pt x="65930" y="67355"/>
                  </a:cubicBezTo>
                  <a:cubicBezTo>
                    <a:pt x="65075" y="67735"/>
                    <a:pt x="64694" y="67355"/>
                    <a:pt x="64218" y="66499"/>
                  </a:cubicBezTo>
                  <a:cubicBezTo>
                    <a:pt x="63362" y="63074"/>
                    <a:pt x="62125" y="60124"/>
                    <a:pt x="61269" y="56699"/>
                  </a:cubicBezTo>
                  <a:cubicBezTo>
                    <a:pt x="60032" y="52894"/>
                    <a:pt x="58700" y="49088"/>
                    <a:pt x="57844" y="45188"/>
                  </a:cubicBezTo>
                  <a:cubicBezTo>
                    <a:pt x="57463" y="52799"/>
                    <a:pt x="57463" y="60885"/>
                    <a:pt x="57463" y="68592"/>
                  </a:cubicBezTo>
                  <a:cubicBezTo>
                    <a:pt x="57463" y="69828"/>
                    <a:pt x="57463" y="71160"/>
                    <a:pt x="56226" y="71541"/>
                  </a:cubicBezTo>
                  <a:cubicBezTo>
                    <a:pt x="44334" y="77915"/>
                    <a:pt x="39292" y="88095"/>
                    <a:pt x="37580" y="100843"/>
                  </a:cubicBezTo>
                  <a:lnTo>
                    <a:pt x="37580" y="100843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63" name="Google Shape;1863;p29"/>
            <p:cNvSpPr/>
            <p:nvPr/>
          </p:nvSpPr>
          <p:spPr>
            <a:xfrm>
              <a:off x="-12934378" y="981421"/>
              <a:ext cx="164778" cy="94790"/>
            </a:xfrm>
            <a:custGeom>
              <a:avLst/>
              <a:gdLst/>
              <a:ahLst/>
              <a:cxnLst/>
              <a:rect l="l" t="t" r="r" b="b"/>
              <a:pathLst>
                <a:path w="164778" h="94790" extrusionOk="0">
                  <a:moveTo>
                    <a:pt x="3520" y="2684"/>
                  </a:moveTo>
                  <a:cubicBezTo>
                    <a:pt x="16744" y="4777"/>
                    <a:pt x="27780" y="10295"/>
                    <a:pt x="37579" y="19238"/>
                  </a:cubicBezTo>
                  <a:cubicBezTo>
                    <a:pt x="45286" y="26468"/>
                    <a:pt x="51184" y="34555"/>
                    <a:pt x="57178" y="43403"/>
                  </a:cubicBezTo>
                  <a:cubicBezTo>
                    <a:pt x="64408" y="53202"/>
                    <a:pt x="71258" y="62906"/>
                    <a:pt x="78013" y="72705"/>
                  </a:cubicBezTo>
                  <a:cubicBezTo>
                    <a:pt x="82294" y="78604"/>
                    <a:pt x="87336" y="83361"/>
                    <a:pt x="93330" y="87166"/>
                  </a:cubicBezTo>
                  <a:cubicBezTo>
                    <a:pt x="107791" y="96109"/>
                    <a:pt x="122727" y="97822"/>
                    <a:pt x="137569" y="88879"/>
                  </a:cubicBezTo>
                  <a:cubicBezTo>
                    <a:pt x="147368" y="82980"/>
                    <a:pt x="155836" y="76130"/>
                    <a:pt x="164779" y="69375"/>
                  </a:cubicBezTo>
                  <a:cubicBezTo>
                    <a:pt x="164779" y="69375"/>
                    <a:pt x="164493" y="69090"/>
                    <a:pt x="163922" y="68519"/>
                  </a:cubicBezTo>
                  <a:cubicBezTo>
                    <a:pt x="159261" y="71088"/>
                    <a:pt x="154599" y="73657"/>
                    <a:pt x="149842" y="76606"/>
                  </a:cubicBezTo>
                  <a:cubicBezTo>
                    <a:pt x="142136" y="80887"/>
                    <a:pt x="134524" y="85073"/>
                    <a:pt x="125581" y="86405"/>
                  </a:cubicBezTo>
                  <a:cubicBezTo>
                    <a:pt x="119207" y="87642"/>
                    <a:pt x="112833" y="87261"/>
                    <a:pt x="106840" y="83836"/>
                  </a:cubicBezTo>
                  <a:cubicBezTo>
                    <a:pt x="100846" y="80031"/>
                    <a:pt x="95804" y="75369"/>
                    <a:pt x="91523" y="69851"/>
                  </a:cubicBezTo>
                  <a:cubicBezTo>
                    <a:pt x="83816" y="60052"/>
                    <a:pt x="77061" y="49492"/>
                    <a:pt x="69831" y="39692"/>
                  </a:cubicBezTo>
                  <a:cubicBezTo>
                    <a:pt x="63457" y="31225"/>
                    <a:pt x="56607" y="22282"/>
                    <a:pt x="48520" y="15052"/>
                  </a:cubicBezTo>
                  <a:cubicBezTo>
                    <a:pt x="43383" y="10390"/>
                    <a:pt x="37484" y="6109"/>
                    <a:pt x="31110" y="3540"/>
                  </a:cubicBezTo>
                  <a:cubicBezTo>
                    <a:pt x="20930" y="-741"/>
                    <a:pt x="10655" y="-1122"/>
                    <a:pt x="0" y="2303"/>
                  </a:cubicBezTo>
                  <a:cubicBezTo>
                    <a:pt x="1237" y="2303"/>
                    <a:pt x="2568" y="2684"/>
                    <a:pt x="3425" y="2684"/>
                  </a:cubicBezTo>
                  <a:lnTo>
                    <a:pt x="3425" y="2684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64" name="Google Shape;1864;p29"/>
            <p:cNvSpPr/>
            <p:nvPr/>
          </p:nvSpPr>
          <p:spPr>
            <a:xfrm>
              <a:off x="-13157422" y="694030"/>
              <a:ext cx="80785" cy="171652"/>
            </a:xfrm>
            <a:custGeom>
              <a:avLst/>
              <a:gdLst/>
              <a:ahLst/>
              <a:cxnLst/>
              <a:rect l="l" t="t" r="r" b="b"/>
              <a:pathLst>
                <a:path w="80785" h="171652" extrusionOk="0">
                  <a:moveTo>
                    <a:pt x="64164" y="160593"/>
                  </a:moveTo>
                  <a:cubicBezTo>
                    <a:pt x="59978" y="159736"/>
                    <a:pt x="57409" y="157168"/>
                    <a:pt x="54935" y="154218"/>
                  </a:cubicBezTo>
                  <a:cubicBezTo>
                    <a:pt x="51986" y="150793"/>
                    <a:pt x="49037" y="146988"/>
                    <a:pt x="46087" y="143563"/>
                  </a:cubicBezTo>
                  <a:cubicBezTo>
                    <a:pt x="44850" y="141851"/>
                    <a:pt x="43138" y="140994"/>
                    <a:pt x="41426" y="140994"/>
                  </a:cubicBezTo>
                  <a:cubicBezTo>
                    <a:pt x="42282" y="143944"/>
                    <a:pt x="43138" y="147369"/>
                    <a:pt x="43995" y="150413"/>
                  </a:cubicBezTo>
                  <a:cubicBezTo>
                    <a:pt x="44850" y="153362"/>
                    <a:pt x="45231" y="156787"/>
                    <a:pt x="46087" y="159832"/>
                  </a:cubicBezTo>
                  <a:cubicBezTo>
                    <a:pt x="47324" y="163257"/>
                    <a:pt x="49417" y="166206"/>
                    <a:pt x="52842" y="168775"/>
                  </a:cubicBezTo>
                  <a:cubicBezTo>
                    <a:pt x="58265" y="172200"/>
                    <a:pt x="66733" y="173436"/>
                    <a:pt x="74248" y="167538"/>
                  </a:cubicBezTo>
                  <a:cubicBezTo>
                    <a:pt x="80147" y="162400"/>
                    <a:pt x="82620" y="153933"/>
                    <a:pt x="79290" y="146227"/>
                  </a:cubicBezTo>
                  <a:cubicBezTo>
                    <a:pt x="76341" y="139853"/>
                    <a:pt x="70919" y="136428"/>
                    <a:pt x="65020" y="133859"/>
                  </a:cubicBezTo>
                  <a:cubicBezTo>
                    <a:pt x="54079" y="129578"/>
                    <a:pt x="42758" y="125772"/>
                    <a:pt x="31817" y="121491"/>
                  </a:cubicBezTo>
                  <a:cubicBezTo>
                    <a:pt x="27630" y="119778"/>
                    <a:pt x="23825" y="118066"/>
                    <a:pt x="20020" y="115497"/>
                  </a:cubicBezTo>
                  <a:cubicBezTo>
                    <a:pt x="13265" y="110836"/>
                    <a:pt x="9555" y="104366"/>
                    <a:pt x="9555" y="95899"/>
                  </a:cubicBezTo>
                  <a:cubicBezTo>
                    <a:pt x="9555" y="88669"/>
                    <a:pt x="11267" y="82294"/>
                    <a:pt x="13741" y="76301"/>
                  </a:cubicBezTo>
                  <a:cubicBezTo>
                    <a:pt x="17927" y="65169"/>
                    <a:pt x="22969" y="54990"/>
                    <a:pt x="27155" y="44334"/>
                  </a:cubicBezTo>
                  <a:cubicBezTo>
                    <a:pt x="30104" y="36247"/>
                    <a:pt x="32578" y="27685"/>
                    <a:pt x="31341" y="18742"/>
                  </a:cubicBezTo>
                  <a:cubicBezTo>
                    <a:pt x="30485" y="11512"/>
                    <a:pt x="27155" y="5138"/>
                    <a:pt x="22113" y="0"/>
                  </a:cubicBezTo>
                  <a:cubicBezTo>
                    <a:pt x="24206" y="6374"/>
                    <a:pt x="25443" y="12844"/>
                    <a:pt x="25443" y="19218"/>
                  </a:cubicBezTo>
                  <a:cubicBezTo>
                    <a:pt x="25823" y="30729"/>
                    <a:pt x="22493" y="41004"/>
                    <a:pt x="17832" y="51184"/>
                  </a:cubicBezTo>
                  <a:cubicBezTo>
                    <a:pt x="13170" y="60983"/>
                    <a:pt x="7747" y="70402"/>
                    <a:pt x="3561" y="80582"/>
                  </a:cubicBezTo>
                  <a:cubicBezTo>
                    <a:pt x="992" y="86100"/>
                    <a:pt x="-625" y="92093"/>
                    <a:pt x="231" y="98087"/>
                  </a:cubicBezTo>
                  <a:cubicBezTo>
                    <a:pt x="1944" y="108362"/>
                    <a:pt x="7366" y="115593"/>
                    <a:pt x="14978" y="121586"/>
                  </a:cubicBezTo>
                  <a:cubicBezTo>
                    <a:pt x="21256" y="126248"/>
                    <a:pt x="28867" y="128436"/>
                    <a:pt x="36384" y="130529"/>
                  </a:cubicBezTo>
                  <a:cubicBezTo>
                    <a:pt x="44756" y="133098"/>
                    <a:pt x="53223" y="135191"/>
                    <a:pt x="61595" y="137379"/>
                  </a:cubicBezTo>
                  <a:cubicBezTo>
                    <a:pt x="65781" y="139092"/>
                    <a:pt x="69587" y="141184"/>
                    <a:pt x="72916" y="144609"/>
                  </a:cubicBezTo>
                  <a:cubicBezTo>
                    <a:pt x="75865" y="147559"/>
                    <a:pt x="76722" y="152696"/>
                    <a:pt x="74629" y="156597"/>
                  </a:cubicBezTo>
                  <a:cubicBezTo>
                    <a:pt x="72536" y="160022"/>
                    <a:pt x="68350" y="161734"/>
                    <a:pt x="64164" y="160878"/>
                  </a:cubicBezTo>
                  <a:lnTo>
                    <a:pt x="64164" y="160878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65" name="Google Shape;1865;p29"/>
            <p:cNvSpPr/>
            <p:nvPr/>
          </p:nvSpPr>
          <p:spPr>
            <a:xfrm>
              <a:off x="-13208280" y="843016"/>
              <a:ext cx="52040" cy="76910"/>
            </a:xfrm>
            <a:custGeom>
              <a:avLst/>
              <a:gdLst/>
              <a:ahLst/>
              <a:cxnLst/>
              <a:rect l="l" t="t" r="r" b="b"/>
              <a:pathLst>
                <a:path w="52040" h="76910" extrusionOk="0">
                  <a:moveTo>
                    <a:pt x="6755" y="52802"/>
                  </a:moveTo>
                  <a:cubicBezTo>
                    <a:pt x="8848" y="70402"/>
                    <a:pt x="27495" y="81628"/>
                    <a:pt x="43573" y="74969"/>
                  </a:cubicBezTo>
                  <a:cubicBezTo>
                    <a:pt x="46998" y="73256"/>
                    <a:pt x="49947" y="71163"/>
                    <a:pt x="52041" y="68309"/>
                  </a:cubicBezTo>
                  <a:cubicBezTo>
                    <a:pt x="48235" y="67928"/>
                    <a:pt x="44810" y="67453"/>
                    <a:pt x="41481" y="67072"/>
                  </a:cubicBezTo>
                  <a:cubicBezTo>
                    <a:pt x="32632" y="65835"/>
                    <a:pt x="26258" y="61174"/>
                    <a:pt x="22453" y="52802"/>
                  </a:cubicBezTo>
                  <a:cubicBezTo>
                    <a:pt x="20360" y="47759"/>
                    <a:pt x="19504" y="42336"/>
                    <a:pt x="19028" y="36914"/>
                  </a:cubicBezTo>
                  <a:cubicBezTo>
                    <a:pt x="17791" y="30634"/>
                    <a:pt x="16935" y="23975"/>
                    <a:pt x="15603" y="17220"/>
                  </a:cubicBezTo>
                  <a:cubicBezTo>
                    <a:pt x="13890" y="10560"/>
                    <a:pt x="10561" y="5042"/>
                    <a:pt x="3806" y="1712"/>
                  </a:cubicBezTo>
                  <a:cubicBezTo>
                    <a:pt x="2569" y="856"/>
                    <a:pt x="1237" y="476"/>
                    <a:pt x="0" y="0"/>
                  </a:cubicBezTo>
                  <a:cubicBezTo>
                    <a:pt x="0" y="380"/>
                    <a:pt x="381" y="856"/>
                    <a:pt x="381" y="856"/>
                  </a:cubicBezTo>
                  <a:cubicBezTo>
                    <a:pt x="6755" y="5898"/>
                    <a:pt x="10085" y="11702"/>
                    <a:pt x="9704" y="19693"/>
                  </a:cubicBezTo>
                  <a:cubicBezTo>
                    <a:pt x="9324" y="24736"/>
                    <a:pt x="8467" y="29778"/>
                    <a:pt x="7992" y="34725"/>
                  </a:cubicBezTo>
                  <a:cubicBezTo>
                    <a:pt x="7135" y="40624"/>
                    <a:pt x="6279" y="46427"/>
                    <a:pt x="6755" y="52706"/>
                  </a:cubicBezTo>
                  <a:lnTo>
                    <a:pt x="6755" y="52706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66" name="Google Shape;1866;p29"/>
            <p:cNvSpPr/>
            <p:nvPr/>
          </p:nvSpPr>
          <p:spPr>
            <a:xfrm>
              <a:off x="-12953405" y="1120913"/>
              <a:ext cx="88478" cy="131956"/>
            </a:xfrm>
            <a:custGeom>
              <a:avLst/>
              <a:gdLst/>
              <a:ahLst/>
              <a:cxnLst/>
              <a:rect l="l" t="t" r="r" b="b"/>
              <a:pathLst>
                <a:path w="88478" h="131956" extrusionOk="0">
                  <a:moveTo>
                    <a:pt x="88478" y="131861"/>
                  </a:moveTo>
                  <a:cubicBezTo>
                    <a:pt x="87241" y="126724"/>
                    <a:pt x="83816" y="122538"/>
                    <a:pt x="79630" y="119969"/>
                  </a:cubicBezTo>
                  <a:cubicBezTo>
                    <a:pt x="73732" y="116544"/>
                    <a:pt x="67833" y="113595"/>
                    <a:pt x="61935" y="110645"/>
                  </a:cubicBezTo>
                  <a:cubicBezTo>
                    <a:pt x="55655" y="107220"/>
                    <a:pt x="50137" y="102939"/>
                    <a:pt x="45951" y="97040"/>
                  </a:cubicBezTo>
                  <a:cubicBezTo>
                    <a:pt x="41765" y="90666"/>
                    <a:pt x="38340" y="83436"/>
                    <a:pt x="35391" y="75730"/>
                  </a:cubicBezTo>
                  <a:cubicBezTo>
                    <a:pt x="28637" y="57844"/>
                    <a:pt x="21882" y="39958"/>
                    <a:pt x="14746" y="22548"/>
                  </a:cubicBezTo>
                  <a:cubicBezTo>
                    <a:pt x="12177" y="15698"/>
                    <a:pt x="8848" y="9799"/>
                    <a:pt x="4186" y="4281"/>
                  </a:cubicBezTo>
                  <a:cubicBezTo>
                    <a:pt x="2949" y="2569"/>
                    <a:pt x="1237" y="1332"/>
                    <a:pt x="0" y="0"/>
                  </a:cubicBezTo>
                  <a:cubicBezTo>
                    <a:pt x="2568" y="5518"/>
                    <a:pt x="5518" y="10655"/>
                    <a:pt x="7135" y="16173"/>
                  </a:cubicBezTo>
                  <a:cubicBezTo>
                    <a:pt x="10941" y="27685"/>
                    <a:pt x="13890" y="39197"/>
                    <a:pt x="17220" y="50613"/>
                  </a:cubicBezTo>
                  <a:cubicBezTo>
                    <a:pt x="21025" y="64218"/>
                    <a:pt x="24831" y="77823"/>
                    <a:pt x="31966" y="89810"/>
                  </a:cubicBezTo>
                  <a:cubicBezTo>
                    <a:pt x="35772" y="97040"/>
                    <a:pt x="40434" y="103415"/>
                    <a:pt x="47569" y="107220"/>
                  </a:cubicBezTo>
                  <a:cubicBezTo>
                    <a:pt x="53086" y="110645"/>
                    <a:pt x="58985" y="113214"/>
                    <a:pt x="64789" y="116163"/>
                  </a:cubicBezTo>
                  <a:cubicBezTo>
                    <a:pt x="73637" y="119969"/>
                    <a:pt x="82484" y="123869"/>
                    <a:pt x="88383" y="131956"/>
                  </a:cubicBezTo>
                  <a:lnTo>
                    <a:pt x="88383" y="131956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67" name="Google Shape;1867;p29"/>
            <p:cNvSpPr/>
            <p:nvPr/>
          </p:nvSpPr>
          <p:spPr>
            <a:xfrm>
              <a:off x="-12887379" y="865754"/>
              <a:ext cx="80762" cy="60697"/>
            </a:xfrm>
            <a:custGeom>
              <a:avLst/>
              <a:gdLst/>
              <a:ahLst/>
              <a:cxnLst/>
              <a:rect l="l" t="t" r="r" b="b"/>
              <a:pathLst>
                <a:path w="80762" h="60697" extrusionOk="0">
                  <a:moveTo>
                    <a:pt x="19979" y="46142"/>
                  </a:moveTo>
                  <a:cubicBezTo>
                    <a:pt x="27209" y="42717"/>
                    <a:pt x="34915" y="39768"/>
                    <a:pt x="42622" y="36343"/>
                  </a:cubicBezTo>
                  <a:cubicBezTo>
                    <a:pt x="51184" y="32918"/>
                    <a:pt x="60127" y="29493"/>
                    <a:pt x="67833" y="23975"/>
                  </a:cubicBezTo>
                  <a:cubicBezTo>
                    <a:pt x="75920" y="17981"/>
                    <a:pt x="81533" y="10751"/>
                    <a:pt x="80677" y="0"/>
                  </a:cubicBezTo>
                  <a:cubicBezTo>
                    <a:pt x="78108" y="8562"/>
                    <a:pt x="72114" y="14080"/>
                    <a:pt x="64028" y="17125"/>
                  </a:cubicBezTo>
                  <a:cubicBezTo>
                    <a:pt x="57177" y="19694"/>
                    <a:pt x="49947" y="21406"/>
                    <a:pt x="43097" y="23118"/>
                  </a:cubicBezTo>
                  <a:cubicBezTo>
                    <a:pt x="34154" y="25687"/>
                    <a:pt x="25211" y="27400"/>
                    <a:pt x="17029" y="31681"/>
                  </a:cubicBezTo>
                  <a:cubicBezTo>
                    <a:pt x="9323" y="35962"/>
                    <a:pt x="3805" y="41956"/>
                    <a:pt x="1712" y="50518"/>
                  </a:cubicBezTo>
                  <a:cubicBezTo>
                    <a:pt x="856" y="53943"/>
                    <a:pt x="476" y="57368"/>
                    <a:pt x="0" y="60317"/>
                  </a:cubicBezTo>
                  <a:lnTo>
                    <a:pt x="380" y="60698"/>
                  </a:lnTo>
                  <a:cubicBezTo>
                    <a:pt x="5518" y="53848"/>
                    <a:pt x="12368" y="49567"/>
                    <a:pt x="19979" y="46142"/>
                  </a:cubicBezTo>
                  <a:lnTo>
                    <a:pt x="19979" y="46142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68" name="Google Shape;1868;p29"/>
            <p:cNvSpPr/>
            <p:nvPr/>
          </p:nvSpPr>
          <p:spPr>
            <a:xfrm>
              <a:off x="-12962158" y="749305"/>
              <a:ext cx="91903" cy="119778"/>
            </a:xfrm>
            <a:custGeom>
              <a:avLst/>
              <a:gdLst/>
              <a:ahLst/>
              <a:cxnLst/>
              <a:rect l="l" t="t" r="r" b="b"/>
              <a:pathLst>
                <a:path w="91903" h="119778" extrusionOk="0">
                  <a:moveTo>
                    <a:pt x="71830" y="16649"/>
                  </a:moveTo>
                  <a:cubicBezTo>
                    <a:pt x="64694" y="20455"/>
                    <a:pt x="57083" y="23880"/>
                    <a:pt x="49472" y="27685"/>
                  </a:cubicBezTo>
                  <a:cubicBezTo>
                    <a:pt x="44810" y="30254"/>
                    <a:pt x="40624" y="33203"/>
                    <a:pt x="37199" y="37484"/>
                  </a:cubicBezTo>
                  <a:cubicBezTo>
                    <a:pt x="30444" y="46427"/>
                    <a:pt x="27115" y="56702"/>
                    <a:pt x="25783" y="67738"/>
                  </a:cubicBezTo>
                  <a:cubicBezTo>
                    <a:pt x="25402" y="75825"/>
                    <a:pt x="24926" y="83912"/>
                    <a:pt x="24070" y="92474"/>
                  </a:cubicBezTo>
                  <a:cubicBezTo>
                    <a:pt x="23690" y="101036"/>
                    <a:pt x="19884" y="108647"/>
                    <a:pt x="12273" y="113404"/>
                  </a:cubicBezTo>
                  <a:cubicBezTo>
                    <a:pt x="8087" y="115973"/>
                    <a:pt x="3425" y="117686"/>
                    <a:pt x="0" y="119779"/>
                  </a:cubicBezTo>
                  <a:cubicBezTo>
                    <a:pt x="2093" y="119398"/>
                    <a:pt x="5898" y="118922"/>
                    <a:pt x="9229" y="118542"/>
                  </a:cubicBezTo>
                  <a:cubicBezTo>
                    <a:pt x="20645" y="115973"/>
                    <a:pt x="28161" y="109979"/>
                    <a:pt x="30730" y="98087"/>
                  </a:cubicBezTo>
                  <a:cubicBezTo>
                    <a:pt x="31967" y="90857"/>
                    <a:pt x="32442" y="83626"/>
                    <a:pt x="33298" y="76301"/>
                  </a:cubicBezTo>
                  <a:cubicBezTo>
                    <a:pt x="33679" y="71163"/>
                    <a:pt x="34155" y="66026"/>
                    <a:pt x="35011" y="60983"/>
                  </a:cubicBezTo>
                  <a:cubicBezTo>
                    <a:pt x="37960" y="46522"/>
                    <a:pt x="46808" y="36248"/>
                    <a:pt x="58605" y="28541"/>
                  </a:cubicBezTo>
                  <a:cubicBezTo>
                    <a:pt x="64884" y="24736"/>
                    <a:pt x="71639" y="21311"/>
                    <a:pt x="78394" y="17505"/>
                  </a:cubicBezTo>
                  <a:cubicBezTo>
                    <a:pt x="85148" y="13700"/>
                    <a:pt x="89335" y="7706"/>
                    <a:pt x="91903" y="0"/>
                  </a:cubicBezTo>
                  <a:cubicBezTo>
                    <a:pt x="86861" y="7706"/>
                    <a:pt x="79630" y="12749"/>
                    <a:pt x="71639" y="16649"/>
                  </a:cubicBezTo>
                  <a:lnTo>
                    <a:pt x="71639" y="16649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69" name="Google Shape;1869;p29"/>
            <p:cNvSpPr/>
            <p:nvPr/>
          </p:nvSpPr>
          <p:spPr>
            <a:xfrm>
              <a:off x="-13137211" y="892146"/>
              <a:ext cx="86765" cy="32925"/>
            </a:xfrm>
            <a:custGeom>
              <a:avLst/>
              <a:gdLst/>
              <a:ahLst/>
              <a:cxnLst/>
              <a:rect l="l" t="t" r="r" b="b"/>
              <a:pathLst>
                <a:path w="86765" h="32925" extrusionOk="0">
                  <a:moveTo>
                    <a:pt x="86766" y="18227"/>
                  </a:moveTo>
                  <a:cubicBezTo>
                    <a:pt x="86766" y="18227"/>
                    <a:pt x="85909" y="18607"/>
                    <a:pt x="85434" y="19083"/>
                  </a:cubicBezTo>
                  <a:cubicBezTo>
                    <a:pt x="81533" y="22032"/>
                    <a:pt x="77252" y="22889"/>
                    <a:pt x="72115" y="21176"/>
                  </a:cubicBezTo>
                  <a:cubicBezTo>
                    <a:pt x="69546" y="20320"/>
                    <a:pt x="67358" y="19464"/>
                    <a:pt x="64789" y="18227"/>
                  </a:cubicBezTo>
                  <a:cubicBezTo>
                    <a:pt x="59175" y="16134"/>
                    <a:pt x="53182" y="14421"/>
                    <a:pt x="47188" y="16514"/>
                  </a:cubicBezTo>
                  <a:cubicBezTo>
                    <a:pt x="44144" y="17371"/>
                    <a:pt x="41575" y="18607"/>
                    <a:pt x="38626" y="19464"/>
                  </a:cubicBezTo>
                  <a:cubicBezTo>
                    <a:pt x="35581" y="20701"/>
                    <a:pt x="33013" y="21557"/>
                    <a:pt x="30063" y="22413"/>
                  </a:cubicBezTo>
                  <a:cubicBezTo>
                    <a:pt x="25782" y="23650"/>
                    <a:pt x="23214" y="21557"/>
                    <a:pt x="23594" y="17371"/>
                  </a:cubicBezTo>
                  <a:cubicBezTo>
                    <a:pt x="24070" y="15278"/>
                    <a:pt x="24926" y="13089"/>
                    <a:pt x="26163" y="11853"/>
                  </a:cubicBezTo>
                  <a:cubicBezTo>
                    <a:pt x="29588" y="6810"/>
                    <a:pt x="34725" y="4242"/>
                    <a:pt x="39863" y="2149"/>
                  </a:cubicBezTo>
                  <a:cubicBezTo>
                    <a:pt x="42431" y="1292"/>
                    <a:pt x="45000" y="912"/>
                    <a:pt x="47569" y="56"/>
                  </a:cubicBezTo>
                  <a:cubicBezTo>
                    <a:pt x="41956" y="-325"/>
                    <a:pt x="36818" y="1292"/>
                    <a:pt x="32157" y="3481"/>
                  </a:cubicBezTo>
                  <a:cubicBezTo>
                    <a:pt x="23118" y="7286"/>
                    <a:pt x="15888" y="12804"/>
                    <a:pt x="11987" y="22128"/>
                  </a:cubicBezTo>
                  <a:cubicBezTo>
                    <a:pt x="11131" y="23840"/>
                    <a:pt x="10275" y="24696"/>
                    <a:pt x="8562" y="23840"/>
                  </a:cubicBezTo>
                  <a:cubicBezTo>
                    <a:pt x="5518" y="22603"/>
                    <a:pt x="2949" y="21271"/>
                    <a:pt x="0" y="20035"/>
                  </a:cubicBezTo>
                  <a:cubicBezTo>
                    <a:pt x="476" y="21747"/>
                    <a:pt x="856" y="23460"/>
                    <a:pt x="1712" y="25077"/>
                  </a:cubicBezTo>
                  <a:cubicBezTo>
                    <a:pt x="3425" y="30975"/>
                    <a:pt x="9038" y="34400"/>
                    <a:pt x="15032" y="32307"/>
                  </a:cubicBezTo>
                  <a:cubicBezTo>
                    <a:pt x="21501" y="30595"/>
                    <a:pt x="27495" y="28026"/>
                    <a:pt x="33488" y="25077"/>
                  </a:cubicBezTo>
                  <a:cubicBezTo>
                    <a:pt x="40338" y="21652"/>
                    <a:pt x="47188" y="20796"/>
                    <a:pt x="54133" y="24221"/>
                  </a:cubicBezTo>
                  <a:cubicBezTo>
                    <a:pt x="60127" y="26789"/>
                    <a:pt x="66596" y="28882"/>
                    <a:pt x="73066" y="30119"/>
                  </a:cubicBezTo>
                  <a:cubicBezTo>
                    <a:pt x="81628" y="31832"/>
                    <a:pt x="86766" y="26694"/>
                    <a:pt x="86766" y="18227"/>
                  </a:cubicBezTo>
                  <a:lnTo>
                    <a:pt x="86766" y="18227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70" name="Google Shape;1870;p29"/>
            <p:cNvSpPr/>
            <p:nvPr/>
          </p:nvSpPr>
          <p:spPr>
            <a:xfrm>
              <a:off x="-13007539" y="919940"/>
              <a:ext cx="48996" cy="35716"/>
            </a:xfrm>
            <a:custGeom>
              <a:avLst/>
              <a:gdLst/>
              <a:ahLst/>
              <a:cxnLst/>
              <a:rect l="l" t="t" r="r" b="b"/>
              <a:pathLst>
                <a:path w="48996" h="35716" extrusionOk="0">
                  <a:moveTo>
                    <a:pt x="16174" y="423"/>
                  </a:moveTo>
                  <a:cubicBezTo>
                    <a:pt x="9324" y="1754"/>
                    <a:pt x="4282" y="5179"/>
                    <a:pt x="1713" y="11554"/>
                  </a:cubicBezTo>
                  <a:cubicBezTo>
                    <a:pt x="-1236" y="19260"/>
                    <a:pt x="1" y="26966"/>
                    <a:pt x="2569" y="34672"/>
                  </a:cubicBezTo>
                  <a:cubicBezTo>
                    <a:pt x="2950" y="35528"/>
                    <a:pt x="3806" y="36004"/>
                    <a:pt x="5138" y="35528"/>
                  </a:cubicBezTo>
                  <a:cubicBezTo>
                    <a:pt x="8087" y="34196"/>
                    <a:pt x="11512" y="33340"/>
                    <a:pt x="14557" y="32103"/>
                  </a:cubicBezTo>
                  <a:cubicBezTo>
                    <a:pt x="22644" y="29915"/>
                    <a:pt x="30730" y="27822"/>
                    <a:pt x="37961" y="23541"/>
                  </a:cubicBezTo>
                  <a:cubicBezTo>
                    <a:pt x="42242" y="21353"/>
                    <a:pt x="46047" y="18784"/>
                    <a:pt x="48996" y="14122"/>
                  </a:cubicBezTo>
                  <a:cubicBezTo>
                    <a:pt x="41766" y="10222"/>
                    <a:pt x="34536" y="5941"/>
                    <a:pt x="27305" y="2516"/>
                  </a:cubicBezTo>
                  <a:cubicBezTo>
                    <a:pt x="23881" y="327"/>
                    <a:pt x="20075" y="-529"/>
                    <a:pt x="16269" y="327"/>
                  </a:cubicBezTo>
                  <a:lnTo>
                    <a:pt x="16269" y="327"/>
                  </a:lnTo>
                  <a:close/>
                  <a:moveTo>
                    <a:pt x="17887" y="29154"/>
                  </a:moveTo>
                  <a:cubicBezTo>
                    <a:pt x="14081" y="29630"/>
                    <a:pt x="11037" y="27822"/>
                    <a:pt x="8944" y="24873"/>
                  </a:cubicBezTo>
                  <a:cubicBezTo>
                    <a:pt x="7231" y="22685"/>
                    <a:pt x="6375" y="20592"/>
                    <a:pt x="6851" y="17547"/>
                  </a:cubicBezTo>
                  <a:cubicBezTo>
                    <a:pt x="6470" y="14503"/>
                    <a:pt x="7707" y="12410"/>
                    <a:pt x="9419" y="10222"/>
                  </a:cubicBezTo>
                  <a:cubicBezTo>
                    <a:pt x="10656" y="8890"/>
                    <a:pt x="11512" y="8890"/>
                    <a:pt x="12369" y="10697"/>
                  </a:cubicBezTo>
                  <a:cubicBezTo>
                    <a:pt x="13225" y="14122"/>
                    <a:pt x="14461" y="17547"/>
                    <a:pt x="15793" y="20592"/>
                  </a:cubicBezTo>
                  <a:cubicBezTo>
                    <a:pt x="16650" y="22780"/>
                    <a:pt x="17887" y="24873"/>
                    <a:pt x="19218" y="26585"/>
                  </a:cubicBezTo>
                  <a:cubicBezTo>
                    <a:pt x="20075" y="28298"/>
                    <a:pt x="20075" y="28774"/>
                    <a:pt x="17981" y="29154"/>
                  </a:cubicBezTo>
                  <a:lnTo>
                    <a:pt x="17981" y="29154"/>
                  </a:lnTo>
                  <a:close/>
                  <a:moveTo>
                    <a:pt x="33679" y="14122"/>
                  </a:moveTo>
                  <a:cubicBezTo>
                    <a:pt x="33679" y="17167"/>
                    <a:pt x="34060" y="20116"/>
                    <a:pt x="31967" y="23160"/>
                  </a:cubicBezTo>
                  <a:cubicBezTo>
                    <a:pt x="31587" y="23636"/>
                    <a:pt x="31587" y="24017"/>
                    <a:pt x="31111" y="24017"/>
                  </a:cubicBezTo>
                  <a:cubicBezTo>
                    <a:pt x="28161" y="27061"/>
                    <a:pt x="27686" y="26585"/>
                    <a:pt x="26449" y="23160"/>
                  </a:cubicBezTo>
                  <a:cubicBezTo>
                    <a:pt x="24736" y="17547"/>
                    <a:pt x="22644" y="12886"/>
                    <a:pt x="20455" y="7748"/>
                  </a:cubicBezTo>
                  <a:cubicBezTo>
                    <a:pt x="20075" y="6416"/>
                    <a:pt x="19599" y="5560"/>
                    <a:pt x="19218" y="4704"/>
                  </a:cubicBezTo>
                  <a:cubicBezTo>
                    <a:pt x="26069" y="2135"/>
                    <a:pt x="33299" y="7272"/>
                    <a:pt x="33679" y="14122"/>
                  </a:cubicBezTo>
                  <a:lnTo>
                    <a:pt x="33679" y="14122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71" name="Google Shape;1871;p29"/>
            <p:cNvSpPr/>
            <p:nvPr/>
          </p:nvSpPr>
          <p:spPr>
            <a:xfrm>
              <a:off x="-12942940" y="768428"/>
              <a:ext cx="72875" cy="107695"/>
            </a:xfrm>
            <a:custGeom>
              <a:avLst/>
              <a:gdLst/>
              <a:ahLst/>
              <a:cxnLst/>
              <a:rect l="l" t="t" r="r" b="b"/>
              <a:pathLst>
                <a:path w="72875" h="107695" extrusionOk="0">
                  <a:moveTo>
                    <a:pt x="25117" y="91713"/>
                  </a:moveTo>
                  <a:cubicBezTo>
                    <a:pt x="27685" y="86290"/>
                    <a:pt x="28541" y="79916"/>
                    <a:pt x="29017" y="74017"/>
                  </a:cubicBezTo>
                  <a:cubicBezTo>
                    <a:pt x="29873" y="66882"/>
                    <a:pt x="30349" y="59747"/>
                    <a:pt x="31205" y="52992"/>
                  </a:cubicBezTo>
                  <a:cubicBezTo>
                    <a:pt x="32061" y="47949"/>
                    <a:pt x="32918" y="42907"/>
                    <a:pt x="35962" y="38721"/>
                  </a:cubicBezTo>
                  <a:cubicBezTo>
                    <a:pt x="41195" y="29873"/>
                    <a:pt x="48140" y="22738"/>
                    <a:pt x="56798" y="16839"/>
                  </a:cubicBezTo>
                  <a:cubicBezTo>
                    <a:pt x="61554" y="13510"/>
                    <a:pt x="66311" y="10085"/>
                    <a:pt x="69831" y="5042"/>
                  </a:cubicBezTo>
                  <a:cubicBezTo>
                    <a:pt x="71163" y="3330"/>
                    <a:pt x="72019" y="1712"/>
                    <a:pt x="72876" y="0"/>
                  </a:cubicBezTo>
                  <a:cubicBezTo>
                    <a:pt x="69450" y="2949"/>
                    <a:pt x="66406" y="6279"/>
                    <a:pt x="62506" y="8848"/>
                  </a:cubicBezTo>
                  <a:cubicBezTo>
                    <a:pt x="56036" y="13510"/>
                    <a:pt x="49472" y="17696"/>
                    <a:pt x="43002" y="21882"/>
                  </a:cubicBezTo>
                  <a:cubicBezTo>
                    <a:pt x="35201" y="26924"/>
                    <a:pt x="29969" y="33203"/>
                    <a:pt x="26924" y="41670"/>
                  </a:cubicBezTo>
                  <a:cubicBezTo>
                    <a:pt x="24355" y="49281"/>
                    <a:pt x="23499" y="56797"/>
                    <a:pt x="22548" y="64408"/>
                  </a:cubicBezTo>
                  <a:cubicBezTo>
                    <a:pt x="21692" y="71544"/>
                    <a:pt x="20835" y="79155"/>
                    <a:pt x="19503" y="86290"/>
                  </a:cubicBezTo>
                  <a:cubicBezTo>
                    <a:pt x="18172" y="92189"/>
                    <a:pt x="15127" y="97611"/>
                    <a:pt x="9989" y="101417"/>
                  </a:cubicBezTo>
                  <a:cubicBezTo>
                    <a:pt x="6945" y="103986"/>
                    <a:pt x="3044" y="105603"/>
                    <a:pt x="0" y="107696"/>
                  </a:cubicBezTo>
                  <a:lnTo>
                    <a:pt x="2569" y="107696"/>
                  </a:lnTo>
                  <a:cubicBezTo>
                    <a:pt x="3425" y="107696"/>
                    <a:pt x="4281" y="107315"/>
                    <a:pt x="5137" y="107315"/>
                  </a:cubicBezTo>
                  <a:cubicBezTo>
                    <a:pt x="14651" y="105603"/>
                    <a:pt x="21596" y="100561"/>
                    <a:pt x="25117" y="91713"/>
                  </a:cubicBezTo>
                  <a:lnTo>
                    <a:pt x="25117" y="91713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72" name="Google Shape;1872;p29"/>
            <p:cNvSpPr/>
            <p:nvPr/>
          </p:nvSpPr>
          <p:spPr>
            <a:xfrm>
              <a:off x="-13119801" y="921096"/>
              <a:ext cx="47844" cy="34753"/>
            </a:xfrm>
            <a:custGeom>
              <a:avLst/>
              <a:gdLst/>
              <a:ahLst/>
              <a:cxnLst/>
              <a:rect l="l" t="t" r="r" b="b"/>
              <a:pathLst>
                <a:path w="47844" h="34753" extrusionOk="0">
                  <a:moveTo>
                    <a:pt x="23404" y="1645"/>
                  </a:moveTo>
                  <a:cubicBezTo>
                    <a:pt x="15412" y="4975"/>
                    <a:pt x="7896" y="9161"/>
                    <a:pt x="0" y="13442"/>
                  </a:cubicBezTo>
                  <a:cubicBezTo>
                    <a:pt x="856" y="14299"/>
                    <a:pt x="1236" y="15155"/>
                    <a:pt x="2093" y="15916"/>
                  </a:cubicBezTo>
                  <a:cubicBezTo>
                    <a:pt x="8372" y="22671"/>
                    <a:pt x="16363" y="25525"/>
                    <a:pt x="25116" y="28474"/>
                  </a:cubicBezTo>
                  <a:cubicBezTo>
                    <a:pt x="30539" y="30187"/>
                    <a:pt x="36437" y="31804"/>
                    <a:pt x="41860" y="33516"/>
                  </a:cubicBezTo>
                  <a:cubicBezTo>
                    <a:pt x="43097" y="33897"/>
                    <a:pt x="43954" y="34372"/>
                    <a:pt x="45190" y="34753"/>
                  </a:cubicBezTo>
                  <a:cubicBezTo>
                    <a:pt x="47664" y="27998"/>
                    <a:pt x="48520" y="21719"/>
                    <a:pt x="47283" y="15060"/>
                  </a:cubicBezTo>
                  <a:cubicBezTo>
                    <a:pt x="45190" y="3738"/>
                    <a:pt x="34725" y="-3397"/>
                    <a:pt x="23404" y="1645"/>
                  </a:cubicBezTo>
                  <a:lnTo>
                    <a:pt x="23404" y="1645"/>
                  </a:lnTo>
                  <a:close/>
                  <a:moveTo>
                    <a:pt x="21311" y="23907"/>
                  </a:moveTo>
                  <a:cubicBezTo>
                    <a:pt x="20930" y="25144"/>
                    <a:pt x="20074" y="25620"/>
                    <a:pt x="18362" y="24288"/>
                  </a:cubicBezTo>
                  <a:cubicBezTo>
                    <a:pt x="15888" y="22195"/>
                    <a:pt x="14556" y="19626"/>
                    <a:pt x="14175" y="16296"/>
                  </a:cubicBezTo>
                  <a:cubicBezTo>
                    <a:pt x="13795" y="9161"/>
                    <a:pt x="18362" y="4119"/>
                    <a:pt x="25021" y="3738"/>
                  </a:cubicBezTo>
                  <a:cubicBezTo>
                    <a:pt x="26258" y="3358"/>
                    <a:pt x="27114" y="3738"/>
                    <a:pt x="28826" y="3738"/>
                  </a:cubicBezTo>
                  <a:cubicBezTo>
                    <a:pt x="27590" y="6212"/>
                    <a:pt x="26734" y="8400"/>
                    <a:pt x="25877" y="10017"/>
                  </a:cubicBezTo>
                  <a:cubicBezTo>
                    <a:pt x="24165" y="14679"/>
                    <a:pt x="22928" y="19246"/>
                    <a:pt x="21311" y="23907"/>
                  </a:cubicBezTo>
                  <a:lnTo>
                    <a:pt x="21311" y="23907"/>
                  </a:lnTo>
                  <a:close/>
                  <a:moveTo>
                    <a:pt x="40148" y="21814"/>
                  </a:moveTo>
                  <a:cubicBezTo>
                    <a:pt x="37674" y="27713"/>
                    <a:pt x="31395" y="29330"/>
                    <a:pt x="27970" y="27237"/>
                  </a:cubicBezTo>
                  <a:cubicBezTo>
                    <a:pt x="32156" y="21814"/>
                    <a:pt x="33869" y="15060"/>
                    <a:pt x="36342" y="8781"/>
                  </a:cubicBezTo>
                  <a:cubicBezTo>
                    <a:pt x="40909" y="10493"/>
                    <a:pt x="42622" y="16772"/>
                    <a:pt x="40148" y="21814"/>
                  </a:cubicBezTo>
                  <a:lnTo>
                    <a:pt x="40148" y="21814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73" name="Google Shape;1873;p29"/>
            <p:cNvSpPr/>
            <p:nvPr/>
          </p:nvSpPr>
          <p:spPr>
            <a:xfrm>
              <a:off x="-13028374" y="888206"/>
              <a:ext cx="81442" cy="30844"/>
            </a:xfrm>
            <a:custGeom>
              <a:avLst/>
              <a:gdLst/>
              <a:ahLst/>
              <a:cxnLst/>
              <a:rect l="l" t="t" r="r" b="b"/>
              <a:pathLst>
                <a:path w="81442" h="30844" extrusionOk="0">
                  <a:moveTo>
                    <a:pt x="79821" y="26639"/>
                  </a:moveTo>
                  <a:cubicBezTo>
                    <a:pt x="81914" y="24070"/>
                    <a:pt x="81914" y="21121"/>
                    <a:pt x="80202" y="19503"/>
                  </a:cubicBezTo>
                  <a:cubicBezTo>
                    <a:pt x="76872" y="22928"/>
                    <a:pt x="73447" y="22453"/>
                    <a:pt x="69736" y="20740"/>
                  </a:cubicBezTo>
                  <a:cubicBezTo>
                    <a:pt x="67168" y="19884"/>
                    <a:pt x="64694" y="18647"/>
                    <a:pt x="62125" y="17315"/>
                  </a:cubicBezTo>
                  <a:cubicBezTo>
                    <a:pt x="55371" y="13129"/>
                    <a:pt x="48711" y="14366"/>
                    <a:pt x="41956" y="16935"/>
                  </a:cubicBezTo>
                  <a:cubicBezTo>
                    <a:pt x="37295" y="19028"/>
                    <a:pt x="32728" y="21596"/>
                    <a:pt x="28066" y="23689"/>
                  </a:cubicBezTo>
                  <a:cubicBezTo>
                    <a:pt x="24736" y="25402"/>
                    <a:pt x="20931" y="26258"/>
                    <a:pt x="16745" y="24926"/>
                  </a:cubicBezTo>
                  <a:cubicBezTo>
                    <a:pt x="13796" y="24070"/>
                    <a:pt x="12939" y="22833"/>
                    <a:pt x="12559" y="19884"/>
                  </a:cubicBezTo>
                  <a:cubicBezTo>
                    <a:pt x="12559" y="19028"/>
                    <a:pt x="12178" y="18171"/>
                    <a:pt x="11322" y="18171"/>
                  </a:cubicBezTo>
                  <a:cubicBezTo>
                    <a:pt x="7992" y="16459"/>
                    <a:pt x="6280" y="13985"/>
                    <a:pt x="6660" y="10180"/>
                  </a:cubicBezTo>
                  <a:cubicBezTo>
                    <a:pt x="7041" y="5994"/>
                    <a:pt x="9229" y="3044"/>
                    <a:pt x="12083" y="0"/>
                  </a:cubicBezTo>
                  <a:cubicBezTo>
                    <a:pt x="4092" y="1712"/>
                    <a:pt x="-1331" y="10180"/>
                    <a:pt x="286" y="17696"/>
                  </a:cubicBezTo>
                  <a:cubicBezTo>
                    <a:pt x="1523" y="26163"/>
                    <a:pt x="7041" y="31205"/>
                    <a:pt x="14556" y="30825"/>
                  </a:cubicBezTo>
                  <a:cubicBezTo>
                    <a:pt x="19599" y="30444"/>
                    <a:pt x="24261" y="29112"/>
                    <a:pt x="28447" y="27019"/>
                  </a:cubicBezTo>
                  <a:cubicBezTo>
                    <a:pt x="32633" y="25307"/>
                    <a:pt x="36819" y="23214"/>
                    <a:pt x="41481" y="22833"/>
                  </a:cubicBezTo>
                  <a:cubicBezTo>
                    <a:pt x="46523" y="22833"/>
                    <a:pt x="51565" y="24070"/>
                    <a:pt x="56608" y="26258"/>
                  </a:cubicBezTo>
                  <a:cubicBezTo>
                    <a:pt x="59937" y="27971"/>
                    <a:pt x="63743" y="29683"/>
                    <a:pt x="67929" y="30444"/>
                  </a:cubicBezTo>
                  <a:cubicBezTo>
                    <a:pt x="72115" y="31205"/>
                    <a:pt x="76301" y="30064"/>
                    <a:pt x="79726" y="26639"/>
                  </a:cubicBezTo>
                  <a:lnTo>
                    <a:pt x="79726" y="26639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74" name="Google Shape;1874;p29"/>
            <p:cNvSpPr/>
            <p:nvPr/>
          </p:nvSpPr>
          <p:spPr>
            <a:xfrm>
              <a:off x="-13140575" y="770140"/>
              <a:ext cx="80762" cy="83435"/>
            </a:xfrm>
            <a:custGeom>
              <a:avLst/>
              <a:gdLst/>
              <a:ahLst/>
              <a:cxnLst/>
              <a:rect l="l" t="t" r="r" b="b"/>
              <a:pathLst>
                <a:path w="80762" h="83435" extrusionOk="0">
                  <a:moveTo>
                    <a:pt x="79283" y="82960"/>
                  </a:moveTo>
                  <a:cubicBezTo>
                    <a:pt x="79664" y="82104"/>
                    <a:pt x="79664" y="81723"/>
                    <a:pt x="79664" y="81248"/>
                  </a:cubicBezTo>
                  <a:cubicBezTo>
                    <a:pt x="81376" y="74874"/>
                    <a:pt x="81376" y="68499"/>
                    <a:pt x="77571" y="62506"/>
                  </a:cubicBezTo>
                  <a:cubicBezTo>
                    <a:pt x="74146" y="57844"/>
                    <a:pt x="69103" y="54419"/>
                    <a:pt x="63586" y="52326"/>
                  </a:cubicBezTo>
                  <a:cubicBezTo>
                    <a:pt x="55118" y="48901"/>
                    <a:pt x="46556" y="45952"/>
                    <a:pt x="38088" y="43002"/>
                  </a:cubicBezTo>
                  <a:cubicBezTo>
                    <a:pt x="30477" y="40053"/>
                    <a:pt x="22771" y="37009"/>
                    <a:pt x="16397" y="32347"/>
                  </a:cubicBezTo>
                  <a:cubicBezTo>
                    <a:pt x="10879" y="27685"/>
                    <a:pt x="7074" y="22548"/>
                    <a:pt x="5361" y="15317"/>
                  </a:cubicBezTo>
                  <a:cubicBezTo>
                    <a:pt x="4505" y="10180"/>
                    <a:pt x="4505" y="5138"/>
                    <a:pt x="4981" y="0"/>
                  </a:cubicBezTo>
                  <a:lnTo>
                    <a:pt x="4600" y="0"/>
                  </a:lnTo>
                  <a:cubicBezTo>
                    <a:pt x="3363" y="3806"/>
                    <a:pt x="1651" y="8087"/>
                    <a:pt x="794" y="11892"/>
                  </a:cubicBezTo>
                  <a:cubicBezTo>
                    <a:pt x="-1774" y="21691"/>
                    <a:pt x="2031" y="30159"/>
                    <a:pt x="10118" y="36152"/>
                  </a:cubicBezTo>
                  <a:cubicBezTo>
                    <a:pt x="17348" y="41290"/>
                    <a:pt x="25816" y="43763"/>
                    <a:pt x="33902" y="46808"/>
                  </a:cubicBezTo>
                  <a:cubicBezTo>
                    <a:pt x="44082" y="50233"/>
                    <a:pt x="54262" y="52802"/>
                    <a:pt x="63586" y="58320"/>
                  </a:cubicBezTo>
                  <a:cubicBezTo>
                    <a:pt x="69103" y="61269"/>
                    <a:pt x="74241" y="64694"/>
                    <a:pt x="76714" y="70687"/>
                  </a:cubicBezTo>
                  <a:cubicBezTo>
                    <a:pt x="78808" y="74493"/>
                    <a:pt x="79283" y="78774"/>
                    <a:pt x="79283" y="83436"/>
                  </a:cubicBezTo>
                  <a:lnTo>
                    <a:pt x="79283" y="83055"/>
                  </a:lnTo>
                  <a:lnTo>
                    <a:pt x="79283" y="83055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75" name="Google Shape;1875;p29"/>
            <p:cNvSpPr/>
            <p:nvPr/>
          </p:nvSpPr>
          <p:spPr>
            <a:xfrm>
              <a:off x="-13021099" y="759770"/>
              <a:ext cx="35896" cy="90285"/>
            </a:xfrm>
            <a:custGeom>
              <a:avLst/>
              <a:gdLst/>
              <a:ahLst/>
              <a:cxnLst/>
              <a:rect l="l" t="t" r="r" b="b"/>
              <a:pathLst>
                <a:path w="35896" h="90285" extrusionOk="0">
                  <a:moveTo>
                    <a:pt x="33539" y="0"/>
                  </a:moveTo>
                  <a:cubicBezTo>
                    <a:pt x="33159" y="5137"/>
                    <a:pt x="31446" y="10275"/>
                    <a:pt x="28877" y="14556"/>
                  </a:cubicBezTo>
                  <a:cubicBezTo>
                    <a:pt x="25928" y="20074"/>
                    <a:pt x="22122" y="25211"/>
                    <a:pt x="18317" y="30825"/>
                  </a:cubicBezTo>
                  <a:cubicBezTo>
                    <a:pt x="13275" y="38531"/>
                    <a:pt x="7281" y="45761"/>
                    <a:pt x="3476" y="53943"/>
                  </a:cubicBezTo>
                  <a:cubicBezTo>
                    <a:pt x="-330" y="62505"/>
                    <a:pt x="-1567" y="71068"/>
                    <a:pt x="2619" y="79630"/>
                  </a:cubicBezTo>
                  <a:cubicBezTo>
                    <a:pt x="4713" y="83911"/>
                    <a:pt x="7281" y="87336"/>
                    <a:pt x="10706" y="90286"/>
                  </a:cubicBezTo>
                  <a:cubicBezTo>
                    <a:pt x="10706" y="89049"/>
                    <a:pt x="10325" y="88193"/>
                    <a:pt x="9850" y="87336"/>
                  </a:cubicBezTo>
                  <a:cubicBezTo>
                    <a:pt x="5188" y="77062"/>
                    <a:pt x="4807" y="66787"/>
                    <a:pt x="9850" y="56512"/>
                  </a:cubicBezTo>
                  <a:cubicBezTo>
                    <a:pt x="13275" y="49281"/>
                    <a:pt x="18317" y="43288"/>
                    <a:pt x="23455" y="37294"/>
                  </a:cubicBezTo>
                  <a:cubicBezTo>
                    <a:pt x="27260" y="31776"/>
                    <a:pt x="31541" y="26639"/>
                    <a:pt x="34015" y="20169"/>
                  </a:cubicBezTo>
                  <a:cubicBezTo>
                    <a:pt x="36584" y="13795"/>
                    <a:pt x="36584" y="6945"/>
                    <a:pt x="33634" y="95"/>
                  </a:cubicBezTo>
                  <a:lnTo>
                    <a:pt x="33634" y="95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76" name="Google Shape;1876;p29"/>
            <p:cNvSpPr/>
            <p:nvPr/>
          </p:nvSpPr>
          <p:spPr>
            <a:xfrm>
              <a:off x="-12906598" y="879681"/>
              <a:ext cx="60697" cy="34593"/>
            </a:xfrm>
            <a:custGeom>
              <a:avLst/>
              <a:gdLst/>
              <a:ahLst/>
              <a:cxnLst/>
              <a:rect l="l" t="t" r="r" b="b"/>
              <a:pathLst>
                <a:path w="60697" h="34593" extrusionOk="0">
                  <a:moveTo>
                    <a:pt x="36533" y="7479"/>
                  </a:moveTo>
                  <a:cubicBezTo>
                    <a:pt x="42051" y="6623"/>
                    <a:pt x="47949" y="6242"/>
                    <a:pt x="53467" y="5386"/>
                  </a:cubicBezTo>
                  <a:cubicBezTo>
                    <a:pt x="56036" y="5005"/>
                    <a:pt x="58129" y="4529"/>
                    <a:pt x="60698" y="4529"/>
                  </a:cubicBezTo>
                  <a:lnTo>
                    <a:pt x="60698" y="3673"/>
                  </a:lnTo>
                  <a:cubicBezTo>
                    <a:pt x="47093" y="-1845"/>
                    <a:pt x="33489" y="-1369"/>
                    <a:pt x="20835" y="6623"/>
                  </a:cubicBezTo>
                  <a:cubicBezTo>
                    <a:pt x="10655" y="13377"/>
                    <a:pt x="3044" y="22320"/>
                    <a:pt x="0" y="34593"/>
                  </a:cubicBezTo>
                  <a:cubicBezTo>
                    <a:pt x="1712" y="33737"/>
                    <a:pt x="3806" y="32500"/>
                    <a:pt x="5518" y="31168"/>
                  </a:cubicBezTo>
                  <a:cubicBezTo>
                    <a:pt x="12273" y="25269"/>
                    <a:pt x="19123" y="19276"/>
                    <a:pt x="25497" y="13377"/>
                  </a:cubicBezTo>
                  <a:cubicBezTo>
                    <a:pt x="28922" y="10428"/>
                    <a:pt x="32252" y="8335"/>
                    <a:pt x="36533" y="7479"/>
                  </a:cubicBezTo>
                  <a:lnTo>
                    <a:pt x="36533" y="7479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77" name="Google Shape;1877;p29"/>
            <p:cNvSpPr/>
            <p:nvPr/>
          </p:nvSpPr>
          <p:spPr>
            <a:xfrm>
              <a:off x="-13183306" y="872603"/>
              <a:ext cx="37436" cy="30868"/>
            </a:xfrm>
            <a:custGeom>
              <a:avLst/>
              <a:gdLst/>
              <a:ahLst/>
              <a:cxnLst/>
              <a:rect l="l" t="t" r="r" b="b"/>
              <a:pathLst>
                <a:path w="37436" h="30868" extrusionOk="0">
                  <a:moveTo>
                    <a:pt x="37436" y="20264"/>
                  </a:moveTo>
                  <a:cubicBezTo>
                    <a:pt x="21453" y="18552"/>
                    <a:pt x="8134" y="13890"/>
                    <a:pt x="618" y="0"/>
                  </a:cubicBezTo>
                  <a:cubicBezTo>
                    <a:pt x="142" y="380"/>
                    <a:pt x="142" y="856"/>
                    <a:pt x="142" y="1237"/>
                  </a:cubicBezTo>
                  <a:lnTo>
                    <a:pt x="142" y="2474"/>
                  </a:lnTo>
                  <a:cubicBezTo>
                    <a:pt x="-713" y="11321"/>
                    <a:pt x="2330" y="18932"/>
                    <a:pt x="8134" y="25307"/>
                  </a:cubicBezTo>
                  <a:cubicBezTo>
                    <a:pt x="11273" y="29112"/>
                    <a:pt x="15270" y="31205"/>
                    <a:pt x="20121" y="30825"/>
                  </a:cubicBezTo>
                  <a:cubicBezTo>
                    <a:pt x="24973" y="30825"/>
                    <a:pt x="28589" y="28256"/>
                    <a:pt x="31633" y="25782"/>
                  </a:cubicBezTo>
                  <a:cubicBezTo>
                    <a:pt x="33821" y="24070"/>
                    <a:pt x="35153" y="22357"/>
                    <a:pt x="37436" y="20264"/>
                  </a:cubicBezTo>
                  <a:lnTo>
                    <a:pt x="37436" y="20264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78" name="Google Shape;1878;p29"/>
            <p:cNvSpPr/>
            <p:nvPr/>
          </p:nvSpPr>
          <p:spPr>
            <a:xfrm>
              <a:off x="-12950964" y="952424"/>
              <a:ext cx="42748" cy="8338"/>
            </a:xfrm>
            <a:custGeom>
              <a:avLst/>
              <a:gdLst/>
              <a:ahLst/>
              <a:cxnLst/>
              <a:rect l="l" t="t" r="r" b="b"/>
              <a:pathLst>
                <a:path w="42748" h="8338" extrusionOk="0">
                  <a:moveTo>
                    <a:pt x="36565" y="4376"/>
                  </a:moveTo>
                  <a:cubicBezTo>
                    <a:pt x="30857" y="1522"/>
                    <a:pt x="24292" y="380"/>
                    <a:pt x="17728" y="0"/>
                  </a:cubicBezTo>
                  <a:cubicBezTo>
                    <a:pt x="12876" y="0"/>
                    <a:pt x="7643" y="380"/>
                    <a:pt x="3267" y="2188"/>
                  </a:cubicBezTo>
                  <a:cubicBezTo>
                    <a:pt x="1934" y="2949"/>
                    <a:pt x="1079" y="3996"/>
                    <a:pt x="222" y="5042"/>
                  </a:cubicBezTo>
                  <a:cubicBezTo>
                    <a:pt x="-634" y="7230"/>
                    <a:pt x="1079" y="8658"/>
                    <a:pt x="3742" y="8277"/>
                  </a:cubicBezTo>
                  <a:cubicBezTo>
                    <a:pt x="4599" y="8277"/>
                    <a:pt x="5074" y="7896"/>
                    <a:pt x="5931" y="7896"/>
                  </a:cubicBezTo>
                  <a:cubicBezTo>
                    <a:pt x="11639" y="6469"/>
                    <a:pt x="17347" y="5328"/>
                    <a:pt x="23436" y="5328"/>
                  </a:cubicBezTo>
                  <a:cubicBezTo>
                    <a:pt x="30000" y="5328"/>
                    <a:pt x="36565" y="6374"/>
                    <a:pt x="42749" y="8182"/>
                  </a:cubicBezTo>
                  <a:lnTo>
                    <a:pt x="42749" y="7421"/>
                  </a:lnTo>
                  <a:cubicBezTo>
                    <a:pt x="41037" y="6374"/>
                    <a:pt x="38848" y="4852"/>
                    <a:pt x="36660" y="4186"/>
                  </a:cubicBezTo>
                  <a:lnTo>
                    <a:pt x="36660" y="4186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79" name="Google Shape;1879;p29"/>
            <p:cNvSpPr/>
            <p:nvPr/>
          </p:nvSpPr>
          <p:spPr>
            <a:xfrm>
              <a:off x="-13004857" y="820468"/>
              <a:ext cx="11588" cy="31205"/>
            </a:xfrm>
            <a:custGeom>
              <a:avLst/>
              <a:gdLst/>
              <a:ahLst/>
              <a:cxnLst/>
              <a:rect l="l" t="t" r="r" b="b"/>
              <a:pathLst>
                <a:path w="11588" h="31205" extrusionOk="0">
                  <a:moveTo>
                    <a:pt x="2931" y="4757"/>
                  </a:moveTo>
                  <a:cubicBezTo>
                    <a:pt x="2075" y="6469"/>
                    <a:pt x="1599" y="7706"/>
                    <a:pt x="1218" y="9419"/>
                  </a:cubicBezTo>
                  <a:cubicBezTo>
                    <a:pt x="-2206" y="18837"/>
                    <a:pt x="1694" y="27400"/>
                    <a:pt x="11589" y="31205"/>
                  </a:cubicBezTo>
                  <a:cubicBezTo>
                    <a:pt x="7688" y="26543"/>
                    <a:pt x="5975" y="21786"/>
                    <a:pt x="5500" y="16268"/>
                  </a:cubicBezTo>
                  <a:cubicBezTo>
                    <a:pt x="5024" y="10750"/>
                    <a:pt x="5500" y="5613"/>
                    <a:pt x="5500" y="0"/>
                  </a:cubicBezTo>
                  <a:cubicBezTo>
                    <a:pt x="4643" y="1712"/>
                    <a:pt x="3787" y="2949"/>
                    <a:pt x="2931" y="4662"/>
                  </a:cubicBezTo>
                  <a:lnTo>
                    <a:pt x="2931" y="4662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80" name="Google Shape;1880;p29"/>
            <p:cNvSpPr/>
            <p:nvPr/>
          </p:nvSpPr>
          <p:spPr>
            <a:xfrm>
              <a:off x="-13019241" y="1030627"/>
              <a:ext cx="20371" cy="13257"/>
            </a:xfrm>
            <a:custGeom>
              <a:avLst/>
              <a:gdLst/>
              <a:ahLst/>
              <a:cxnLst/>
              <a:rect l="l" t="t" r="r" b="b"/>
              <a:pathLst>
                <a:path w="20371" h="13257" extrusionOk="0">
                  <a:moveTo>
                    <a:pt x="20360" y="0"/>
                  </a:moveTo>
                  <a:cubicBezTo>
                    <a:pt x="16935" y="1332"/>
                    <a:pt x="13890" y="3044"/>
                    <a:pt x="9990" y="4376"/>
                  </a:cubicBezTo>
                  <a:cubicBezTo>
                    <a:pt x="5233" y="5708"/>
                    <a:pt x="3520" y="9989"/>
                    <a:pt x="0" y="12653"/>
                  </a:cubicBezTo>
                  <a:cubicBezTo>
                    <a:pt x="6470" y="15698"/>
                    <a:pt x="20835" y="6565"/>
                    <a:pt x="20360" y="95"/>
                  </a:cubicBezTo>
                  <a:lnTo>
                    <a:pt x="20360" y="95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81" name="Google Shape;1881;p29"/>
            <p:cNvSpPr/>
            <p:nvPr/>
          </p:nvSpPr>
          <p:spPr>
            <a:xfrm>
              <a:off x="-12935900" y="933908"/>
              <a:ext cx="27685" cy="6433"/>
            </a:xfrm>
            <a:custGeom>
              <a:avLst/>
              <a:gdLst/>
              <a:ahLst/>
              <a:cxnLst/>
              <a:rect l="l" t="t" r="r" b="b"/>
              <a:pathLst>
                <a:path w="27685" h="6433" extrusionOk="0">
                  <a:moveTo>
                    <a:pt x="22548" y="916"/>
                  </a:moveTo>
                  <a:cubicBezTo>
                    <a:pt x="16554" y="-226"/>
                    <a:pt x="10180" y="-511"/>
                    <a:pt x="4186" y="1297"/>
                  </a:cubicBezTo>
                  <a:cubicBezTo>
                    <a:pt x="2949" y="1677"/>
                    <a:pt x="1618" y="2724"/>
                    <a:pt x="381" y="3485"/>
                  </a:cubicBezTo>
                  <a:cubicBezTo>
                    <a:pt x="0" y="3865"/>
                    <a:pt x="0" y="4912"/>
                    <a:pt x="0" y="5292"/>
                  </a:cubicBezTo>
                  <a:cubicBezTo>
                    <a:pt x="381" y="6053"/>
                    <a:pt x="1712" y="6434"/>
                    <a:pt x="2569" y="6434"/>
                  </a:cubicBezTo>
                  <a:cubicBezTo>
                    <a:pt x="3425" y="6434"/>
                    <a:pt x="4662" y="6053"/>
                    <a:pt x="5518" y="5673"/>
                  </a:cubicBezTo>
                  <a:cubicBezTo>
                    <a:pt x="12749" y="3485"/>
                    <a:pt x="19598" y="1297"/>
                    <a:pt x="27685" y="2058"/>
                  </a:cubicBezTo>
                  <a:cubicBezTo>
                    <a:pt x="25973" y="1677"/>
                    <a:pt x="24260" y="1297"/>
                    <a:pt x="22548" y="916"/>
                  </a:cubicBezTo>
                  <a:lnTo>
                    <a:pt x="22548" y="916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82" name="Google Shape;1882;p29"/>
            <p:cNvSpPr/>
            <p:nvPr/>
          </p:nvSpPr>
          <p:spPr>
            <a:xfrm>
              <a:off x="-13024473" y="1020162"/>
              <a:ext cx="19122" cy="13523"/>
            </a:xfrm>
            <a:custGeom>
              <a:avLst/>
              <a:gdLst/>
              <a:ahLst/>
              <a:cxnLst/>
              <a:rect l="l" t="t" r="r" b="b"/>
              <a:pathLst>
                <a:path w="19122" h="13523" extrusionOk="0">
                  <a:moveTo>
                    <a:pt x="19123" y="0"/>
                  </a:moveTo>
                  <a:cubicBezTo>
                    <a:pt x="14841" y="1713"/>
                    <a:pt x="10655" y="3806"/>
                    <a:pt x="6374" y="5899"/>
                  </a:cubicBezTo>
                  <a:cubicBezTo>
                    <a:pt x="2569" y="7135"/>
                    <a:pt x="476" y="9704"/>
                    <a:pt x="0" y="13510"/>
                  </a:cubicBezTo>
                  <a:cubicBezTo>
                    <a:pt x="5898" y="13890"/>
                    <a:pt x="17410" y="6374"/>
                    <a:pt x="19028" y="0"/>
                  </a:cubicBezTo>
                  <a:lnTo>
                    <a:pt x="19028" y="0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83" name="Google Shape;1883;p29"/>
            <p:cNvSpPr/>
            <p:nvPr/>
          </p:nvSpPr>
          <p:spPr>
            <a:xfrm>
              <a:off x="-12940949" y="916397"/>
              <a:ext cx="11994" cy="8077"/>
            </a:xfrm>
            <a:custGeom>
              <a:avLst/>
              <a:gdLst/>
              <a:ahLst/>
              <a:cxnLst/>
              <a:rect l="l" t="t" r="r" b="b"/>
              <a:pathLst>
                <a:path w="11994" h="8077" extrusionOk="0">
                  <a:moveTo>
                    <a:pt x="197" y="5297"/>
                  </a:moveTo>
                  <a:cubicBezTo>
                    <a:pt x="-279" y="6154"/>
                    <a:pt x="197" y="7010"/>
                    <a:pt x="673" y="7866"/>
                  </a:cubicBezTo>
                  <a:cubicBezTo>
                    <a:pt x="1149" y="8342"/>
                    <a:pt x="2005" y="7866"/>
                    <a:pt x="2861" y="7866"/>
                  </a:cubicBezTo>
                  <a:cubicBezTo>
                    <a:pt x="3337" y="7390"/>
                    <a:pt x="3717" y="7010"/>
                    <a:pt x="4193" y="6534"/>
                  </a:cubicBezTo>
                  <a:cubicBezTo>
                    <a:pt x="6762" y="4346"/>
                    <a:pt x="9426" y="2158"/>
                    <a:pt x="11995" y="65"/>
                  </a:cubicBezTo>
                  <a:cubicBezTo>
                    <a:pt x="7238" y="-411"/>
                    <a:pt x="2005" y="1777"/>
                    <a:pt x="292" y="5297"/>
                  </a:cubicBezTo>
                  <a:lnTo>
                    <a:pt x="292" y="5297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84" name="Google Shape;1884;p29"/>
            <p:cNvSpPr/>
            <p:nvPr/>
          </p:nvSpPr>
          <p:spPr>
            <a:xfrm>
              <a:off x="-12979378" y="1216336"/>
              <a:ext cx="12411" cy="29492"/>
            </a:xfrm>
            <a:custGeom>
              <a:avLst/>
              <a:gdLst/>
              <a:ahLst/>
              <a:cxnLst/>
              <a:rect l="l" t="t" r="r" b="b"/>
              <a:pathLst>
                <a:path w="12411" h="29492" extrusionOk="0">
                  <a:moveTo>
                    <a:pt x="2189" y="29112"/>
                  </a:moveTo>
                  <a:cubicBezTo>
                    <a:pt x="2189" y="29112"/>
                    <a:pt x="2664" y="29493"/>
                    <a:pt x="3044" y="29493"/>
                  </a:cubicBezTo>
                  <a:cubicBezTo>
                    <a:pt x="4757" y="27780"/>
                    <a:pt x="6945" y="25687"/>
                    <a:pt x="8658" y="23499"/>
                  </a:cubicBezTo>
                  <a:cubicBezTo>
                    <a:pt x="12558" y="19218"/>
                    <a:pt x="13890" y="14556"/>
                    <a:pt x="10370" y="8943"/>
                  </a:cubicBezTo>
                  <a:cubicBezTo>
                    <a:pt x="8182" y="5138"/>
                    <a:pt x="4281" y="2093"/>
                    <a:pt x="0" y="0"/>
                  </a:cubicBezTo>
                  <a:cubicBezTo>
                    <a:pt x="4377" y="9419"/>
                    <a:pt x="4757" y="19218"/>
                    <a:pt x="2189" y="29112"/>
                  </a:cubicBezTo>
                  <a:lnTo>
                    <a:pt x="2189" y="29112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2 1 2 1 1">
  <p:cSld name="Big statement grey background_1">
    <p:bg>
      <p:bgPr>
        <a:solidFill>
          <a:srgbClr val="F2F2F2"/>
        </a:solidFill>
        <a:effectLst/>
      </p:bgPr>
    </p:bg>
    <p:spTree>
      <p:nvGrpSpPr>
        <p:cNvPr id="1" name="Shape 18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6" name="Google Shape;1886;p30"/>
          <p:cNvSpPr txBox="1">
            <a:spLocks noGrp="1"/>
          </p:cNvSpPr>
          <p:nvPr>
            <p:ph type="title"/>
          </p:nvPr>
        </p:nvSpPr>
        <p:spPr>
          <a:xfrm>
            <a:off x="345775" y="503945"/>
            <a:ext cx="8456400" cy="424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ctr" anchorCtr="0">
            <a:normAutofit/>
          </a:bodyPr>
          <a:lstStyle>
            <a:lvl1pPr marR="0" lv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4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grpSp>
        <p:nvGrpSpPr>
          <p:cNvPr id="1887" name="Google Shape;1887;p30"/>
          <p:cNvGrpSpPr/>
          <p:nvPr/>
        </p:nvGrpSpPr>
        <p:grpSpPr>
          <a:xfrm>
            <a:off x="7760265" y="152828"/>
            <a:ext cx="1194529" cy="361534"/>
            <a:chOff x="7760265" y="152828"/>
            <a:chExt cx="1194529" cy="361534"/>
          </a:xfrm>
        </p:grpSpPr>
        <p:sp>
          <p:nvSpPr>
            <p:cNvPr id="1888" name="Google Shape;1888;p30"/>
            <p:cNvSpPr/>
            <p:nvPr/>
          </p:nvSpPr>
          <p:spPr>
            <a:xfrm>
              <a:off x="7760265" y="311565"/>
              <a:ext cx="637992" cy="113488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889" name="Google Shape;1889;p30"/>
            <p:cNvGrpSpPr/>
            <p:nvPr/>
          </p:nvGrpSpPr>
          <p:grpSpPr>
            <a:xfrm>
              <a:off x="8591840" y="392555"/>
              <a:ext cx="362954" cy="121807"/>
              <a:chOff x="-3630421" y="-2559256"/>
              <a:chExt cx="1428389" cy="479368"/>
            </a:xfrm>
          </p:grpSpPr>
          <p:sp>
            <p:nvSpPr>
              <p:cNvPr id="1890" name="Google Shape;1890;p30"/>
              <p:cNvSpPr/>
              <p:nvPr/>
            </p:nvSpPr>
            <p:spPr>
              <a:xfrm>
                <a:off x="-3630421" y="-2554891"/>
                <a:ext cx="178258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78258" h="177483" extrusionOk="0">
                    <a:moveTo>
                      <a:pt x="0" y="0"/>
                    </a:moveTo>
                    <a:lnTo>
                      <a:pt x="98915" y="0"/>
                    </a:lnTo>
                    <a:cubicBezTo>
                      <a:pt x="128977" y="0"/>
                      <a:pt x="178258" y="0"/>
                      <a:pt x="178258" y="54421"/>
                    </a:cubicBezTo>
                    <a:cubicBezTo>
                      <a:pt x="178258" y="108842"/>
                      <a:pt x="128906" y="108630"/>
                      <a:pt x="98915" y="108630"/>
                    </a:cubicBezTo>
                    <a:lnTo>
                      <a:pt x="34708" y="108630"/>
                    </a:lnTo>
                    <a:lnTo>
                      <a:pt x="34708" y="177484"/>
                    </a:lnTo>
                    <a:lnTo>
                      <a:pt x="70" y="177484"/>
                    </a:lnTo>
                    <a:lnTo>
                      <a:pt x="70" y="0"/>
                    </a:lnTo>
                    <a:close/>
                    <a:moveTo>
                      <a:pt x="106448" y="78850"/>
                    </a:moveTo>
                    <a:cubicBezTo>
                      <a:pt x="126231" y="78850"/>
                      <a:pt x="143550" y="77161"/>
                      <a:pt x="143550" y="54210"/>
                    </a:cubicBezTo>
                    <a:cubicBezTo>
                      <a:pt x="143550" y="31259"/>
                      <a:pt x="126231" y="29780"/>
                      <a:pt x="106448" y="29780"/>
                    </a:cubicBezTo>
                    <a:lnTo>
                      <a:pt x="34638" y="29780"/>
                    </a:lnTo>
                    <a:lnTo>
                      <a:pt x="34638" y="78850"/>
                    </a:lnTo>
                    <a:lnTo>
                      <a:pt x="106448" y="7885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891" name="Google Shape;1891;p30"/>
              <p:cNvSpPr/>
              <p:nvPr/>
            </p:nvSpPr>
            <p:spPr>
              <a:xfrm>
                <a:off x="-3422101" y="-2554821"/>
                <a:ext cx="188537" cy="181919"/>
              </a:xfrm>
              <a:custGeom>
                <a:avLst/>
                <a:gdLst/>
                <a:ahLst/>
                <a:cxnLst/>
                <a:rect l="l" t="t" r="r" b="b"/>
                <a:pathLst>
                  <a:path w="188537" h="181919" extrusionOk="0">
                    <a:moveTo>
                      <a:pt x="188537" y="101309"/>
                    </a:moveTo>
                    <a:cubicBezTo>
                      <a:pt x="188537" y="158475"/>
                      <a:pt x="152139" y="181919"/>
                      <a:pt x="94268" y="181919"/>
                    </a:cubicBezTo>
                    <a:cubicBezTo>
                      <a:pt x="36398" y="181919"/>
                      <a:pt x="0" y="158475"/>
                      <a:pt x="0" y="101309"/>
                    </a:cubicBezTo>
                    <a:lnTo>
                      <a:pt x="0" y="0"/>
                    </a:lnTo>
                    <a:lnTo>
                      <a:pt x="34638" y="0"/>
                    </a:lnTo>
                    <a:lnTo>
                      <a:pt x="34638" y="98915"/>
                    </a:lnTo>
                    <a:cubicBezTo>
                      <a:pt x="34638" y="128202"/>
                      <a:pt x="45128" y="152139"/>
                      <a:pt x="94198" y="152139"/>
                    </a:cubicBezTo>
                    <a:cubicBezTo>
                      <a:pt x="143268" y="152139"/>
                      <a:pt x="153758" y="128202"/>
                      <a:pt x="153758" y="98915"/>
                    </a:cubicBezTo>
                    <a:lnTo>
                      <a:pt x="153758" y="0"/>
                    </a:lnTo>
                    <a:lnTo>
                      <a:pt x="188396" y="0"/>
                    </a:lnTo>
                    <a:lnTo>
                      <a:pt x="188396" y="10130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892" name="Google Shape;1892;p30"/>
              <p:cNvSpPr/>
              <p:nvPr/>
            </p:nvSpPr>
            <p:spPr>
              <a:xfrm>
                <a:off x="-3186747" y="-2554891"/>
                <a:ext cx="183397" cy="177554"/>
              </a:xfrm>
              <a:custGeom>
                <a:avLst/>
                <a:gdLst/>
                <a:ahLst/>
                <a:cxnLst/>
                <a:rect l="l" t="t" r="r" b="b"/>
                <a:pathLst>
                  <a:path w="183397" h="177554" extrusionOk="0">
                    <a:moveTo>
                      <a:pt x="70" y="0"/>
                    </a:moveTo>
                    <a:lnTo>
                      <a:pt x="107011" y="0"/>
                    </a:lnTo>
                    <a:cubicBezTo>
                      <a:pt x="148760" y="0"/>
                      <a:pt x="176569" y="11757"/>
                      <a:pt x="176569" y="45409"/>
                    </a:cubicBezTo>
                    <a:cubicBezTo>
                      <a:pt x="176569" y="67868"/>
                      <a:pt x="165586" y="76175"/>
                      <a:pt x="156082" y="82300"/>
                    </a:cubicBezTo>
                    <a:cubicBezTo>
                      <a:pt x="168543" y="87651"/>
                      <a:pt x="183398" y="102787"/>
                      <a:pt x="183398" y="126020"/>
                    </a:cubicBezTo>
                    <a:cubicBezTo>
                      <a:pt x="183398" y="159461"/>
                      <a:pt x="156786" y="177554"/>
                      <a:pt x="113559" y="177554"/>
                    </a:cubicBezTo>
                    <a:lnTo>
                      <a:pt x="0" y="177554"/>
                    </a:lnTo>
                    <a:lnTo>
                      <a:pt x="0" y="70"/>
                    </a:lnTo>
                    <a:close/>
                    <a:moveTo>
                      <a:pt x="109194" y="70120"/>
                    </a:moveTo>
                    <a:cubicBezTo>
                      <a:pt x="131934" y="70120"/>
                      <a:pt x="141931" y="64488"/>
                      <a:pt x="141931" y="49633"/>
                    </a:cubicBezTo>
                    <a:cubicBezTo>
                      <a:pt x="141931" y="34779"/>
                      <a:pt x="131934" y="28865"/>
                      <a:pt x="109194" y="28865"/>
                    </a:cubicBezTo>
                    <a:lnTo>
                      <a:pt x="34708" y="28865"/>
                    </a:lnTo>
                    <a:lnTo>
                      <a:pt x="34708" y="70120"/>
                    </a:lnTo>
                    <a:lnTo>
                      <a:pt x="109194" y="70120"/>
                    </a:lnTo>
                    <a:close/>
                    <a:moveTo>
                      <a:pt x="110179" y="148689"/>
                    </a:moveTo>
                    <a:cubicBezTo>
                      <a:pt x="132145" y="148689"/>
                      <a:pt x="148760" y="144324"/>
                      <a:pt x="148760" y="123274"/>
                    </a:cubicBezTo>
                    <a:cubicBezTo>
                      <a:pt x="148760" y="104688"/>
                      <a:pt x="133623" y="98845"/>
                      <a:pt x="110179" y="98845"/>
                    </a:cubicBezTo>
                    <a:lnTo>
                      <a:pt x="34708" y="98845"/>
                    </a:lnTo>
                    <a:lnTo>
                      <a:pt x="34708" y="148689"/>
                    </a:lnTo>
                    <a:lnTo>
                      <a:pt x="110179" y="14868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893" name="Google Shape;1893;p30"/>
              <p:cNvSpPr/>
              <p:nvPr/>
            </p:nvSpPr>
            <p:spPr>
              <a:xfrm>
                <a:off x="-2964699" y="-2554891"/>
                <a:ext cx="163333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63333" h="177483" extrusionOk="0">
                    <a:moveTo>
                      <a:pt x="0" y="0"/>
                    </a:moveTo>
                    <a:lnTo>
                      <a:pt x="34638" y="0"/>
                    </a:lnTo>
                    <a:lnTo>
                      <a:pt x="34638" y="146718"/>
                    </a:lnTo>
                    <a:lnTo>
                      <a:pt x="163333" y="146718"/>
                    </a:lnTo>
                    <a:lnTo>
                      <a:pt x="163333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894" name="Google Shape;1894;p30"/>
              <p:cNvSpPr/>
              <p:nvPr/>
            </p:nvSpPr>
            <p:spPr>
              <a:xfrm>
                <a:off x="-2767643" y="-2554891"/>
                <a:ext cx="34637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34637" h="177483" extrusionOk="0">
                    <a:moveTo>
                      <a:pt x="0" y="0"/>
                    </a:moveTo>
                    <a:lnTo>
                      <a:pt x="34638" y="0"/>
                    </a:lnTo>
                    <a:lnTo>
                      <a:pt x="34638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895" name="Google Shape;1895;p30"/>
              <p:cNvSpPr/>
              <p:nvPr/>
            </p:nvSpPr>
            <p:spPr>
              <a:xfrm>
                <a:off x="-2696748" y="-2559256"/>
                <a:ext cx="199449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199449" h="186284" extrusionOk="0">
                    <a:moveTo>
                      <a:pt x="199449" y="118628"/>
                    </a:moveTo>
                    <a:cubicBezTo>
                      <a:pt x="196000" y="138411"/>
                      <a:pt x="181849" y="186284"/>
                      <a:pt x="100323" y="186284"/>
                    </a:cubicBezTo>
                    <a:cubicBezTo>
                      <a:pt x="44142" y="186284"/>
                      <a:pt x="0" y="155026"/>
                      <a:pt x="0" y="90326"/>
                    </a:cubicBezTo>
                    <a:cubicBezTo>
                      <a:pt x="0" y="38580"/>
                      <a:pt x="32455" y="0"/>
                      <a:pt x="103069" y="0"/>
                    </a:cubicBezTo>
                    <a:cubicBezTo>
                      <a:pt x="182412" y="0"/>
                      <a:pt x="194169" y="51534"/>
                      <a:pt x="196845" y="61039"/>
                    </a:cubicBezTo>
                    <a:lnTo>
                      <a:pt x="162136" y="61039"/>
                    </a:lnTo>
                    <a:cubicBezTo>
                      <a:pt x="160165" y="54914"/>
                      <a:pt x="146507" y="29780"/>
                      <a:pt x="104970" y="29780"/>
                    </a:cubicBezTo>
                    <a:cubicBezTo>
                      <a:pt x="55899" y="29780"/>
                      <a:pt x="35412" y="57378"/>
                      <a:pt x="35412" y="94268"/>
                    </a:cubicBezTo>
                    <a:cubicBezTo>
                      <a:pt x="35412" y="135031"/>
                      <a:pt x="64981" y="156504"/>
                      <a:pt x="103069" y="156504"/>
                    </a:cubicBezTo>
                    <a:cubicBezTo>
                      <a:pt x="143620" y="156504"/>
                      <a:pt x="161432" y="132356"/>
                      <a:pt x="164812" y="118628"/>
                    </a:cubicBezTo>
                    <a:lnTo>
                      <a:pt x="199449" y="118628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896" name="Google Shape;1896;p30"/>
              <p:cNvSpPr/>
              <p:nvPr/>
            </p:nvSpPr>
            <p:spPr>
              <a:xfrm>
                <a:off x="-2459704" y="-2554891"/>
                <a:ext cx="34637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34637" h="177483" extrusionOk="0">
                    <a:moveTo>
                      <a:pt x="0" y="0"/>
                    </a:moveTo>
                    <a:lnTo>
                      <a:pt x="34638" y="0"/>
                    </a:lnTo>
                    <a:lnTo>
                      <a:pt x="34638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897" name="Google Shape;1897;p30"/>
              <p:cNvSpPr/>
              <p:nvPr/>
            </p:nvSpPr>
            <p:spPr>
              <a:xfrm>
                <a:off x="-2388386" y="-2559256"/>
                <a:ext cx="186354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186354" h="186284" extrusionOk="0">
                    <a:moveTo>
                      <a:pt x="150661" y="58363"/>
                    </a:moveTo>
                    <a:cubicBezTo>
                      <a:pt x="145028" y="42523"/>
                      <a:pt x="130666" y="28795"/>
                      <a:pt x="88425" y="28795"/>
                    </a:cubicBezTo>
                    <a:cubicBezTo>
                      <a:pt x="64981" y="28795"/>
                      <a:pt x="41326" y="34638"/>
                      <a:pt x="41326" y="51042"/>
                    </a:cubicBezTo>
                    <a:cubicBezTo>
                      <a:pt x="41326" y="58645"/>
                      <a:pt x="45691" y="66671"/>
                      <a:pt x="81103" y="71036"/>
                    </a:cubicBezTo>
                    <a:lnTo>
                      <a:pt x="123133" y="77372"/>
                    </a:lnTo>
                    <a:cubicBezTo>
                      <a:pt x="162911" y="83497"/>
                      <a:pt x="186355" y="98845"/>
                      <a:pt x="186355" y="128625"/>
                    </a:cubicBezTo>
                    <a:cubicBezTo>
                      <a:pt x="186355" y="170655"/>
                      <a:pt x="146296" y="186284"/>
                      <a:pt x="98915" y="186284"/>
                    </a:cubicBezTo>
                    <a:cubicBezTo>
                      <a:pt x="22740" y="186284"/>
                      <a:pt x="4154" y="148689"/>
                      <a:pt x="0" y="135243"/>
                    </a:cubicBezTo>
                    <a:lnTo>
                      <a:pt x="33441" y="124753"/>
                    </a:lnTo>
                    <a:cubicBezTo>
                      <a:pt x="39777" y="137707"/>
                      <a:pt x="52942" y="156504"/>
                      <a:pt x="99830" y="156504"/>
                    </a:cubicBezTo>
                    <a:cubicBezTo>
                      <a:pt x="128132" y="156504"/>
                      <a:pt x="151576" y="147211"/>
                      <a:pt x="151576" y="131863"/>
                    </a:cubicBezTo>
                    <a:cubicBezTo>
                      <a:pt x="151576" y="120388"/>
                      <a:pt x="138411" y="112784"/>
                      <a:pt x="112996" y="109616"/>
                    </a:cubicBezTo>
                    <a:lnTo>
                      <a:pt x="70473" y="103773"/>
                    </a:lnTo>
                    <a:cubicBezTo>
                      <a:pt x="29428" y="98141"/>
                      <a:pt x="6477" y="80329"/>
                      <a:pt x="6477" y="53224"/>
                    </a:cubicBezTo>
                    <a:cubicBezTo>
                      <a:pt x="6477" y="0"/>
                      <a:pt x="75612" y="0"/>
                      <a:pt x="89270" y="0"/>
                    </a:cubicBezTo>
                    <a:cubicBezTo>
                      <a:pt x="165727" y="0"/>
                      <a:pt x="178892" y="35412"/>
                      <a:pt x="183257" y="47592"/>
                    </a:cubicBezTo>
                    <a:lnTo>
                      <a:pt x="150520" y="58363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898" name="Google Shape;1898;p30"/>
              <p:cNvSpPr/>
              <p:nvPr/>
            </p:nvSpPr>
            <p:spPr>
              <a:xfrm>
                <a:off x="-3569383" y="-2266242"/>
                <a:ext cx="194662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194662" h="186284" extrusionOk="0">
                    <a:moveTo>
                      <a:pt x="194521" y="90819"/>
                    </a:moveTo>
                    <a:lnTo>
                      <a:pt x="194521" y="183820"/>
                    </a:lnTo>
                    <a:lnTo>
                      <a:pt x="173542" y="183820"/>
                    </a:lnTo>
                    <a:lnTo>
                      <a:pt x="166713" y="165515"/>
                    </a:lnTo>
                    <a:cubicBezTo>
                      <a:pt x="153266" y="174316"/>
                      <a:pt x="134750" y="186284"/>
                      <a:pt x="100323" y="186284"/>
                    </a:cubicBezTo>
                    <a:cubicBezTo>
                      <a:pt x="54914" y="186284"/>
                      <a:pt x="0" y="164037"/>
                      <a:pt x="0" y="93494"/>
                    </a:cubicBezTo>
                    <a:cubicBezTo>
                      <a:pt x="0" y="46113"/>
                      <a:pt x="28583" y="0"/>
                      <a:pt x="99408" y="0"/>
                    </a:cubicBezTo>
                    <a:cubicBezTo>
                      <a:pt x="140171" y="0"/>
                      <a:pt x="184876" y="15136"/>
                      <a:pt x="193395" y="59842"/>
                    </a:cubicBezTo>
                    <a:lnTo>
                      <a:pt x="157983" y="59842"/>
                    </a:lnTo>
                    <a:cubicBezTo>
                      <a:pt x="153829" y="50830"/>
                      <a:pt x="144324" y="29780"/>
                      <a:pt x="103562" y="29780"/>
                    </a:cubicBezTo>
                    <a:cubicBezTo>
                      <a:pt x="47874" y="29780"/>
                      <a:pt x="34708" y="67375"/>
                      <a:pt x="34708" y="92016"/>
                    </a:cubicBezTo>
                    <a:cubicBezTo>
                      <a:pt x="34708" y="134046"/>
                      <a:pt x="63010" y="155518"/>
                      <a:pt x="100605" y="155518"/>
                    </a:cubicBezTo>
                    <a:cubicBezTo>
                      <a:pt x="134820" y="155518"/>
                      <a:pt x="153829" y="143550"/>
                      <a:pt x="162136" y="118628"/>
                    </a:cubicBezTo>
                    <a:lnTo>
                      <a:pt x="99901" y="118628"/>
                    </a:lnTo>
                    <a:lnTo>
                      <a:pt x="99901" y="90819"/>
                    </a:lnTo>
                    <a:lnTo>
                      <a:pt x="194662" y="9081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899" name="Google Shape;1899;p30"/>
              <p:cNvSpPr/>
              <p:nvPr/>
            </p:nvSpPr>
            <p:spPr>
              <a:xfrm>
                <a:off x="-3336000" y="-2261807"/>
                <a:ext cx="183890" cy="177554"/>
              </a:xfrm>
              <a:custGeom>
                <a:avLst/>
                <a:gdLst/>
                <a:ahLst/>
                <a:cxnLst/>
                <a:rect l="l" t="t" r="r" b="b"/>
                <a:pathLst>
                  <a:path w="183890" h="177554" extrusionOk="0">
                    <a:moveTo>
                      <a:pt x="0" y="0"/>
                    </a:moveTo>
                    <a:lnTo>
                      <a:pt x="106730" y="0"/>
                    </a:lnTo>
                    <a:cubicBezTo>
                      <a:pt x="148760" y="0"/>
                      <a:pt x="179033" y="9504"/>
                      <a:pt x="179033" y="53013"/>
                    </a:cubicBezTo>
                    <a:cubicBezTo>
                      <a:pt x="179033" y="85750"/>
                      <a:pt x="155589" y="103773"/>
                      <a:pt x="129469" y="105251"/>
                    </a:cubicBezTo>
                    <a:lnTo>
                      <a:pt x="183890" y="177554"/>
                    </a:lnTo>
                    <a:lnTo>
                      <a:pt x="141156" y="177554"/>
                    </a:lnTo>
                    <a:lnTo>
                      <a:pt x="89622" y="107715"/>
                    </a:lnTo>
                    <a:lnTo>
                      <a:pt x="34708" y="107715"/>
                    </a:lnTo>
                    <a:lnTo>
                      <a:pt x="34708" y="177554"/>
                    </a:lnTo>
                    <a:lnTo>
                      <a:pt x="70" y="177554"/>
                    </a:lnTo>
                    <a:lnTo>
                      <a:pt x="70" y="70"/>
                    </a:lnTo>
                    <a:close/>
                    <a:moveTo>
                      <a:pt x="101590" y="78850"/>
                    </a:moveTo>
                    <a:cubicBezTo>
                      <a:pt x="129892" y="78850"/>
                      <a:pt x="144324" y="74697"/>
                      <a:pt x="144324" y="53717"/>
                    </a:cubicBezTo>
                    <a:cubicBezTo>
                      <a:pt x="144324" y="32737"/>
                      <a:pt x="129892" y="28795"/>
                      <a:pt x="101590" y="28795"/>
                    </a:cubicBezTo>
                    <a:lnTo>
                      <a:pt x="34708" y="28795"/>
                    </a:lnTo>
                    <a:lnTo>
                      <a:pt x="34708" y="78850"/>
                    </a:lnTo>
                    <a:lnTo>
                      <a:pt x="101590" y="7885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00" name="Google Shape;1900;p30"/>
              <p:cNvSpPr/>
              <p:nvPr/>
            </p:nvSpPr>
            <p:spPr>
              <a:xfrm>
                <a:off x="-3125497" y="-2266242"/>
                <a:ext cx="211488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211488" h="186284" extrusionOk="0">
                    <a:moveTo>
                      <a:pt x="105744" y="0"/>
                    </a:moveTo>
                    <a:cubicBezTo>
                      <a:pt x="183890" y="0"/>
                      <a:pt x="211488" y="45902"/>
                      <a:pt x="211488" y="94480"/>
                    </a:cubicBezTo>
                    <a:cubicBezTo>
                      <a:pt x="211488" y="131370"/>
                      <a:pt x="189734" y="186284"/>
                      <a:pt x="105744" y="186284"/>
                    </a:cubicBezTo>
                    <a:cubicBezTo>
                      <a:pt x="21754" y="186284"/>
                      <a:pt x="0" y="131370"/>
                      <a:pt x="0" y="94480"/>
                    </a:cubicBezTo>
                    <a:cubicBezTo>
                      <a:pt x="0" y="45902"/>
                      <a:pt x="27598" y="0"/>
                      <a:pt x="105744" y="0"/>
                    </a:cubicBezTo>
                    <a:close/>
                    <a:moveTo>
                      <a:pt x="176780" y="92579"/>
                    </a:moveTo>
                    <a:cubicBezTo>
                      <a:pt x="176780" y="49845"/>
                      <a:pt x="146296" y="29850"/>
                      <a:pt x="105744" y="29850"/>
                    </a:cubicBezTo>
                    <a:cubicBezTo>
                      <a:pt x="65192" y="29850"/>
                      <a:pt x="34708" y="49845"/>
                      <a:pt x="34708" y="92579"/>
                    </a:cubicBezTo>
                    <a:cubicBezTo>
                      <a:pt x="34708" y="142846"/>
                      <a:pt x="72585" y="156574"/>
                      <a:pt x="105744" y="156574"/>
                    </a:cubicBezTo>
                    <a:cubicBezTo>
                      <a:pt x="138903" y="156574"/>
                      <a:pt x="176780" y="142916"/>
                      <a:pt x="176780" y="92579"/>
                    </a:cubicBez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01" name="Google Shape;1901;p30"/>
              <p:cNvSpPr/>
              <p:nvPr/>
            </p:nvSpPr>
            <p:spPr>
              <a:xfrm>
                <a:off x="-2878667" y="-2261807"/>
                <a:ext cx="188537" cy="181919"/>
              </a:xfrm>
              <a:custGeom>
                <a:avLst/>
                <a:gdLst/>
                <a:ahLst/>
                <a:cxnLst/>
                <a:rect l="l" t="t" r="r" b="b"/>
                <a:pathLst>
                  <a:path w="188537" h="181919" extrusionOk="0">
                    <a:moveTo>
                      <a:pt x="188537" y="101309"/>
                    </a:moveTo>
                    <a:cubicBezTo>
                      <a:pt x="188537" y="158475"/>
                      <a:pt x="152139" y="181919"/>
                      <a:pt x="94269" y="181919"/>
                    </a:cubicBezTo>
                    <a:cubicBezTo>
                      <a:pt x="36398" y="181919"/>
                      <a:pt x="0" y="158475"/>
                      <a:pt x="0" y="101309"/>
                    </a:cubicBezTo>
                    <a:lnTo>
                      <a:pt x="0" y="0"/>
                    </a:lnTo>
                    <a:lnTo>
                      <a:pt x="34708" y="0"/>
                    </a:lnTo>
                    <a:lnTo>
                      <a:pt x="34708" y="98915"/>
                    </a:lnTo>
                    <a:cubicBezTo>
                      <a:pt x="34708" y="128202"/>
                      <a:pt x="45198" y="152139"/>
                      <a:pt x="94269" y="152139"/>
                    </a:cubicBezTo>
                    <a:cubicBezTo>
                      <a:pt x="143339" y="152139"/>
                      <a:pt x="153829" y="128202"/>
                      <a:pt x="153829" y="98915"/>
                    </a:cubicBezTo>
                    <a:lnTo>
                      <a:pt x="153829" y="0"/>
                    </a:lnTo>
                    <a:lnTo>
                      <a:pt x="188467" y="0"/>
                    </a:lnTo>
                    <a:lnTo>
                      <a:pt x="188467" y="10130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02" name="Google Shape;1902;p30"/>
              <p:cNvSpPr/>
              <p:nvPr/>
            </p:nvSpPr>
            <p:spPr>
              <a:xfrm>
                <a:off x="-2643242" y="-2261807"/>
                <a:ext cx="178258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78258" h="177483" extrusionOk="0">
                    <a:moveTo>
                      <a:pt x="0" y="0"/>
                    </a:moveTo>
                    <a:lnTo>
                      <a:pt x="98915" y="0"/>
                    </a:lnTo>
                    <a:cubicBezTo>
                      <a:pt x="128977" y="0"/>
                      <a:pt x="178258" y="0"/>
                      <a:pt x="178258" y="54421"/>
                    </a:cubicBezTo>
                    <a:cubicBezTo>
                      <a:pt x="178258" y="108842"/>
                      <a:pt x="128906" y="108631"/>
                      <a:pt x="98915" y="108631"/>
                    </a:cubicBezTo>
                    <a:lnTo>
                      <a:pt x="34708" y="108631"/>
                    </a:lnTo>
                    <a:lnTo>
                      <a:pt x="34708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  <a:moveTo>
                      <a:pt x="106518" y="78850"/>
                    </a:moveTo>
                    <a:cubicBezTo>
                      <a:pt x="126301" y="78850"/>
                      <a:pt x="143620" y="77161"/>
                      <a:pt x="143620" y="54210"/>
                    </a:cubicBezTo>
                    <a:cubicBezTo>
                      <a:pt x="143620" y="31259"/>
                      <a:pt x="126301" y="29780"/>
                      <a:pt x="106518" y="29780"/>
                    </a:cubicBezTo>
                    <a:lnTo>
                      <a:pt x="34708" y="29780"/>
                    </a:lnTo>
                    <a:lnTo>
                      <a:pt x="34708" y="78850"/>
                    </a:lnTo>
                    <a:lnTo>
                      <a:pt x="106518" y="7885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03" name="Google Shape;1903;p30"/>
              <p:cNvSpPr/>
              <p:nvPr/>
            </p:nvSpPr>
            <p:spPr>
              <a:xfrm>
                <a:off x="-2434993" y="-2261807"/>
                <a:ext cx="162136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62136" h="177483" extrusionOk="0">
                    <a:moveTo>
                      <a:pt x="70" y="0"/>
                    </a:moveTo>
                    <a:lnTo>
                      <a:pt x="159250" y="0"/>
                    </a:lnTo>
                    <a:lnTo>
                      <a:pt x="159250" y="29780"/>
                    </a:lnTo>
                    <a:lnTo>
                      <a:pt x="34708" y="29780"/>
                    </a:lnTo>
                    <a:lnTo>
                      <a:pt x="34708" y="71036"/>
                    </a:lnTo>
                    <a:lnTo>
                      <a:pt x="141931" y="71036"/>
                    </a:lnTo>
                    <a:lnTo>
                      <a:pt x="141931" y="100816"/>
                    </a:lnTo>
                    <a:lnTo>
                      <a:pt x="34708" y="100816"/>
                    </a:lnTo>
                    <a:lnTo>
                      <a:pt x="34708" y="147704"/>
                    </a:lnTo>
                    <a:lnTo>
                      <a:pt x="162136" y="147704"/>
                    </a:lnTo>
                    <a:lnTo>
                      <a:pt x="162136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grpSp>
          <p:nvGrpSpPr>
            <p:cNvPr id="1904" name="Google Shape;1904;p30"/>
            <p:cNvGrpSpPr/>
            <p:nvPr/>
          </p:nvGrpSpPr>
          <p:grpSpPr>
            <a:xfrm>
              <a:off x="8591591" y="152828"/>
              <a:ext cx="362864" cy="216972"/>
              <a:chOff x="-3631407" y="-3502692"/>
              <a:chExt cx="1428037" cy="853884"/>
            </a:xfrm>
          </p:grpSpPr>
          <p:sp>
            <p:nvSpPr>
              <p:cNvPr id="1905" name="Google Shape;1905;p30"/>
              <p:cNvSpPr/>
              <p:nvPr/>
            </p:nvSpPr>
            <p:spPr>
              <a:xfrm>
                <a:off x="-3631407" y="-3321841"/>
                <a:ext cx="1428037" cy="673033"/>
              </a:xfrm>
              <a:custGeom>
                <a:avLst/>
                <a:gdLst/>
                <a:ahLst/>
                <a:cxnLst/>
                <a:rect l="l" t="t" r="r" b="b"/>
                <a:pathLst>
                  <a:path w="1428037" h="673033" extrusionOk="0">
                    <a:moveTo>
                      <a:pt x="1182405" y="644379"/>
                    </a:moveTo>
                    <a:lnTo>
                      <a:pt x="1077505" y="582425"/>
                    </a:lnTo>
                    <a:cubicBezTo>
                      <a:pt x="1098415" y="585101"/>
                      <a:pt x="1116790" y="575808"/>
                      <a:pt x="1133898" y="563487"/>
                    </a:cubicBezTo>
                    <a:lnTo>
                      <a:pt x="1165790" y="602490"/>
                    </a:lnTo>
                    <a:lnTo>
                      <a:pt x="1146288" y="554124"/>
                    </a:lnTo>
                    <a:cubicBezTo>
                      <a:pt x="1167550" y="537509"/>
                      <a:pt x="1184869" y="519556"/>
                      <a:pt x="1206553" y="519064"/>
                    </a:cubicBezTo>
                    <a:cubicBezTo>
                      <a:pt x="1265761" y="517585"/>
                      <a:pt x="1224294" y="588691"/>
                      <a:pt x="1245907" y="588902"/>
                    </a:cubicBezTo>
                    <a:cubicBezTo>
                      <a:pt x="1270055" y="589114"/>
                      <a:pt x="1296315" y="509770"/>
                      <a:pt x="1238304" y="474921"/>
                    </a:cubicBezTo>
                    <a:cubicBezTo>
                      <a:pt x="1178251" y="438594"/>
                      <a:pt x="1125801" y="491043"/>
                      <a:pt x="1083349" y="482102"/>
                    </a:cubicBezTo>
                    <a:lnTo>
                      <a:pt x="1242528" y="410996"/>
                    </a:lnTo>
                    <a:lnTo>
                      <a:pt x="1009990" y="410996"/>
                    </a:lnTo>
                    <a:lnTo>
                      <a:pt x="1001682" y="395367"/>
                    </a:lnTo>
                    <a:cubicBezTo>
                      <a:pt x="1043853" y="414305"/>
                      <a:pt x="1073774" y="396775"/>
                      <a:pt x="1093839" y="376992"/>
                    </a:cubicBezTo>
                    <a:lnTo>
                      <a:pt x="1160087" y="386567"/>
                    </a:lnTo>
                    <a:lnTo>
                      <a:pt x="1105385" y="365164"/>
                    </a:lnTo>
                    <a:cubicBezTo>
                      <a:pt x="1118479" y="351506"/>
                      <a:pt x="1129533" y="340876"/>
                      <a:pt x="1143331" y="346156"/>
                    </a:cubicBezTo>
                    <a:cubicBezTo>
                      <a:pt x="1162974" y="353689"/>
                      <a:pt x="1174449" y="370937"/>
                      <a:pt x="1208594" y="371289"/>
                    </a:cubicBezTo>
                    <a:cubicBezTo>
                      <a:pt x="1266183" y="371923"/>
                      <a:pt x="1308072" y="269629"/>
                      <a:pt x="1231968" y="225205"/>
                    </a:cubicBezTo>
                    <a:cubicBezTo>
                      <a:pt x="1237741" y="298142"/>
                      <a:pt x="1203737" y="301802"/>
                      <a:pt x="1144810" y="263081"/>
                    </a:cubicBezTo>
                    <a:lnTo>
                      <a:pt x="1165015" y="230063"/>
                    </a:lnTo>
                    <a:lnTo>
                      <a:pt x="1134813" y="256604"/>
                    </a:lnTo>
                    <a:cubicBezTo>
                      <a:pt x="1078139" y="231400"/>
                      <a:pt x="1050541" y="281456"/>
                      <a:pt x="1026675" y="297719"/>
                    </a:cubicBezTo>
                    <a:cubicBezTo>
                      <a:pt x="1002809" y="313841"/>
                      <a:pt x="980984" y="281456"/>
                      <a:pt x="951978" y="319966"/>
                    </a:cubicBezTo>
                    <a:cubicBezTo>
                      <a:pt x="995205" y="305745"/>
                      <a:pt x="1017241" y="347071"/>
                      <a:pt x="1045684" y="319966"/>
                    </a:cubicBezTo>
                    <a:cubicBezTo>
                      <a:pt x="1033926" y="393184"/>
                      <a:pt x="991826" y="297719"/>
                      <a:pt x="950007" y="334258"/>
                    </a:cubicBezTo>
                    <a:cubicBezTo>
                      <a:pt x="986335" y="336933"/>
                      <a:pt x="1005273" y="369459"/>
                      <a:pt x="1034208" y="369459"/>
                    </a:cubicBezTo>
                    <a:cubicBezTo>
                      <a:pt x="1087503" y="369459"/>
                      <a:pt x="1039981" y="266953"/>
                      <a:pt x="1115030" y="266953"/>
                    </a:cubicBezTo>
                    <a:lnTo>
                      <a:pt x="1102569" y="258998"/>
                    </a:lnTo>
                    <a:cubicBezTo>
                      <a:pt x="1145162" y="254985"/>
                      <a:pt x="1147274" y="297508"/>
                      <a:pt x="1211410" y="298282"/>
                    </a:cubicBezTo>
                    <a:cubicBezTo>
                      <a:pt x="1218028" y="307927"/>
                      <a:pt x="1194655" y="308702"/>
                      <a:pt x="1178251" y="303070"/>
                    </a:cubicBezTo>
                    <a:cubicBezTo>
                      <a:pt x="1175576" y="316728"/>
                      <a:pt x="1265268" y="347212"/>
                      <a:pt x="1243725" y="245270"/>
                    </a:cubicBezTo>
                    <a:cubicBezTo>
                      <a:pt x="1272027" y="260547"/>
                      <a:pt x="1265831" y="324754"/>
                      <a:pt x="1239360" y="349113"/>
                    </a:cubicBezTo>
                    <a:cubicBezTo>
                      <a:pt x="1234221" y="353830"/>
                      <a:pt x="1229433" y="356153"/>
                      <a:pt x="1226265" y="351225"/>
                    </a:cubicBezTo>
                    <a:cubicBezTo>
                      <a:pt x="1219014" y="340312"/>
                      <a:pt x="1237530" y="340524"/>
                      <a:pt x="1242810" y="323979"/>
                    </a:cubicBezTo>
                    <a:cubicBezTo>
                      <a:pt x="1222745" y="341439"/>
                      <a:pt x="1188530" y="339960"/>
                      <a:pt x="1165086" y="318347"/>
                    </a:cubicBezTo>
                    <a:cubicBezTo>
                      <a:pt x="1141783" y="296593"/>
                      <a:pt x="1106793" y="270192"/>
                      <a:pt x="1091727" y="315953"/>
                    </a:cubicBezTo>
                    <a:cubicBezTo>
                      <a:pt x="1076801" y="361715"/>
                      <a:pt x="1064270" y="382906"/>
                      <a:pt x="1036672" y="383399"/>
                    </a:cubicBezTo>
                    <a:cubicBezTo>
                      <a:pt x="998725" y="384032"/>
                      <a:pt x="958526" y="320389"/>
                      <a:pt x="916355" y="355590"/>
                    </a:cubicBezTo>
                    <a:cubicBezTo>
                      <a:pt x="996824" y="363052"/>
                      <a:pt x="1015833" y="490973"/>
                      <a:pt x="1086658" y="492592"/>
                    </a:cubicBezTo>
                    <a:cubicBezTo>
                      <a:pt x="1141712" y="492592"/>
                      <a:pt x="1154103" y="468444"/>
                      <a:pt x="1189938" y="468444"/>
                    </a:cubicBezTo>
                    <a:cubicBezTo>
                      <a:pt x="1225772" y="468444"/>
                      <a:pt x="1263438" y="487312"/>
                      <a:pt x="1263438" y="534552"/>
                    </a:cubicBezTo>
                    <a:cubicBezTo>
                      <a:pt x="1263438" y="563135"/>
                      <a:pt x="1248442" y="579117"/>
                      <a:pt x="1248442" y="579117"/>
                    </a:cubicBezTo>
                    <a:cubicBezTo>
                      <a:pt x="1248442" y="579117"/>
                      <a:pt x="1259495" y="555884"/>
                      <a:pt x="1253933" y="526456"/>
                    </a:cubicBezTo>
                    <a:cubicBezTo>
                      <a:pt x="1248653" y="498295"/>
                      <a:pt x="1224575" y="481117"/>
                      <a:pt x="1193106" y="481117"/>
                    </a:cubicBezTo>
                    <a:cubicBezTo>
                      <a:pt x="1148893" y="481117"/>
                      <a:pt x="1113411" y="553490"/>
                      <a:pt x="1064199" y="553490"/>
                    </a:cubicBezTo>
                    <a:cubicBezTo>
                      <a:pt x="965777" y="553490"/>
                      <a:pt x="940503" y="363827"/>
                      <a:pt x="837575" y="392973"/>
                    </a:cubicBezTo>
                    <a:cubicBezTo>
                      <a:pt x="913328" y="444156"/>
                      <a:pt x="921635" y="526033"/>
                      <a:pt x="962398" y="557433"/>
                    </a:cubicBezTo>
                    <a:cubicBezTo>
                      <a:pt x="1003724" y="589254"/>
                      <a:pt x="1052935" y="576230"/>
                      <a:pt x="1080181" y="600237"/>
                    </a:cubicBezTo>
                    <a:cubicBezTo>
                      <a:pt x="1091234" y="609953"/>
                      <a:pt x="1095951" y="626427"/>
                      <a:pt x="1099541" y="644309"/>
                    </a:cubicBezTo>
                    <a:lnTo>
                      <a:pt x="1090178" y="644309"/>
                    </a:lnTo>
                    <a:cubicBezTo>
                      <a:pt x="1086798" y="635157"/>
                      <a:pt x="1081870" y="626568"/>
                      <a:pt x="1073704" y="619387"/>
                    </a:cubicBezTo>
                    <a:cubicBezTo>
                      <a:pt x="1050119" y="594605"/>
                      <a:pt x="979294" y="605517"/>
                      <a:pt x="946698" y="570387"/>
                    </a:cubicBezTo>
                    <a:cubicBezTo>
                      <a:pt x="914243" y="535186"/>
                      <a:pt x="890376" y="429582"/>
                      <a:pt x="826310" y="413390"/>
                    </a:cubicBezTo>
                    <a:cubicBezTo>
                      <a:pt x="882139" y="449225"/>
                      <a:pt x="894601" y="541663"/>
                      <a:pt x="934589" y="587002"/>
                    </a:cubicBezTo>
                    <a:cubicBezTo>
                      <a:pt x="974507" y="632341"/>
                      <a:pt x="1027309" y="608263"/>
                      <a:pt x="1051597" y="632059"/>
                    </a:cubicBezTo>
                    <a:cubicBezTo>
                      <a:pt x="1055892" y="636283"/>
                      <a:pt x="1059482" y="640296"/>
                      <a:pt x="1062791" y="644309"/>
                    </a:cubicBezTo>
                    <a:lnTo>
                      <a:pt x="1016960" y="644309"/>
                    </a:lnTo>
                    <a:cubicBezTo>
                      <a:pt x="1012947" y="643605"/>
                      <a:pt x="1008582" y="643042"/>
                      <a:pt x="1003724" y="643042"/>
                    </a:cubicBezTo>
                    <a:cubicBezTo>
                      <a:pt x="996332" y="643042"/>
                      <a:pt x="988799" y="643605"/>
                      <a:pt x="981266" y="644309"/>
                    </a:cubicBezTo>
                    <a:lnTo>
                      <a:pt x="918115" y="644309"/>
                    </a:lnTo>
                    <a:cubicBezTo>
                      <a:pt x="909807" y="641774"/>
                      <a:pt x="902134" y="637339"/>
                      <a:pt x="895305" y="630229"/>
                    </a:cubicBezTo>
                    <a:cubicBezTo>
                      <a:pt x="863553" y="596788"/>
                      <a:pt x="866510" y="561516"/>
                      <a:pt x="869044" y="519979"/>
                    </a:cubicBezTo>
                    <a:cubicBezTo>
                      <a:pt x="875170" y="559052"/>
                      <a:pt x="882773" y="648885"/>
                      <a:pt x="949937" y="638818"/>
                    </a:cubicBezTo>
                    <a:cubicBezTo>
                      <a:pt x="865454" y="609953"/>
                      <a:pt x="914595" y="465206"/>
                      <a:pt x="811315" y="428104"/>
                    </a:cubicBezTo>
                    <a:cubicBezTo>
                      <a:pt x="800121" y="424021"/>
                      <a:pt x="803922" y="387623"/>
                      <a:pt x="832083" y="382202"/>
                    </a:cubicBezTo>
                    <a:cubicBezTo>
                      <a:pt x="776325" y="392903"/>
                      <a:pt x="776677" y="372486"/>
                      <a:pt x="816032" y="331512"/>
                    </a:cubicBezTo>
                    <a:cubicBezTo>
                      <a:pt x="791813" y="347001"/>
                      <a:pt x="765272" y="342495"/>
                      <a:pt x="759428" y="360025"/>
                    </a:cubicBezTo>
                    <a:cubicBezTo>
                      <a:pt x="759428" y="360025"/>
                      <a:pt x="805119" y="431765"/>
                      <a:pt x="805119" y="445775"/>
                    </a:cubicBezTo>
                    <a:cubicBezTo>
                      <a:pt x="805119" y="459785"/>
                      <a:pt x="775058" y="516318"/>
                      <a:pt x="771678" y="518148"/>
                    </a:cubicBezTo>
                    <a:cubicBezTo>
                      <a:pt x="760414" y="524203"/>
                      <a:pt x="723734" y="524485"/>
                      <a:pt x="714371" y="521739"/>
                    </a:cubicBezTo>
                    <a:cubicBezTo>
                      <a:pt x="704726" y="518782"/>
                      <a:pt x="693321" y="487946"/>
                      <a:pt x="697756" y="478371"/>
                    </a:cubicBezTo>
                    <a:cubicBezTo>
                      <a:pt x="704796" y="463446"/>
                      <a:pt x="761329" y="451125"/>
                      <a:pt x="762315" y="429019"/>
                    </a:cubicBezTo>
                    <a:cubicBezTo>
                      <a:pt x="763019" y="411630"/>
                      <a:pt x="739505" y="409940"/>
                      <a:pt x="740279" y="419092"/>
                    </a:cubicBezTo>
                    <a:cubicBezTo>
                      <a:pt x="753867" y="423669"/>
                      <a:pt x="759780" y="443733"/>
                      <a:pt x="719792" y="453026"/>
                    </a:cubicBezTo>
                    <a:lnTo>
                      <a:pt x="728803" y="438594"/>
                    </a:lnTo>
                    <a:cubicBezTo>
                      <a:pt x="728803" y="438594"/>
                      <a:pt x="699164" y="462249"/>
                      <a:pt x="697686" y="463235"/>
                    </a:cubicBezTo>
                    <a:cubicBezTo>
                      <a:pt x="696207" y="464220"/>
                      <a:pt x="689237" y="464713"/>
                      <a:pt x="684872" y="463375"/>
                    </a:cubicBezTo>
                    <a:cubicBezTo>
                      <a:pt x="680507" y="461967"/>
                      <a:pt x="637773" y="441480"/>
                      <a:pt x="645025" y="421134"/>
                    </a:cubicBezTo>
                    <a:cubicBezTo>
                      <a:pt x="645025" y="421134"/>
                      <a:pt x="658049" y="426766"/>
                      <a:pt x="690364" y="426766"/>
                    </a:cubicBezTo>
                    <a:cubicBezTo>
                      <a:pt x="722678" y="426766"/>
                      <a:pt x="725846" y="412686"/>
                      <a:pt x="725846" y="412686"/>
                    </a:cubicBezTo>
                    <a:cubicBezTo>
                      <a:pt x="725846" y="412686"/>
                      <a:pt x="708528" y="417121"/>
                      <a:pt x="690857" y="417121"/>
                    </a:cubicBezTo>
                    <a:cubicBezTo>
                      <a:pt x="673186" y="417121"/>
                      <a:pt x="655796" y="412686"/>
                      <a:pt x="655796" y="412686"/>
                    </a:cubicBezTo>
                    <a:cubicBezTo>
                      <a:pt x="641716" y="409447"/>
                      <a:pt x="656641" y="391706"/>
                      <a:pt x="661569" y="391495"/>
                    </a:cubicBezTo>
                    <a:lnTo>
                      <a:pt x="695221" y="391495"/>
                    </a:lnTo>
                    <a:cubicBezTo>
                      <a:pt x="697263" y="391495"/>
                      <a:pt x="700079" y="386778"/>
                      <a:pt x="695503" y="386496"/>
                    </a:cubicBezTo>
                    <a:cubicBezTo>
                      <a:pt x="692124" y="386426"/>
                      <a:pt x="670651" y="385863"/>
                      <a:pt x="668962" y="380582"/>
                    </a:cubicBezTo>
                    <a:cubicBezTo>
                      <a:pt x="666075" y="371571"/>
                      <a:pt x="660302" y="315249"/>
                      <a:pt x="660302" y="315249"/>
                    </a:cubicBezTo>
                    <a:cubicBezTo>
                      <a:pt x="660302" y="315249"/>
                      <a:pt x="667624" y="297719"/>
                      <a:pt x="661499" y="291876"/>
                    </a:cubicBezTo>
                    <a:cubicBezTo>
                      <a:pt x="655444" y="286032"/>
                      <a:pt x="652488" y="289060"/>
                      <a:pt x="652488" y="289060"/>
                    </a:cubicBezTo>
                    <a:cubicBezTo>
                      <a:pt x="666427" y="367347"/>
                      <a:pt x="606444" y="416065"/>
                      <a:pt x="572159" y="406631"/>
                    </a:cubicBezTo>
                    <a:lnTo>
                      <a:pt x="568146" y="405927"/>
                    </a:lnTo>
                    <a:cubicBezTo>
                      <a:pt x="575819" y="411700"/>
                      <a:pt x="585746" y="417051"/>
                      <a:pt x="598630" y="421345"/>
                    </a:cubicBezTo>
                    <a:cubicBezTo>
                      <a:pt x="534634" y="434933"/>
                      <a:pt x="508515" y="395930"/>
                      <a:pt x="498236" y="372275"/>
                    </a:cubicBezTo>
                    <a:cubicBezTo>
                      <a:pt x="492675" y="375091"/>
                      <a:pt x="492463" y="390298"/>
                      <a:pt x="493238" y="400014"/>
                    </a:cubicBezTo>
                    <a:cubicBezTo>
                      <a:pt x="479932" y="385440"/>
                      <a:pt x="471906" y="363052"/>
                      <a:pt x="484085" y="346719"/>
                    </a:cubicBezTo>
                    <a:cubicBezTo>
                      <a:pt x="467752" y="354604"/>
                      <a:pt x="467118" y="357068"/>
                      <a:pt x="467118" y="357068"/>
                    </a:cubicBezTo>
                    <a:cubicBezTo>
                      <a:pt x="467752" y="343621"/>
                      <a:pt x="491266" y="334892"/>
                      <a:pt x="503164" y="319192"/>
                    </a:cubicBezTo>
                    <a:cubicBezTo>
                      <a:pt x="514851" y="303563"/>
                      <a:pt x="512528" y="279485"/>
                      <a:pt x="487183" y="269347"/>
                    </a:cubicBezTo>
                    <a:cubicBezTo>
                      <a:pt x="488873" y="293495"/>
                      <a:pt x="476904" y="309969"/>
                      <a:pt x="452475" y="318136"/>
                    </a:cubicBezTo>
                    <a:cubicBezTo>
                      <a:pt x="428820" y="325950"/>
                      <a:pt x="432833" y="304478"/>
                      <a:pt x="410867" y="309265"/>
                    </a:cubicBezTo>
                    <a:cubicBezTo>
                      <a:pt x="446772" y="317432"/>
                      <a:pt x="444871" y="366995"/>
                      <a:pt x="480706" y="387412"/>
                    </a:cubicBezTo>
                    <a:cubicBezTo>
                      <a:pt x="432833" y="376147"/>
                      <a:pt x="424666" y="311166"/>
                      <a:pt x="366373" y="317573"/>
                    </a:cubicBezTo>
                    <a:cubicBezTo>
                      <a:pt x="399814" y="269910"/>
                      <a:pt x="452756" y="310884"/>
                      <a:pt x="474722" y="277795"/>
                    </a:cubicBezTo>
                    <a:cubicBezTo>
                      <a:pt x="418048" y="290749"/>
                      <a:pt x="379468" y="242946"/>
                      <a:pt x="372920" y="190497"/>
                    </a:cubicBezTo>
                    <a:cubicBezTo>
                      <a:pt x="362923" y="110238"/>
                      <a:pt x="295196" y="149804"/>
                      <a:pt x="296252" y="110238"/>
                    </a:cubicBezTo>
                    <a:cubicBezTo>
                      <a:pt x="330327" y="125656"/>
                      <a:pt x="406009" y="67152"/>
                      <a:pt x="428257" y="133753"/>
                    </a:cubicBezTo>
                    <a:cubicBezTo>
                      <a:pt x="451630" y="203380"/>
                      <a:pt x="498799" y="231682"/>
                      <a:pt x="541252" y="199508"/>
                    </a:cubicBezTo>
                    <a:lnTo>
                      <a:pt x="356165" y="11746"/>
                    </a:lnTo>
                    <a:lnTo>
                      <a:pt x="379538" y="90455"/>
                    </a:lnTo>
                    <a:cubicBezTo>
                      <a:pt x="331242" y="99960"/>
                      <a:pt x="272949" y="71165"/>
                      <a:pt x="304560" y="3649"/>
                    </a:cubicBezTo>
                    <a:cubicBezTo>
                      <a:pt x="258869" y="-17612"/>
                      <a:pt x="198323" y="58422"/>
                      <a:pt x="254152" y="117982"/>
                    </a:cubicBezTo>
                    <a:cubicBezTo>
                      <a:pt x="279990" y="145369"/>
                      <a:pt x="342999" y="135301"/>
                      <a:pt x="359473" y="191553"/>
                    </a:cubicBezTo>
                    <a:lnTo>
                      <a:pt x="299491" y="186695"/>
                    </a:lnTo>
                    <a:lnTo>
                      <a:pt x="361093" y="202817"/>
                    </a:lnTo>
                    <a:lnTo>
                      <a:pt x="379468" y="257379"/>
                    </a:lnTo>
                    <a:lnTo>
                      <a:pt x="236199" y="186695"/>
                    </a:lnTo>
                    <a:lnTo>
                      <a:pt x="324484" y="289412"/>
                    </a:lnTo>
                    <a:cubicBezTo>
                      <a:pt x="272879" y="316728"/>
                      <a:pt x="260136" y="238581"/>
                      <a:pt x="193395" y="240201"/>
                    </a:cubicBezTo>
                    <a:cubicBezTo>
                      <a:pt x="146718" y="241327"/>
                      <a:pt x="94480" y="289412"/>
                      <a:pt x="116164" y="345593"/>
                    </a:cubicBezTo>
                    <a:cubicBezTo>
                      <a:pt x="185932" y="303281"/>
                      <a:pt x="208390" y="333483"/>
                      <a:pt x="238030" y="362841"/>
                    </a:cubicBezTo>
                    <a:lnTo>
                      <a:pt x="195014" y="385792"/>
                    </a:lnTo>
                    <a:lnTo>
                      <a:pt x="245844" y="370374"/>
                    </a:lnTo>
                    <a:cubicBezTo>
                      <a:pt x="263938" y="387130"/>
                      <a:pt x="286115" y="401210"/>
                      <a:pt x="322794" y="398676"/>
                    </a:cubicBezTo>
                    <a:cubicBezTo>
                      <a:pt x="383129" y="394170"/>
                      <a:pt x="436353" y="374739"/>
                      <a:pt x="449940" y="391143"/>
                    </a:cubicBezTo>
                    <a:cubicBezTo>
                      <a:pt x="460501" y="403604"/>
                      <a:pt x="448391" y="410996"/>
                      <a:pt x="426637" y="410996"/>
                    </a:cubicBezTo>
                    <a:lnTo>
                      <a:pt x="138340" y="410996"/>
                    </a:lnTo>
                    <a:lnTo>
                      <a:pt x="253941" y="472950"/>
                    </a:lnTo>
                    <a:cubicBezTo>
                      <a:pt x="242747" y="481610"/>
                      <a:pt x="210573" y="521105"/>
                      <a:pt x="188326" y="521105"/>
                    </a:cubicBezTo>
                    <a:cubicBezTo>
                      <a:pt x="166079" y="521105"/>
                      <a:pt x="116164" y="486890"/>
                      <a:pt x="102928" y="546802"/>
                    </a:cubicBezTo>
                    <a:cubicBezTo>
                      <a:pt x="154322" y="538002"/>
                      <a:pt x="180370" y="650293"/>
                      <a:pt x="288367" y="560742"/>
                    </a:cubicBezTo>
                    <a:lnTo>
                      <a:pt x="237819" y="644309"/>
                    </a:lnTo>
                    <a:lnTo>
                      <a:pt x="0" y="644309"/>
                    </a:lnTo>
                    <a:lnTo>
                      <a:pt x="0" y="673033"/>
                    </a:lnTo>
                    <a:lnTo>
                      <a:pt x="1428038" y="673033"/>
                    </a:lnTo>
                    <a:lnTo>
                      <a:pt x="1428038" y="644309"/>
                    </a:lnTo>
                    <a:lnTo>
                      <a:pt x="1181841" y="644309"/>
                    </a:lnTo>
                    <a:close/>
                    <a:moveTo>
                      <a:pt x="1125942" y="304830"/>
                    </a:moveTo>
                    <a:cubicBezTo>
                      <a:pt x="1152413" y="316235"/>
                      <a:pt x="1070395" y="396141"/>
                      <a:pt x="1045191" y="393255"/>
                    </a:cubicBezTo>
                    <a:cubicBezTo>
                      <a:pt x="1097711" y="377626"/>
                      <a:pt x="1099471" y="293354"/>
                      <a:pt x="1125942" y="304830"/>
                    </a:cubicBezTo>
                    <a:moveTo>
                      <a:pt x="1136714" y="540747"/>
                    </a:moveTo>
                    <a:cubicBezTo>
                      <a:pt x="1155300" y="491255"/>
                      <a:pt x="1213522" y="469993"/>
                      <a:pt x="1237600" y="513291"/>
                    </a:cubicBezTo>
                    <a:cubicBezTo>
                      <a:pt x="1238726" y="515473"/>
                      <a:pt x="1236896" y="517092"/>
                      <a:pt x="1232742" y="512939"/>
                    </a:cubicBezTo>
                    <a:cubicBezTo>
                      <a:pt x="1202681" y="482806"/>
                      <a:pt x="1164100" y="511460"/>
                      <a:pt x="1139952" y="542859"/>
                    </a:cubicBezTo>
                    <a:cubicBezTo>
                      <a:pt x="1136502" y="547295"/>
                      <a:pt x="1135376" y="544549"/>
                      <a:pt x="1136784" y="540747"/>
                    </a:cubicBezTo>
                    <a:moveTo>
                      <a:pt x="293718" y="10901"/>
                    </a:moveTo>
                    <a:cubicBezTo>
                      <a:pt x="278511" y="37372"/>
                      <a:pt x="281538" y="85597"/>
                      <a:pt x="342295" y="99960"/>
                    </a:cubicBezTo>
                    <a:cubicBezTo>
                      <a:pt x="240353" y="122629"/>
                      <a:pt x="242958" y="6888"/>
                      <a:pt x="293718" y="10901"/>
                    </a:cubicBezTo>
                    <a:moveTo>
                      <a:pt x="211207" y="325739"/>
                    </a:moveTo>
                    <a:cubicBezTo>
                      <a:pt x="164319" y="299902"/>
                      <a:pt x="122641" y="330597"/>
                      <a:pt x="122641" y="330597"/>
                    </a:cubicBezTo>
                    <a:cubicBezTo>
                      <a:pt x="136651" y="283991"/>
                      <a:pt x="223527" y="280119"/>
                      <a:pt x="211207" y="325739"/>
                    </a:cubicBezTo>
                    <a:moveTo>
                      <a:pt x="231835" y="307223"/>
                    </a:moveTo>
                    <a:cubicBezTo>
                      <a:pt x="224724" y="297860"/>
                      <a:pt x="218669" y="289693"/>
                      <a:pt x="211136" y="287159"/>
                    </a:cubicBezTo>
                    <a:cubicBezTo>
                      <a:pt x="201350" y="283920"/>
                      <a:pt x="190438" y="284343"/>
                      <a:pt x="180722" y="284765"/>
                    </a:cubicBezTo>
                    <a:cubicBezTo>
                      <a:pt x="168754" y="285399"/>
                      <a:pt x="158405" y="285821"/>
                      <a:pt x="155237" y="278429"/>
                    </a:cubicBezTo>
                    <a:cubicBezTo>
                      <a:pt x="153125" y="273571"/>
                      <a:pt x="155378" y="268502"/>
                      <a:pt x="161644" y="263926"/>
                    </a:cubicBezTo>
                    <a:cubicBezTo>
                      <a:pt x="167980" y="259350"/>
                      <a:pt x="177343" y="256252"/>
                      <a:pt x="186777" y="255759"/>
                    </a:cubicBezTo>
                    <a:cubicBezTo>
                      <a:pt x="197408" y="254985"/>
                      <a:pt x="206560" y="257590"/>
                      <a:pt x="212544" y="262941"/>
                    </a:cubicBezTo>
                    <a:cubicBezTo>
                      <a:pt x="218458" y="268221"/>
                      <a:pt x="220852" y="268643"/>
                      <a:pt x="221908" y="268150"/>
                    </a:cubicBezTo>
                    <a:cubicBezTo>
                      <a:pt x="223457" y="267446"/>
                      <a:pt x="223034" y="263926"/>
                      <a:pt x="222893" y="261532"/>
                    </a:cubicBezTo>
                    <a:cubicBezTo>
                      <a:pt x="222682" y="259772"/>
                      <a:pt x="222400" y="258435"/>
                      <a:pt x="223386" y="258576"/>
                    </a:cubicBezTo>
                    <a:cubicBezTo>
                      <a:pt x="240142" y="261321"/>
                      <a:pt x="248238" y="271670"/>
                      <a:pt x="256827" y="282019"/>
                    </a:cubicBezTo>
                    <a:cubicBezTo>
                      <a:pt x="271189" y="299268"/>
                      <a:pt x="293295" y="325458"/>
                      <a:pt x="347012" y="316305"/>
                    </a:cubicBezTo>
                    <a:cubicBezTo>
                      <a:pt x="333425" y="364108"/>
                      <a:pt x="256405" y="349958"/>
                      <a:pt x="231835" y="307223"/>
                    </a:cubicBezTo>
                    <a:moveTo>
                      <a:pt x="275202" y="372416"/>
                    </a:moveTo>
                    <a:cubicBezTo>
                      <a:pt x="272316" y="351506"/>
                      <a:pt x="377356" y="336088"/>
                      <a:pt x="378130" y="366009"/>
                    </a:cubicBezTo>
                    <a:cubicBezTo>
                      <a:pt x="378975" y="392128"/>
                      <a:pt x="278300" y="395508"/>
                      <a:pt x="275202" y="372416"/>
                    </a:cubicBezTo>
                    <a:moveTo>
                      <a:pt x="817440" y="501322"/>
                    </a:moveTo>
                    <a:cubicBezTo>
                      <a:pt x="782591" y="576089"/>
                      <a:pt x="868411" y="622907"/>
                      <a:pt x="884463" y="637832"/>
                    </a:cubicBezTo>
                    <a:cubicBezTo>
                      <a:pt x="886293" y="639522"/>
                      <a:pt x="888124" y="641845"/>
                      <a:pt x="890024" y="644379"/>
                    </a:cubicBezTo>
                    <a:lnTo>
                      <a:pt x="861089" y="644379"/>
                    </a:lnTo>
                    <a:cubicBezTo>
                      <a:pt x="852641" y="626638"/>
                      <a:pt x="843559" y="612980"/>
                      <a:pt x="833421" y="608333"/>
                    </a:cubicBezTo>
                    <a:cubicBezTo>
                      <a:pt x="840461" y="618894"/>
                      <a:pt x="845671" y="631214"/>
                      <a:pt x="850177" y="644379"/>
                    </a:cubicBezTo>
                    <a:lnTo>
                      <a:pt x="836448" y="644379"/>
                    </a:lnTo>
                    <a:cubicBezTo>
                      <a:pt x="816454" y="604813"/>
                      <a:pt x="783365" y="574681"/>
                      <a:pt x="817510" y="501322"/>
                    </a:cubicBezTo>
                    <a:moveTo>
                      <a:pt x="808780" y="644379"/>
                    </a:moveTo>
                    <a:lnTo>
                      <a:pt x="796530" y="644379"/>
                    </a:lnTo>
                    <a:lnTo>
                      <a:pt x="782379" y="603546"/>
                    </a:lnTo>
                    <a:cubicBezTo>
                      <a:pt x="793433" y="609178"/>
                      <a:pt x="801599" y="624526"/>
                      <a:pt x="808851" y="644379"/>
                    </a:cubicBezTo>
                    <a:moveTo>
                      <a:pt x="773790" y="644379"/>
                    </a:moveTo>
                    <a:lnTo>
                      <a:pt x="760414" y="644379"/>
                    </a:lnTo>
                    <a:cubicBezTo>
                      <a:pt x="766257" y="621991"/>
                      <a:pt x="769214" y="598055"/>
                      <a:pt x="755134" y="569190"/>
                    </a:cubicBezTo>
                    <a:cubicBezTo>
                      <a:pt x="777522" y="587565"/>
                      <a:pt x="777310" y="616148"/>
                      <a:pt x="773790" y="644379"/>
                    </a:cubicBezTo>
                    <a:moveTo>
                      <a:pt x="749994" y="644379"/>
                    </a:moveTo>
                    <a:lnTo>
                      <a:pt x="738026" y="644379"/>
                    </a:lnTo>
                    <a:cubicBezTo>
                      <a:pt x="743236" y="626779"/>
                      <a:pt x="744714" y="608052"/>
                      <a:pt x="729719" y="581299"/>
                    </a:cubicBezTo>
                    <a:cubicBezTo>
                      <a:pt x="751825" y="600026"/>
                      <a:pt x="753374" y="621921"/>
                      <a:pt x="749994" y="644379"/>
                    </a:cubicBezTo>
                    <a:moveTo>
                      <a:pt x="661147" y="644379"/>
                    </a:moveTo>
                    <a:cubicBezTo>
                      <a:pt x="668187" y="613402"/>
                      <a:pt x="655374" y="603969"/>
                      <a:pt x="629325" y="576160"/>
                    </a:cubicBezTo>
                    <a:cubicBezTo>
                      <a:pt x="668539" y="603124"/>
                      <a:pt x="682620" y="621710"/>
                      <a:pt x="680015" y="644379"/>
                    </a:cubicBezTo>
                    <a:lnTo>
                      <a:pt x="661147" y="644379"/>
                    </a:lnTo>
                    <a:close/>
                    <a:moveTo>
                      <a:pt x="692969" y="590099"/>
                    </a:moveTo>
                    <a:cubicBezTo>
                      <a:pt x="712540" y="612839"/>
                      <a:pt x="718173" y="629243"/>
                      <a:pt x="718454" y="644379"/>
                    </a:cubicBezTo>
                    <a:lnTo>
                      <a:pt x="706556" y="644379"/>
                    </a:lnTo>
                    <a:cubicBezTo>
                      <a:pt x="707119" y="629806"/>
                      <a:pt x="704374" y="612839"/>
                      <a:pt x="692969" y="590099"/>
                    </a:cubicBezTo>
                    <a:moveTo>
                      <a:pt x="690857" y="537087"/>
                    </a:moveTo>
                    <a:cubicBezTo>
                      <a:pt x="708035" y="537087"/>
                      <a:pt x="740561" y="536171"/>
                      <a:pt x="741476" y="536171"/>
                    </a:cubicBezTo>
                    <a:cubicBezTo>
                      <a:pt x="746052" y="536171"/>
                      <a:pt x="746967" y="537650"/>
                      <a:pt x="747178" y="538495"/>
                    </a:cubicBezTo>
                    <a:cubicBezTo>
                      <a:pt x="747319" y="540255"/>
                      <a:pt x="744996" y="548914"/>
                      <a:pt x="741546" y="549759"/>
                    </a:cubicBezTo>
                    <a:cubicBezTo>
                      <a:pt x="741335" y="549900"/>
                      <a:pt x="709513" y="557362"/>
                      <a:pt x="690786" y="556377"/>
                    </a:cubicBezTo>
                    <a:cubicBezTo>
                      <a:pt x="672130" y="557362"/>
                      <a:pt x="640378" y="549900"/>
                      <a:pt x="640097" y="549759"/>
                    </a:cubicBezTo>
                    <a:cubicBezTo>
                      <a:pt x="636717" y="548844"/>
                      <a:pt x="634253" y="540184"/>
                      <a:pt x="634535" y="538495"/>
                    </a:cubicBezTo>
                    <a:cubicBezTo>
                      <a:pt x="634676" y="537650"/>
                      <a:pt x="635521" y="536171"/>
                      <a:pt x="640167" y="536171"/>
                    </a:cubicBezTo>
                    <a:cubicBezTo>
                      <a:pt x="640167" y="536171"/>
                      <a:pt x="673678" y="537087"/>
                      <a:pt x="690857" y="537087"/>
                    </a:cubicBezTo>
                    <a:moveTo>
                      <a:pt x="641293" y="419022"/>
                    </a:moveTo>
                    <a:cubicBezTo>
                      <a:pt x="627424" y="423598"/>
                      <a:pt x="625031" y="446057"/>
                      <a:pt x="665442" y="455209"/>
                    </a:cubicBezTo>
                    <a:cubicBezTo>
                      <a:pt x="652276" y="457110"/>
                      <a:pt x="620102" y="451125"/>
                      <a:pt x="619187" y="429019"/>
                    </a:cubicBezTo>
                    <a:cubicBezTo>
                      <a:pt x="618342" y="411630"/>
                      <a:pt x="641857" y="409940"/>
                      <a:pt x="641364" y="419092"/>
                    </a:cubicBezTo>
                    <a:moveTo>
                      <a:pt x="601798" y="457321"/>
                    </a:moveTo>
                    <a:cubicBezTo>
                      <a:pt x="639393" y="459503"/>
                      <a:pt x="679029" y="478371"/>
                      <a:pt x="679029" y="478371"/>
                    </a:cubicBezTo>
                    <a:cubicBezTo>
                      <a:pt x="683535" y="487946"/>
                      <a:pt x="672200" y="518782"/>
                      <a:pt x="662344" y="521739"/>
                    </a:cubicBezTo>
                    <a:cubicBezTo>
                      <a:pt x="653121" y="524485"/>
                      <a:pt x="607993" y="519697"/>
                      <a:pt x="601375" y="500477"/>
                    </a:cubicBezTo>
                    <a:cubicBezTo>
                      <a:pt x="628551" y="507799"/>
                      <a:pt x="630381" y="497591"/>
                      <a:pt x="630381" y="497591"/>
                    </a:cubicBezTo>
                    <a:cubicBezTo>
                      <a:pt x="630381" y="497591"/>
                      <a:pt x="605600" y="497732"/>
                      <a:pt x="595602" y="480554"/>
                    </a:cubicBezTo>
                    <a:cubicBezTo>
                      <a:pt x="614963" y="487453"/>
                      <a:pt x="624256" y="480272"/>
                      <a:pt x="624256" y="480272"/>
                    </a:cubicBezTo>
                    <a:cubicBezTo>
                      <a:pt x="624256" y="480272"/>
                      <a:pt x="586661" y="465910"/>
                      <a:pt x="585465" y="457250"/>
                    </a:cubicBezTo>
                    <a:lnTo>
                      <a:pt x="601798" y="457250"/>
                    </a:lnTo>
                    <a:close/>
                    <a:moveTo>
                      <a:pt x="564274" y="499069"/>
                    </a:moveTo>
                    <a:lnTo>
                      <a:pt x="565189" y="491748"/>
                    </a:lnTo>
                    <a:cubicBezTo>
                      <a:pt x="567653" y="581440"/>
                      <a:pt x="632916" y="595661"/>
                      <a:pt x="632916" y="640296"/>
                    </a:cubicBezTo>
                    <a:cubicBezTo>
                      <a:pt x="632916" y="641704"/>
                      <a:pt x="632775" y="642971"/>
                      <a:pt x="632704" y="644309"/>
                    </a:cubicBezTo>
                    <a:lnTo>
                      <a:pt x="621229" y="644309"/>
                    </a:lnTo>
                    <a:cubicBezTo>
                      <a:pt x="622003" y="636142"/>
                      <a:pt x="620173" y="628046"/>
                      <a:pt x="614118" y="620020"/>
                    </a:cubicBezTo>
                    <a:cubicBezTo>
                      <a:pt x="571666" y="563346"/>
                      <a:pt x="569835" y="551167"/>
                      <a:pt x="569835" y="551167"/>
                    </a:cubicBezTo>
                    <a:cubicBezTo>
                      <a:pt x="573496" y="594183"/>
                      <a:pt x="600883" y="599674"/>
                      <a:pt x="607430" y="644309"/>
                    </a:cubicBezTo>
                    <a:lnTo>
                      <a:pt x="589759" y="644309"/>
                    </a:lnTo>
                    <a:cubicBezTo>
                      <a:pt x="583282" y="610868"/>
                      <a:pt x="549278" y="597773"/>
                      <a:pt x="564274" y="499069"/>
                    </a:cubicBezTo>
                    <a:moveTo>
                      <a:pt x="568216" y="644379"/>
                    </a:moveTo>
                    <a:lnTo>
                      <a:pt x="536746" y="644379"/>
                    </a:lnTo>
                    <a:lnTo>
                      <a:pt x="553502" y="617415"/>
                    </a:lnTo>
                    <a:cubicBezTo>
                      <a:pt x="562091" y="628117"/>
                      <a:pt x="566597" y="636846"/>
                      <a:pt x="568216" y="644379"/>
                    </a:cubicBezTo>
                    <a:moveTo>
                      <a:pt x="517175" y="644379"/>
                    </a:moveTo>
                    <a:lnTo>
                      <a:pt x="496617" y="644379"/>
                    </a:lnTo>
                    <a:cubicBezTo>
                      <a:pt x="527524" y="586931"/>
                      <a:pt x="510275" y="493648"/>
                      <a:pt x="536887" y="464924"/>
                    </a:cubicBezTo>
                    <a:cubicBezTo>
                      <a:pt x="518442" y="498224"/>
                      <a:pt x="547588" y="578553"/>
                      <a:pt x="517175" y="644379"/>
                    </a:cubicBezTo>
                    <a:moveTo>
                      <a:pt x="525623" y="428104"/>
                    </a:moveTo>
                    <a:cubicBezTo>
                      <a:pt x="513091" y="439298"/>
                      <a:pt x="455573" y="489706"/>
                      <a:pt x="473525" y="627131"/>
                    </a:cubicBezTo>
                    <a:cubicBezTo>
                      <a:pt x="491689" y="597492"/>
                      <a:pt x="476130" y="484989"/>
                      <a:pt x="529706" y="444226"/>
                    </a:cubicBezTo>
                    <a:cubicBezTo>
                      <a:pt x="492182" y="489917"/>
                      <a:pt x="512106" y="570950"/>
                      <a:pt x="484930" y="644309"/>
                    </a:cubicBezTo>
                    <a:lnTo>
                      <a:pt x="458600" y="644309"/>
                    </a:lnTo>
                    <a:cubicBezTo>
                      <a:pt x="466062" y="585171"/>
                      <a:pt x="433326" y="496324"/>
                      <a:pt x="525693" y="428034"/>
                    </a:cubicBezTo>
                    <a:moveTo>
                      <a:pt x="419879" y="644379"/>
                    </a:moveTo>
                    <a:lnTo>
                      <a:pt x="407699" y="644379"/>
                    </a:lnTo>
                    <a:cubicBezTo>
                      <a:pt x="416147" y="632200"/>
                      <a:pt x="422906" y="617345"/>
                      <a:pt x="430017" y="600800"/>
                    </a:cubicBezTo>
                    <a:cubicBezTo>
                      <a:pt x="430509" y="611009"/>
                      <a:pt x="427975" y="627905"/>
                      <a:pt x="419879" y="644379"/>
                    </a:cubicBezTo>
                    <a:moveTo>
                      <a:pt x="479298" y="407406"/>
                    </a:moveTo>
                    <a:cubicBezTo>
                      <a:pt x="490210" y="419585"/>
                      <a:pt x="421428" y="450773"/>
                      <a:pt x="387564" y="438805"/>
                    </a:cubicBezTo>
                    <a:cubicBezTo>
                      <a:pt x="444167" y="439579"/>
                      <a:pt x="468034" y="395156"/>
                      <a:pt x="479298" y="407406"/>
                    </a:cubicBezTo>
                    <a:moveTo>
                      <a:pt x="400800" y="452745"/>
                    </a:moveTo>
                    <a:cubicBezTo>
                      <a:pt x="439732" y="452745"/>
                      <a:pt x="462754" y="439932"/>
                      <a:pt x="472610" y="430075"/>
                    </a:cubicBezTo>
                    <a:cubicBezTo>
                      <a:pt x="468738" y="458095"/>
                      <a:pt x="438958" y="467811"/>
                      <a:pt x="401152" y="467811"/>
                    </a:cubicBezTo>
                    <a:cubicBezTo>
                      <a:pt x="363346" y="467811"/>
                      <a:pt x="328497" y="426062"/>
                      <a:pt x="299702" y="453942"/>
                    </a:cubicBezTo>
                    <a:cubicBezTo>
                      <a:pt x="350321" y="448028"/>
                      <a:pt x="357854" y="501463"/>
                      <a:pt x="415091" y="483510"/>
                    </a:cubicBezTo>
                    <a:cubicBezTo>
                      <a:pt x="365599" y="536734"/>
                      <a:pt x="329482" y="442888"/>
                      <a:pt x="272597" y="470064"/>
                    </a:cubicBezTo>
                    <a:cubicBezTo>
                      <a:pt x="301392" y="401351"/>
                      <a:pt x="362079" y="452815"/>
                      <a:pt x="400870" y="452815"/>
                    </a:cubicBezTo>
                    <a:moveTo>
                      <a:pt x="119261" y="538354"/>
                    </a:moveTo>
                    <a:cubicBezTo>
                      <a:pt x="148760" y="494704"/>
                      <a:pt x="171711" y="554828"/>
                      <a:pt x="220711" y="521387"/>
                    </a:cubicBezTo>
                    <a:cubicBezTo>
                      <a:pt x="237044" y="547154"/>
                      <a:pt x="196985" y="563135"/>
                      <a:pt x="173682" y="548844"/>
                    </a:cubicBezTo>
                    <a:cubicBezTo>
                      <a:pt x="150309" y="534341"/>
                      <a:pt x="131511" y="533778"/>
                      <a:pt x="119261" y="538354"/>
                    </a:cubicBezTo>
                    <a:moveTo>
                      <a:pt x="262811" y="569471"/>
                    </a:moveTo>
                    <a:cubicBezTo>
                      <a:pt x="241198" y="586227"/>
                      <a:pt x="185932" y="603194"/>
                      <a:pt x="186707" y="567078"/>
                    </a:cubicBezTo>
                    <a:cubicBezTo>
                      <a:pt x="244155" y="578201"/>
                      <a:pt x="257320" y="496605"/>
                      <a:pt x="308502" y="520683"/>
                    </a:cubicBezTo>
                    <a:cubicBezTo>
                      <a:pt x="295548" y="523076"/>
                      <a:pt x="284143" y="552927"/>
                      <a:pt x="262811" y="569471"/>
                    </a:cubicBezTo>
                    <a:moveTo>
                      <a:pt x="423399" y="551097"/>
                    </a:moveTo>
                    <a:cubicBezTo>
                      <a:pt x="423258" y="582003"/>
                      <a:pt x="418963" y="604461"/>
                      <a:pt x="411853" y="621217"/>
                    </a:cubicBezTo>
                    <a:lnTo>
                      <a:pt x="328919" y="644379"/>
                    </a:lnTo>
                    <a:lnTo>
                      <a:pt x="254997" y="644379"/>
                    </a:lnTo>
                    <a:lnTo>
                      <a:pt x="423469" y="551097"/>
                    </a:lnTo>
                    <a:close/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06" name="Google Shape;1906;p30"/>
              <p:cNvSpPr/>
              <p:nvPr/>
            </p:nvSpPr>
            <p:spPr>
              <a:xfrm>
                <a:off x="-2921868" y="-3112124"/>
                <a:ext cx="154638" cy="59630"/>
              </a:xfrm>
              <a:custGeom>
                <a:avLst/>
                <a:gdLst/>
                <a:ahLst/>
                <a:cxnLst/>
                <a:rect l="l" t="t" r="r" b="b"/>
                <a:pathLst>
                  <a:path w="154638" h="59630" extrusionOk="0">
                    <a:moveTo>
                      <a:pt x="28135" y="0"/>
                    </a:moveTo>
                    <a:cubicBezTo>
                      <a:pt x="-11924" y="4365"/>
                      <a:pt x="-5587" y="58715"/>
                      <a:pt x="24474" y="58715"/>
                    </a:cubicBezTo>
                    <a:cubicBezTo>
                      <a:pt x="54536" y="58715"/>
                      <a:pt x="58971" y="44705"/>
                      <a:pt x="81782" y="44705"/>
                    </a:cubicBezTo>
                    <a:cubicBezTo>
                      <a:pt x="104592" y="44705"/>
                      <a:pt x="112688" y="59631"/>
                      <a:pt x="130993" y="59631"/>
                    </a:cubicBezTo>
                    <a:cubicBezTo>
                      <a:pt x="149297" y="59631"/>
                      <a:pt x="160069" y="46536"/>
                      <a:pt x="151832" y="35060"/>
                    </a:cubicBezTo>
                    <a:cubicBezTo>
                      <a:pt x="140004" y="54350"/>
                      <a:pt x="119024" y="28020"/>
                      <a:pt x="103606" y="28020"/>
                    </a:cubicBezTo>
                    <a:cubicBezTo>
                      <a:pt x="79951" y="28020"/>
                      <a:pt x="69813" y="37806"/>
                      <a:pt x="54466" y="45550"/>
                    </a:cubicBezTo>
                    <a:cubicBezTo>
                      <a:pt x="37217" y="54350"/>
                      <a:pt x="20673" y="46043"/>
                      <a:pt x="27150" y="35905"/>
                    </a:cubicBezTo>
                    <a:cubicBezTo>
                      <a:pt x="13914" y="35694"/>
                      <a:pt x="5395" y="19220"/>
                      <a:pt x="28135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07" name="Google Shape;1907;p30"/>
              <p:cNvSpPr/>
              <p:nvPr/>
            </p:nvSpPr>
            <p:spPr>
              <a:xfrm>
                <a:off x="-2817417" y="-3355082"/>
                <a:ext cx="169528" cy="213256"/>
              </a:xfrm>
              <a:custGeom>
                <a:avLst/>
                <a:gdLst/>
                <a:ahLst/>
                <a:cxnLst/>
                <a:rect l="l" t="t" r="r" b="b"/>
                <a:pathLst>
                  <a:path w="169528" h="213256" extrusionOk="0">
                    <a:moveTo>
                      <a:pt x="68642" y="76386"/>
                    </a:moveTo>
                    <a:cubicBezTo>
                      <a:pt x="29921" y="133834"/>
                      <a:pt x="81174" y="192902"/>
                      <a:pt x="0" y="213248"/>
                    </a:cubicBezTo>
                    <a:cubicBezTo>
                      <a:pt x="96521" y="214234"/>
                      <a:pt x="46325" y="132004"/>
                      <a:pt x="81526" y="84623"/>
                    </a:cubicBezTo>
                    <a:cubicBezTo>
                      <a:pt x="116727" y="37243"/>
                      <a:pt x="156645" y="54773"/>
                      <a:pt x="169528" y="0"/>
                    </a:cubicBezTo>
                    <a:cubicBezTo>
                      <a:pt x="149253" y="44565"/>
                      <a:pt x="90748" y="43368"/>
                      <a:pt x="68642" y="76316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08" name="Google Shape;1908;p30"/>
              <p:cNvSpPr/>
              <p:nvPr/>
            </p:nvSpPr>
            <p:spPr>
              <a:xfrm>
                <a:off x="-2884303" y="-3230189"/>
                <a:ext cx="24574" cy="60616"/>
              </a:xfrm>
              <a:custGeom>
                <a:avLst/>
                <a:gdLst/>
                <a:ahLst/>
                <a:cxnLst/>
                <a:rect l="l" t="t" r="r" b="b"/>
                <a:pathLst>
                  <a:path w="24574" h="60616" extrusionOk="0">
                    <a:moveTo>
                      <a:pt x="24574" y="60616"/>
                    </a:moveTo>
                    <a:cubicBezTo>
                      <a:pt x="2468" y="38932"/>
                      <a:pt x="12395" y="0"/>
                      <a:pt x="12395" y="0"/>
                    </a:cubicBezTo>
                    <a:cubicBezTo>
                      <a:pt x="12395" y="0"/>
                      <a:pt x="-22384" y="43649"/>
                      <a:pt x="24574" y="60616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09" name="Google Shape;1909;p30"/>
              <p:cNvSpPr/>
              <p:nvPr/>
            </p:nvSpPr>
            <p:spPr>
              <a:xfrm>
                <a:off x="-2783272" y="-3324598"/>
                <a:ext cx="133904" cy="197017"/>
              </a:xfrm>
              <a:custGeom>
                <a:avLst/>
                <a:gdLst/>
                <a:ahLst/>
                <a:cxnLst/>
                <a:rect l="l" t="t" r="r" b="b"/>
                <a:pathLst>
                  <a:path w="133904" h="197017" extrusionOk="0">
                    <a:moveTo>
                      <a:pt x="60264" y="64981"/>
                    </a:moveTo>
                    <a:cubicBezTo>
                      <a:pt x="29287" y="111024"/>
                      <a:pt x="64981" y="177695"/>
                      <a:pt x="0" y="196985"/>
                    </a:cubicBezTo>
                    <a:cubicBezTo>
                      <a:pt x="81878" y="199027"/>
                      <a:pt x="42593" y="104195"/>
                      <a:pt x="72162" y="71388"/>
                    </a:cubicBezTo>
                    <a:cubicBezTo>
                      <a:pt x="98000" y="33652"/>
                      <a:pt x="121655" y="40129"/>
                      <a:pt x="133905" y="0"/>
                    </a:cubicBezTo>
                    <a:cubicBezTo>
                      <a:pt x="116586" y="32033"/>
                      <a:pt x="77935" y="38651"/>
                      <a:pt x="60264" y="64981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10" name="Google Shape;1910;p30"/>
              <p:cNvSpPr/>
              <p:nvPr/>
            </p:nvSpPr>
            <p:spPr>
              <a:xfrm>
                <a:off x="-2715827" y="-3125032"/>
                <a:ext cx="107856" cy="62188"/>
              </a:xfrm>
              <a:custGeom>
                <a:avLst/>
                <a:gdLst/>
                <a:ahLst/>
                <a:cxnLst/>
                <a:rect l="l" t="t" r="r" b="b"/>
                <a:pathLst>
                  <a:path w="107856" h="62188" extrusionOk="0">
                    <a:moveTo>
                      <a:pt x="107856" y="6853"/>
                    </a:moveTo>
                    <a:cubicBezTo>
                      <a:pt x="40129" y="-20815"/>
                      <a:pt x="0" y="42969"/>
                      <a:pt x="0" y="62189"/>
                    </a:cubicBezTo>
                    <a:cubicBezTo>
                      <a:pt x="16404" y="54304"/>
                      <a:pt x="43297" y="24946"/>
                      <a:pt x="53365" y="18328"/>
                    </a:cubicBezTo>
                    <a:cubicBezTo>
                      <a:pt x="71810" y="6290"/>
                      <a:pt x="100323" y="13611"/>
                      <a:pt x="107856" y="6923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11" name="Google Shape;1911;p30"/>
              <p:cNvSpPr/>
              <p:nvPr/>
            </p:nvSpPr>
            <p:spPr>
              <a:xfrm>
                <a:off x="-2767198" y="-3029085"/>
                <a:ext cx="55525" cy="13941"/>
              </a:xfrm>
              <a:custGeom>
                <a:avLst/>
                <a:gdLst/>
                <a:ahLst/>
                <a:cxnLst/>
                <a:rect l="l" t="t" r="r" b="b"/>
                <a:pathLst>
                  <a:path w="55525" h="13941" extrusionOk="0">
                    <a:moveTo>
                      <a:pt x="118" y="11088"/>
                    </a:moveTo>
                    <a:cubicBezTo>
                      <a:pt x="4976" y="21930"/>
                      <a:pt x="25111" y="-2288"/>
                      <a:pt x="55525" y="7005"/>
                    </a:cubicBezTo>
                    <a:cubicBezTo>
                      <a:pt x="40811" y="-2992"/>
                      <a:pt x="-2557" y="-2851"/>
                      <a:pt x="118" y="11088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12" name="Google Shape;1912;p30"/>
              <p:cNvSpPr/>
              <p:nvPr/>
            </p:nvSpPr>
            <p:spPr>
              <a:xfrm>
                <a:off x="-2681336" y="-3152042"/>
                <a:ext cx="138384" cy="111728"/>
              </a:xfrm>
              <a:custGeom>
                <a:avLst/>
                <a:gdLst/>
                <a:ahLst/>
                <a:cxnLst/>
                <a:rect l="l" t="t" r="r" b="b"/>
                <a:pathLst>
                  <a:path w="138384" h="111728" extrusionOk="0">
                    <a:moveTo>
                      <a:pt x="137713" y="0"/>
                    </a:moveTo>
                    <a:cubicBezTo>
                      <a:pt x="123422" y="66319"/>
                      <a:pt x="-1049" y="17249"/>
                      <a:pt x="7" y="111728"/>
                    </a:cubicBezTo>
                    <a:cubicBezTo>
                      <a:pt x="26337" y="64981"/>
                      <a:pt x="148485" y="69064"/>
                      <a:pt x="137713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13" name="Google Shape;1913;p30"/>
              <p:cNvSpPr/>
              <p:nvPr/>
            </p:nvSpPr>
            <p:spPr>
              <a:xfrm>
                <a:off x="-2790039" y="-3001083"/>
                <a:ext cx="75268" cy="19483"/>
              </a:xfrm>
              <a:custGeom>
                <a:avLst/>
                <a:gdLst/>
                <a:ahLst/>
                <a:cxnLst/>
                <a:rect l="l" t="t" r="r" b="b"/>
                <a:pathLst>
                  <a:path w="75268" h="19483" extrusionOk="0">
                    <a:moveTo>
                      <a:pt x="149" y="14274"/>
                    </a:moveTo>
                    <a:cubicBezTo>
                      <a:pt x="2472" y="28425"/>
                      <a:pt x="27465" y="-1003"/>
                      <a:pt x="75268" y="19484"/>
                    </a:cubicBezTo>
                    <a:cubicBezTo>
                      <a:pt x="58864" y="-4382"/>
                      <a:pt x="-3442" y="-6565"/>
                      <a:pt x="149" y="14274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14" name="Google Shape;1914;p30"/>
              <p:cNvSpPr/>
              <p:nvPr/>
            </p:nvSpPr>
            <p:spPr>
              <a:xfrm>
                <a:off x="-2911892" y="-3332483"/>
                <a:ext cx="63160" cy="162699"/>
              </a:xfrm>
              <a:custGeom>
                <a:avLst/>
                <a:gdLst/>
                <a:ahLst/>
                <a:cxnLst/>
                <a:rect l="l" t="t" r="r" b="b"/>
                <a:pathLst>
                  <a:path w="63160" h="162699" extrusionOk="0">
                    <a:moveTo>
                      <a:pt x="24495" y="162699"/>
                    </a:moveTo>
                    <a:cubicBezTo>
                      <a:pt x="-23731" y="83497"/>
                      <a:pt x="89335" y="65333"/>
                      <a:pt x="57372" y="0"/>
                    </a:cubicBezTo>
                    <a:cubicBezTo>
                      <a:pt x="61456" y="51112"/>
                      <a:pt x="-47104" y="103843"/>
                      <a:pt x="24495" y="162699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15" name="Google Shape;1915;p30"/>
              <p:cNvSpPr/>
              <p:nvPr/>
            </p:nvSpPr>
            <p:spPr>
              <a:xfrm>
                <a:off x="-2915417" y="-2862830"/>
                <a:ext cx="40270" cy="28894"/>
              </a:xfrm>
              <a:custGeom>
                <a:avLst/>
                <a:gdLst/>
                <a:ahLst/>
                <a:cxnLst/>
                <a:rect l="l" t="t" r="r" b="b"/>
                <a:pathLst>
                  <a:path w="40270" h="28894" extrusionOk="0">
                    <a:moveTo>
                      <a:pt x="40270" y="0"/>
                    </a:moveTo>
                    <a:cubicBezTo>
                      <a:pt x="33793" y="4576"/>
                      <a:pt x="18234" y="9082"/>
                      <a:pt x="6055" y="17249"/>
                    </a:cubicBezTo>
                    <a:cubicBezTo>
                      <a:pt x="4787" y="19361"/>
                      <a:pt x="2746" y="26894"/>
                      <a:pt x="0" y="28654"/>
                    </a:cubicBezTo>
                    <a:cubicBezTo>
                      <a:pt x="12532" y="31188"/>
                      <a:pt x="39214" y="13165"/>
                      <a:pt x="40270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16" name="Google Shape;1916;p30"/>
              <p:cNvSpPr/>
              <p:nvPr/>
            </p:nvSpPr>
            <p:spPr>
              <a:xfrm>
                <a:off x="-3093042" y="-3046586"/>
                <a:ext cx="92771" cy="67943"/>
              </a:xfrm>
              <a:custGeom>
                <a:avLst/>
                <a:gdLst/>
                <a:ahLst/>
                <a:cxnLst/>
                <a:rect l="l" t="t" r="r" b="b"/>
                <a:pathLst>
                  <a:path w="92771" h="67943" extrusionOk="0">
                    <a:moveTo>
                      <a:pt x="62940" y="499"/>
                    </a:moveTo>
                    <a:cubicBezTo>
                      <a:pt x="44142" y="-3303"/>
                      <a:pt x="21825" y="15565"/>
                      <a:pt x="0" y="25632"/>
                    </a:cubicBezTo>
                    <a:cubicBezTo>
                      <a:pt x="20487" y="55131"/>
                      <a:pt x="67938" y="57454"/>
                      <a:pt x="86947" y="67944"/>
                    </a:cubicBezTo>
                    <a:cubicBezTo>
                      <a:pt x="91241" y="61396"/>
                      <a:pt x="105674" y="8947"/>
                      <a:pt x="62940" y="428"/>
                    </a:cubicBezTo>
                    <a:moveTo>
                      <a:pt x="41045" y="48372"/>
                    </a:moveTo>
                    <a:cubicBezTo>
                      <a:pt x="21614" y="41050"/>
                      <a:pt x="29710" y="3596"/>
                      <a:pt x="55618" y="9017"/>
                    </a:cubicBezTo>
                    <a:cubicBezTo>
                      <a:pt x="54069" y="11974"/>
                      <a:pt x="42241" y="34784"/>
                      <a:pt x="41045" y="48372"/>
                    </a:cubicBezTo>
                    <a:moveTo>
                      <a:pt x="55829" y="52878"/>
                    </a:moveTo>
                    <a:cubicBezTo>
                      <a:pt x="64348" y="43725"/>
                      <a:pt x="70402" y="21690"/>
                      <a:pt x="71810" y="18240"/>
                    </a:cubicBezTo>
                    <a:cubicBezTo>
                      <a:pt x="90537" y="32672"/>
                      <a:pt x="71810" y="59073"/>
                      <a:pt x="55829" y="52878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17" name="Google Shape;1917;p30"/>
              <p:cNvSpPr/>
              <p:nvPr/>
            </p:nvSpPr>
            <p:spPr>
              <a:xfrm>
                <a:off x="-3117401" y="-3107212"/>
                <a:ext cx="155447" cy="61756"/>
              </a:xfrm>
              <a:custGeom>
                <a:avLst/>
                <a:gdLst/>
                <a:ahLst/>
                <a:cxnLst/>
                <a:rect l="l" t="t" r="r" b="b"/>
                <a:pathLst>
                  <a:path w="155447" h="61756" extrusionOk="0">
                    <a:moveTo>
                      <a:pt x="155378" y="30922"/>
                    </a:moveTo>
                    <a:cubicBezTo>
                      <a:pt x="134750" y="55211"/>
                      <a:pt x="120106" y="28599"/>
                      <a:pt x="93916" y="28599"/>
                    </a:cubicBezTo>
                    <a:cubicBezTo>
                      <a:pt x="71388" y="28318"/>
                      <a:pt x="45198" y="53522"/>
                      <a:pt x="40692" y="37259"/>
                    </a:cubicBezTo>
                    <a:cubicBezTo>
                      <a:pt x="37102" y="24657"/>
                      <a:pt x="60264" y="3536"/>
                      <a:pt x="90467" y="1283"/>
                    </a:cubicBezTo>
                    <a:cubicBezTo>
                      <a:pt x="64700" y="-5827"/>
                      <a:pt x="22740" y="17757"/>
                      <a:pt x="15136" y="43806"/>
                    </a:cubicBezTo>
                    <a:cubicBezTo>
                      <a:pt x="6899" y="44651"/>
                      <a:pt x="0" y="42328"/>
                      <a:pt x="0" y="42328"/>
                    </a:cubicBezTo>
                    <a:cubicBezTo>
                      <a:pt x="10490" y="86611"/>
                      <a:pt x="55195" y="41342"/>
                      <a:pt x="76175" y="41342"/>
                    </a:cubicBezTo>
                    <a:cubicBezTo>
                      <a:pt x="95113" y="41342"/>
                      <a:pt x="154251" y="84147"/>
                      <a:pt x="155448" y="30922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18" name="Google Shape;1918;p30"/>
              <p:cNvSpPr/>
              <p:nvPr/>
            </p:nvSpPr>
            <p:spPr>
              <a:xfrm>
                <a:off x="-2968007" y="-3502692"/>
                <a:ext cx="200153" cy="358512"/>
              </a:xfrm>
              <a:custGeom>
                <a:avLst/>
                <a:gdLst/>
                <a:ahLst/>
                <a:cxnLst/>
                <a:rect l="l" t="t" r="r" b="b"/>
                <a:pathLst>
                  <a:path w="200153" h="358512" extrusionOk="0">
                    <a:moveTo>
                      <a:pt x="0" y="157325"/>
                    </a:moveTo>
                    <a:lnTo>
                      <a:pt x="22458" y="215829"/>
                    </a:lnTo>
                    <a:cubicBezTo>
                      <a:pt x="22458" y="215829"/>
                      <a:pt x="1971" y="239766"/>
                      <a:pt x="1971" y="282289"/>
                    </a:cubicBezTo>
                    <a:cubicBezTo>
                      <a:pt x="1971" y="365716"/>
                      <a:pt x="70402" y="373530"/>
                      <a:pt x="65685" y="339878"/>
                    </a:cubicBezTo>
                    <a:cubicBezTo>
                      <a:pt x="17601" y="361843"/>
                      <a:pt x="15277" y="292286"/>
                      <a:pt x="28443" y="277572"/>
                    </a:cubicBezTo>
                    <a:cubicBezTo>
                      <a:pt x="28443" y="277572"/>
                      <a:pt x="19642" y="314111"/>
                      <a:pt x="51816" y="327346"/>
                    </a:cubicBezTo>
                    <a:cubicBezTo>
                      <a:pt x="8941" y="256311"/>
                      <a:pt x="93424" y="229276"/>
                      <a:pt x="93424" y="172673"/>
                    </a:cubicBezTo>
                    <a:cubicBezTo>
                      <a:pt x="93424" y="125433"/>
                      <a:pt x="64348" y="110085"/>
                      <a:pt x="65052" y="66718"/>
                    </a:cubicBezTo>
                    <a:cubicBezTo>
                      <a:pt x="65826" y="14550"/>
                      <a:pt x="142564" y="962"/>
                      <a:pt x="143339" y="21027"/>
                    </a:cubicBezTo>
                    <a:cubicBezTo>
                      <a:pt x="143972" y="35389"/>
                      <a:pt x="87580" y="37008"/>
                      <a:pt x="86665" y="90795"/>
                    </a:cubicBezTo>
                    <a:cubicBezTo>
                      <a:pt x="85820" y="141203"/>
                      <a:pt x="142142" y="153312"/>
                      <a:pt x="140945" y="202312"/>
                    </a:cubicBezTo>
                    <a:cubicBezTo>
                      <a:pt x="140030" y="234345"/>
                      <a:pt x="82511" y="264055"/>
                      <a:pt x="118416" y="324319"/>
                    </a:cubicBezTo>
                    <a:lnTo>
                      <a:pt x="200153" y="93893"/>
                    </a:lnTo>
                    <a:lnTo>
                      <a:pt x="137495" y="164577"/>
                    </a:lnTo>
                    <a:cubicBezTo>
                      <a:pt x="117501" y="139584"/>
                      <a:pt x="101731" y="137261"/>
                      <a:pt x="101731" y="92414"/>
                    </a:cubicBezTo>
                    <a:cubicBezTo>
                      <a:pt x="101731" y="47568"/>
                      <a:pt x="151717" y="40950"/>
                      <a:pt x="151717" y="20041"/>
                    </a:cubicBezTo>
                    <a:cubicBezTo>
                      <a:pt x="151717" y="3215"/>
                      <a:pt x="126654" y="892"/>
                      <a:pt x="108349" y="47"/>
                    </a:cubicBezTo>
                    <a:cubicBezTo>
                      <a:pt x="80047" y="-1221"/>
                      <a:pt x="30062" y="23279"/>
                      <a:pt x="30062" y="75377"/>
                    </a:cubicBezTo>
                    <a:cubicBezTo>
                      <a:pt x="30062" y="127475"/>
                      <a:pt x="65404" y="154016"/>
                      <a:pt x="30343" y="203087"/>
                    </a:cubicBezTo>
                    <a:lnTo>
                      <a:pt x="70" y="157325"/>
                    </a:lnTo>
                    <a:close/>
                    <a:moveTo>
                      <a:pt x="73922" y="146061"/>
                    </a:moveTo>
                    <a:cubicBezTo>
                      <a:pt x="96240" y="216745"/>
                      <a:pt x="22740" y="235542"/>
                      <a:pt x="16615" y="282148"/>
                    </a:cubicBezTo>
                    <a:cubicBezTo>
                      <a:pt x="12039" y="225756"/>
                      <a:pt x="82582" y="198933"/>
                      <a:pt x="73922" y="146061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19" name="Google Shape;1919;p30"/>
              <p:cNvSpPr/>
              <p:nvPr/>
            </p:nvSpPr>
            <p:spPr>
              <a:xfrm>
                <a:off x="-3117900" y="-3000889"/>
                <a:ext cx="96950" cy="55336"/>
              </a:xfrm>
              <a:custGeom>
                <a:avLst/>
                <a:gdLst/>
                <a:ahLst/>
                <a:cxnLst/>
                <a:rect l="l" t="t" r="r" b="b"/>
                <a:pathLst>
                  <a:path w="96950" h="55336" extrusionOk="0">
                    <a:moveTo>
                      <a:pt x="96950" y="30273"/>
                    </a:moveTo>
                    <a:cubicBezTo>
                      <a:pt x="85404" y="22529"/>
                      <a:pt x="44148" y="23655"/>
                      <a:pt x="21057" y="0"/>
                    </a:cubicBezTo>
                    <a:cubicBezTo>
                      <a:pt x="21057" y="0"/>
                      <a:pt x="19296" y="4858"/>
                      <a:pt x="21479" y="8941"/>
                    </a:cubicBezTo>
                    <a:cubicBezTo>
                      <a:pt x="-7034" y="20346"/>
                      <a:pt x="1062" y="47381"/>
                      <a:pt x="1062" y="47381"/>
                    </a:cubicBezTo>
                    <a:cubicBezTo>
                      <a:pt x="1062" y="47381"/>
                      <a:pt x="19648" y="24782"/>
                      <a:pt x="31476" y="25204"/>
                    </a:cubicBezTo>
                    <a:cubicBezTo>
                      <a:pt x="31476" y="25204"/>
                      <a:pt x="28871" y="43297"/>
                      <a:pt x="34081" y="51534"/>
                    </a:cubicBezTo>
                    <a:lnTo>
                      <a:pt x="36545" y="55336"/>
                    </a:lnTo>
                    <a:cubicBezTo>
                      <a:pt x="26618" y="17953"/>
                      <a:pt x="96950" y="30273"/>
                      <a:pt x="96950" y="30273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20" name="Google Shape;1920;p30"/>
              <p:cNvSpPr/>
              <p:nvPr/>
            </p:nvSpPr>
            <p:spPr>
              <a:xfrm>
                <a:off x="-3231312" y="-3474126"/>
                <a:ext cx="256615" cy="342288"/>
              </a:xfrm>
              <a:custGeom>
                <a:avLst/>
                <a:gdLst/>
                <a:ahLst/>
                <a:cxnLst/>
                <a:rect l="l" t="t" r="r" b="b"/>
                <a:pathLst>
                  <a:path w="256615" h="342288" extrusionOk="0">
                    <a:moveTo>
                      <a:pt x="0" y="175224"/>
                    </a:moveTo>
                    <a:lnTo>
                      <a:pt x="51464" y="199865"/>
                    </a:lnTo>
                    <a:cubicBezTo>
                      <a:pt x="53013" y="217536"/>
                      <a:pt x="60475" y="236263"/>
                      <a:pt x="78287" y="257102"/>
                    </a:cubicBezTo>
                    <a:cubicBezTo>
                      <a:pt x="98211" y="280476"/>
                      <a:pt x="152702" y="287375"/>
                      <a:pt x="154955" y="342289"/>
                    </a:cubicBezTo>
                    <a:cubicBezTo>
                      <a:pt x="171570" y="325603"/>
                      <a:pt x="158546" y="287093"/>
                      <a:pt x="121655" y="265198"/>
                    </a:cubicBezTo>
                    <a:cubicBezTo>
                      <a:pt x="-16404" y="184095"/>
                      <a:pt x="215923" y="57019"/>
                      <a:pt x="66671" y="11539"/>
                    </a:cubicBezTo>
                    <a:cubicBezTo>
                      <a:pt x="195647" y="2880"/>
                      <a:pt x="140593" y="119466"/>
                      <a:pt x="150942" y="166283"/>
                    </a:cubicBezTo>
                    <a:cubicBezTo>
                      <a:pt x="165163" y="230842"/>
                      <a:pt x="224794" y="215213"/>
                      <a:pt x="256616" y="255553"/>
                    </a:cubicBezTo>
                    <a:lnTo>
                      <a:pt x="221626" y="59624"/>
                    </a:lnTo>
                    <a:lnTo>
                      <a:pt x="188396" y="196204"/>
                    </a:lnTo>
                    <a:cubicBezTo>
                      <a:pt x="144465" y="189727"/>
                      <a:pt x="159954" y="127421"/>
                      <a:pt x="161150" y="70959"/>
                    </a:cubicBezTo>
                    <a:cubicBezTo>
                      <a:pt x="163263" y="-36123"/>
                      <a:pt x="-19853" y="-5498"/>
                      <a:pt x="4928" y="54837"/>
                    </a:cubicBezTo>
                    <a:cubicBezTo>
                      <a:pt x="14292" y="77717"/>
                      <a:pt x="76245" y="26465"/>
                      <a:pt x="76668" y="80604"/>
                    </a:cubicBezTo>
                    <a:cubicBezTo>
                      <a:pt x="77020" y="117495"/>
                      <a:pt x="53998" y="149457"/>
                      <a:pt x="51394" y="185574"/>
                    </a:cubicBezTo>
                    <a:lnTo>
                      <a:pt x="0" y="175224"/>
                    </a:lnTo>
                    <a:close/>
                    <a:moveTo>
                      <a:pt x="17389" y="46318"/>
                    </a:moveTo>
                    <a:cubicBezTo>
                      <a:pt x="4858" y="31111"/>
                      <a:pt x="66812" y="14074"/>
                      <a:pt x="78146" y="52232"/>
                    </a:cubicBezTo>
                    <a:cubicBezTo>
                      <a:pt x="47521" y="32238"/>
                      <a:pt x="23233" y="53499"/>
                      <a:pt x="17389" y="46318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21" name="Google Shape;1921;p30"/>
              <p:cNvSpPr/>
              <p:nvPr/>
            </p:nvSpPr>
            <p:spPr>
              <a:xfrm>
                <a:off x="-3115120" y="-3315798"/>
                <a:ext cx="139978" cy="160587"/>
              </a:xfrm>
              <a:custGeom>
                <a:avLst/>
                <a:gdLst/>
                <a:ahLst/>
                <a:cxnLst/>
                <a:rect l="l" t="t" r="r" b="b"/>
                <a:pathLst>
                  <a:path w="139978" h="160587" extrusionOk="0">
                    <a:moveTo>
                      <a:pt x="11096" y="0"/>
                    </a:moveTo>
                    <a:cubicBezTo>
                      <a:pt x="-49732" y="115108"/>
                      <a:pt x="160630" y="62728"/>
                      <a:pt x="133244" y="160587"/>
                    </a:cubicBezTo>
                    <a:cubicBezTo>
                      <a:pt x="177527" y="54773"/>
                      <a:pt x="-11926" y="113699"/>
                      <a:pt x="11096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22" name="Google Shape;1922;p30"/>
              <p:cNvSpPr/>
              <p:nvPr/>
            </p:nvSpPr>
            <p:spPr>
              <a:xfrm>
                <a:off x="-2765460" y="-2951459"/>
                <a:ext cx="289141" cy="163069"/>
              </a:xfrm>
              <a:custGeom>
                <a:avLst/>
                <a:gdLst/>
                <a:ahLst/>
                <a:cxnLst/>
                <a:rect l="l" t="t" r="r" b="b"/>
                <a:pathLst>
                  <a:path w="289141" h="163069" extrusionOk="0">
                    <a:moveTo>
                      <a:pt x="206701" y="163044"/>
                    </a:moveTo>
                    <a:cubicBezTo>
                      <a:pt x="241691" y="162270"/>
                      <a:pt x="269359" y="127843"/>
                      <a:pt x="289142" y="115171"/>
                    </a:cubicBezTo>
                    <a:cubicBezTo>
                      <a:pt x="260699" y="121718"/>
                      <a:pt x="245774" y="146992"/>
                      <a:pt x="206701" y="147908"/>
                    </a:cubicBezTo>
                    <a:cubicBezTo>
                      <a:pt x="142564" y="149175"/>
                      <a:pt x="109194" y="-32040"/>
                      <a:pt x="0" y="4991"/>
                    </a:cubicBezTo>
                    <a:cubicBezTo>
                      <a:pt x="112503" y="13862"/>
                      <a:pt x="109968" y="165297"/>
                      <a:pt x="206701" y="163044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23" name="Google Shape;1923;p30"/>
              <p:cNvSpPr/>
              <p:nvPr/>
            </p:nvSpPr>
            <p:spPr>
              <a:xfrm>
                <a:off x="-3143072" y="-3442733"/>
                <a:ext cx="140567" cy="295337"/>
              </a:xfrm>
              <a:custGeom>
                <a:avLst/>
                <a:gdLst/>
                <a:ahLst/>
                <a:cxnLst/>
                <a:rect l="l" t="t" r="r" b="b"/>
                <a:pathLst>
                  <a:path w="140567" h="295337" extrusionOk="0">
                    <a:moveTo>
                      <a:pt x="114448" y="275765"/>
                    </a:moveTo>
                    <a:cubicBezTo>
                      <a:pt x="111351" y="275765"/>
                      <a:pt x="108464" y="274780"/>
                      <a:pt x="105930" y="273160"/>
                    </a:cubicBezTo>
                    <a:cubicBezTo>
                      <a:pt x="91427" y="264008"/>
                      <a:pt x="83753" y="239015"/>
                      <a:pt x="69110" y="241691"/>
                    </a:cubicBezTo>
                    <a:cubicBezTo>
                      <a:pt x="77628" y="248238"/>
                      <a:pt x="73827" y="271823"/>
                      <a:pt x="85936" y="284777"/>
                    </a:cubicBezTo>
                    <a:cubicBezTo>
                      <a:pt x="91638" y="291324"/>
                      <a:pt x="100016" y="295337"/>
                      <a:pt x="109309" y="295337"/>
                    </a:cubicBezTo>
                    <a:cubicBezTo>
                      <a:pt x="126699" y="295337"/>
                      <a:pt x="140568" y="281327"/>
                      <a:pt x="140568" y="264078"/>
                    </a:cubicBezTo>
                    <a:cubicBezTo>
                      <a:pt x="140568" y="254011"/>
                      <a:pt x="135851" y="245070"/>
                      <a:pt x="128459" y="239367"/>
                    </a:cubicBezTo>
                    <a:cubicBezTo>
                      <a:pt x="117405" y="230778"/>
                      <a:pt x="101706" y="225005"/>
                      <a:pt x="55874" y="209446"/>
                    </a:cubicBezTo>
                    <a:cubicBezTo>
                      <a:pt x="-53109" y="172415"/>
                      <a:pt x="110084" y="61883"/>
                      <a:pt x="34965" y="0"/>
                    </a:cubicBezTo>
                    <a:cubicBezTo>
                      <a:pt x="76220" y="88988"/>
                      <a:pt x="-44168" y="141931"/>
                      <a:pt x="18420" y="204307"/>
                    </a:cubicBezTo>
                    <a:cubicBezTo>
                      <a:pt x="45525" y="232609"/>
                      <a:pt x="104944" y="228314"/>
                      <a:pt x="125361" y="248449"/>
                    </a:cubicBezTo>
                    <a:cubicBezTo>
                      <a:pt x="128388" y="251265"/>
                      <a:pt x="130219" y="255419"/>
                      <a:pt x="130219" y="259995"/>
                    </a:cubicBezTo>
                    <a:cubicBezTo>
                      <a:pt x="130219" y="268655"/>
                      <a:pt x="123179" y="275765"/>
                      <a:pt x="114448" y="275765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24" name="Google Shape;1924;p30"/>
              <p:cNvSpPr/>
              <p:nvPr/>
            </p:nvSpPr>
            <p:spPr>
              <a:xfrm>
                <a:off x="-3186513" y="-3137258"/>
                <a:ext cx="64043" cy="56213"/>
              </a:xfrm>
              <a:custGeom>
                <a:avLst/>
                <a:gdLst/>
                <a:ahLst/>
                <a:cxnLst/>
                <a:rect l="l" t="t" r="r" b="b"/>
                <a:pathLst>
                  <a:path w="64043" h="56213" extrusionOk="0">
                    <a:moveTo>
                      <a:pt x="64043" y="36257"/>
                    </a:moveTo>
                    <a:cubicBezTo>
                      <a:pt x="44401" y="35694"/>
                      <a:pt x="12931" y="26401"/>
                      <a:pt x="1948" y="0"/>
                    </a:cubicBezTo>
                    <a:cubicBezTo>
                      <a:pt x="-8260" y="24078"/>
                      <a:pt x="22999" y="88636"/>
                      <a:pt x="64043" y="36257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25" name="Google Shape;1925;p30"/>
              <p:cNvSpPr/>
              <p:nvPr/>
            </p:nvSpPr>
            <p:spPr>
              <a:xfrm>
                <a:off x="-2906617" y="-2845159"/>
                <a:ext cx="41634" cy="28370"/>
              </a:xfrm>
              <a:custGeom>
                <a:avLst/>
                <a:gdLst/>
                <a:ahLst/>
                <a:cxnLst/>
                <a:rect l="l" t="t" r="r" b="b"/>
                <a:pathLst>
                  <a:path w="41634" h="28370" extrusionOk="0">
                    <a:moveTo>
                      <a:pt x="41256" y="0"/>
                    </a:moveTo>
                    <a:cubicBezTo>
                      <a:pt x="40059" y="3098"/>
                      <a:pt x="31259" y="6547"/>
                      <a:pt x="13376" y="13376"/>
                    </a:cubicBezTo>
                    <a:cubicBezTo>
                      <a:pt x="10912" y="17389"/>
                      <a:pt x="5421" y="24007"/>
                      <a:pt x="0" y="27386"/>
                    </a:cubicBezTo>
                    <a:cubicBezTo>
                      <a:pt x="21332" y="33230"/>
                      <a:pt x="44917" y="11616"/>
                      <a:pt x="41256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26" name="Google Shape;1926;p30"/>
              <p:cNvSpPr/>
              <p:nvPr/>
            </p:nvSpPr>
            <p:spPr>
              <a:xfrm>
                <a:off x="-2774938" y="-3050303"/>
                <a:ext cx="23487" cy="15676"/>
              </a:xfrm>
              <a:custGeom>
                <a:avLst/>
                <a:gdLst/>
                <a:ahLst/>
                <a:cxnLst/>
                <a:rect l="l" t="t" r="r" b="b"/>
                <a:pathLst>
                  <a:path w="23487" h="15676" extrusionOk="0">
                    <a:moveTo>
                      <a:pt x="325" y="13579"/>
                    </a:moveTo>
                    <a:cubicBezTo>
                      <a:pt x="4831" y="20972"/>
                      <a:pt x="11378" y="6962"/>
                      <a:pt x="23487" y="273"/>
                    </a:cubicBezTo>
                    <a:cubicBezTo>
                      <a:pt x="7717" y="-1909"/>
                      <a:pt x="-1928" y="9567"/>
                      <a:pt x="325" y="13579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27" name="Google Shape;1927;p30"/>
              <p:cNvSpPr/>
              <p:nvPr/>
            </p:nvSpPr>
            <p:spPr>
              <a:xfrm>
                <a:off x="-2880572" y="-3052355"/>
                <a:ext cx="92794" cy="68011"/>
              </a:xfrm>
              <a:custGeom>
                <a:avLst/>
                <a:gdLst/>
                <a:ahLst/>
                <a:cxnLst/>
                <a:rect l="l" t="t" r="r" b="b"/>
                <a:pathLst>
                  <a:path w="92794" h="68011" extrusionOk="0">
                    <a:moveTo>
                      <a:pt x="92795" y="25699"/>
                    </a:moveTo>
                    <a:cubicBezTo>
                      <a:pt x="71111" y="15702"/>
                      <a:pt x="48723" y="-3306"/>
                      <a:pt x="29996" y="495"/>
                    </a:cubicBezTo>
                    <a:cubicBezTo>
                      <a:pt x="-12950" y="9014"/>
                      <a:pt x="1553" y="61464"/>
                      <a:pt x="5777" y="68011"/>
                    </a:cubicBezTo>
                    <a:cubicBezTo>
                      <a:pt x="24927" y="57451"/>
                      <a:pt x="72378" y="55128"/>
                      <a:pt x="92795" y="25699"/>
                    </a:cubicBezTo>
                    <a:moveTo>
                      <a:pt x="51750" y="47524"/>
                    </a:moveTo>
                    <a:cubicBezTo>
                      <a:pt x="51750" y="47524"/>
                      <a:pt x="38796" y="11197"/>
                      <a:pt x="37177" y="8169"/>
                    </a:cubicBezTo>
                    <a:cubicBezTo>
                      <a:pt x="63014" y="2748"/>
                      <a:pt x="71111" y="40202"/>
                      <a:pt x="51750" y="47524"/>
                    </a:cubicBezTo>
                    <a:moveTo>
                      <a:pt x="20914" y="17392"/>
                    </a:moveTo>
                    <a:cubicBezTo>
                      <a:pt x="22392" y="20771"/>
                      <a:pt x="28377" y="42878"/>
                      <a:pt x="36895" y="51959"/>
                    </a:cubicBezTo>
                    <a:cubicBezTo>
                      <a:pt x="20914" y="58084"/>
                      <a:pt x="2328" y="31754"/>
                      <a:pt x="20914" y="17392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28" name="Google Shape;1928;p30"/>
              <p:cNvSpPr/>
              <p:nvPr/>
            </p:nvSpPr>
            <p:spPr>
              <a:xfrm>
                <a:off x="-2740116" y="-3293631"/>
                <a:ext cx="311635" cy="269579"/>
              </a:xfrm>
              <a:custGeom>
                <a:avLst/>
                <a:gdLst/>
                <a:ahLst/>
                <a:cxnLst/>
                <a:rect l="l" t="t" r="r" b="b"/>
                <a:pathLst>
                  <a:path w="311635" h="269579" extrusionOk="0">
                    <a:moveTo>
                      <a:pt x="46536" y="139828"/>
                    </a:moveTo>
                    <a:cubicBezTo>
                      <a:pt x="27316" y="160949"/>
                      <a:pt x="28654" y="178197"/>
                      <a:pt x="0" y="196572"/>
                    </a:cubicBezTo>
                    <a:cubicBezTo>
                      <a:pt x="37454" y="212695"/>
                      <a:pt x="38440" y="163131"/>
                      <a:pt x="75894" y="152290"/>
                    </a:cubicBezTo>
                    <a:cubicBezTo>
                      <a:pt x="101450" y="144827"/>
                      <a:pt x="120881" y="175663"/>
                      <a:pt x="157349" y="158907"/>
                    </a:cubicBezTo>
                    <a:cubicBezTo>
                      <a:pt x="193958" y="142152"/>
                      <a:pt x="180793" y="74354"/>
                      <a:pt x="198534" y="44433"/>
                    </a:cubicBezTo>
                    <a:cubicBezTo>
                      <a:pt x="216346" y="14653"/>
                      <a:pt x="265346" y="-13296"/>
                      <a:pt x="299984" y="46968"/>
                    </a:cubicBezTo>
                    <a:cubicBezTo>
                      <a:pt x="299984" y="46968"/>
                      <a:pt x="241409" y="-10691"/>
                      <a:pt x="213811" y="58091"/>
                    </a:cubicBezTo>
                    <a:cubicBezTo>
                      <a:pt x="232961" y="42181"/>
                      <a:pt x="261333" y="37252"/>
                      <a:pt x="261333" y="52600"/>
                    </a:cubicBezTo>
                    <a:cubicBezTo>
                      <a:pt x="246337" y="57387"/>
                      <a:pt x="222119" y="66258"/>
                      <a:pt x="221344" y="120045"/>
                    </a:cubicBezTo>
                    <a:cubicBezTo>
                      <a:pt x="220429" y="182633"/>
                      <a:pt x="195155" y="196150"/>
                      <a:pt x="175442" y="209104"/>
                    </a:cubicBezTo>
                    <a:cubicBezTo>
                      <a:pt x="147000" y="227901"/>
                      <a:pt x="80963" y="226916"/>
                      <a:pt x="66319" y="269579"/>
                    </a:cubicBezTo>
                    <a:lnTo>
                      <a:pt x="295478" y="167356"/>
                    </a:lnTo>
                    <a:lnTo>
                      <a:pt x="225569" y="167356"/>
                    </a:lnTo>
                    <a:cubicBezTo>
                      <a:pt x="234650" y="116103"/>
                      <a:pt x="214727" y="39716"/>
                      <a:pt x="310474" y="57458"/>
                    </a:cubicBezTo>
                    <a:cubicBezTo>
                      <a:pt x="322231" y="31972"/>
                      <a:pt x="242535" y="-49694"/>
                      <a:pt x="173260" y="43518"/>
                    </a:cubicBezTo>
                    <a:lnTo>
                      <a:pt x="166642" y="20004"/>
                    </a:lnTo>
                    <a:cubicBezTo>
                      <a:pt x="152139" y="144123"/>
                      <a:pt x="86595" y="95968"/>
                      <a:pt x="46606" y="139899"/>
                    </a:cubicBezTo>
                    <a:moveTo>
                      <a:pt x="167698" y="77734"/>
                    </a:moveTo>
                    <a:cubicBezTo>
                      <a:pt x="179526" y="97939"/>
                      <a:pt x="144324" y="134478"/>
                      <a:pt x="144324" y="134478"/>
                    </a:cubicBezTo>
                    <a:cubicBezTo>
                      <a:pt x="153547" y="137857"/>
                      <a:pt x="153125" y="151093"/>
                      <a:pt x="141649" y="154472"/>
                    </a:cubicBezTo>
                    <a:cubicBezTo>
                      <a:pt x="120881" y="160597"/>
                      <a:pt x="104336" y="137223"/>
                      <a:pt x="77724" y="144052"/>
                    </a:cubicBezTo>
                    <a:cubicBezTo>
                      <a:pt x="83215" y="134478"/>
                      <a:pt x="138692" y="136519"/>
                      <a:pt x="167698" y="77734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29" name="Google Shape;1929;p30"/>
              <p:cNvSpPr/>
              <p:nvPr/>
            </p:nvSpPr>
            <p:spPr>
              <a:xfrm>
                <a:off x="-3236310" y="-3189637"/>
                <a:ext cx="97577" cy="136762"/>
              </a:xfrm>
              <a:custGeom>
                <a:avLst/>
                <a:gdLst/>
                <a:ahLst/>
                <a:cxnLst/>
                <a:rect l="l" t="t" r="r" b="b"/>
                <a:pathLst>
                  <a:path w="97577" h="136762" extrusionOk="0">
                    <a:moveTo>
                      <a:pt x="97578" y="119965"/>
                    </a:moveTo>
                    <a:cubicBezTo>
                      <a:pt x="986" y="121585"/>
                      <a:pt x="72022" y="15629"/>
                      <a:pt x="0" y="0"/>
                    </a:cubicBezTo>
                    <a:cubicBezTo>
                      <a:pt x="37173" y="25063"/>
                      <a:pt x="16756" y="47592"/>
                      <a:pt x="17037" y="88073"/>
                    </a:cubicBezTo>
                    <a:cubicBezTo>
                      <a:pt x="17389" y="137003"/>
                      <a:pt x="75894" y="151717"/>
                      <a:pt x="97578" y="119965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30" name="Google Shape;1930;p30"/>
              <p:cNvSpPr/>
              <p:nvPr/>
            </p:nvSpPr>
            <p:spPr>
              <a:xfrm>
                <a:off x="-2857969" y="-3434681"/>
                <a:ext cx="282523" cy="319043"/>
              </a:xfrm>
              <a:custGeom>
                <a:avLst/>
                <a:gdLst/>
                <a:ahLst/>
                <a:cxnLst/>
                <a:rect l="l" t="t" r="r" b="b"/>
                <a:pathLst>
                  <a:path w="282523" h="319043" extrusionOk="0">
                    <a:moveTo>
                      <a:pt x="57237" y="222233"/>
                    </a:moveTo>
                    <a:cubicBezTo>
                      <a:pt x="46043" y="252436"/>
                      <a:pt x="15136" y="260954"/>
                      <a:pt x="0" y="287214"/>
                    </a:cubicBezTo>
                    <a:cubicBezTo>
                      <a:pt x="8448" y="287496"/>
                      <a:pt x="53365" y="277288"/>
                      <a:pt x="69980" y="249127"/>
                    </a:cubicBezTo>
                    <a:cubicBezTo>
                      <a:pt x="85961" y="221952"/>
                      <a:pt x="70332" y="142608"/>
                      <a:pt x="121796" y="123318"/>
                    </a:cubicBezTo>
                    <a:cubicBezTo>
                      <a:pt x="175583" y="102972"/>
                      <a:pt x="231905" y="73122"/>
                      <a:pt x="168332" y="8140"/>
                    </a:cubicBezTo>
                    <a:cubicBezTo>
                      <a:pt x="265909" y="32851"/>
                      <a:pt x="211066" y="136976"/>
                      <a:pt x="199520" y="152254"/>
                    </a:cubicBezTo>
                    <a:cubicBezTo>
                      <a:pt x="188467" y="166404"/>
                      <a:pt x="152562" y="194917"/>
                      <a:pt x="152562" y="240608"/>
                    </a:cubicBezTo>
                    <a:cubicBezTo>
                      <a:pt x="152562" y="274472"/>
                      <a:pt x="122148" y="313122"/>
                      <a:pt x="98422" y="317839"/>
                    </a:cubicBezTo>
                    <a:cubicBezTo>
                      <a:pt x="123415" y="327977"/>
                      <a:pt x="160869" y="270740"/>
                      <a:pt x="160869" y="270740"/>
                    </a:cubicBezTo>
                    <a:lnTo>
                      <a:pt x="282524" y="113392"/>
                    </a:lnTo>
                    <a:lnTo>
                      <a:pt x="212544" y="149508"/>
                    </a:lnTo>
                    <a:cubicBezTo>
                      <a:pt x="212544" y="149508"/>
                      <a:pt x="231764" y="132963"/>
                      <a:pt x="231764" y="78120"/>
                    </a:cubicBezTo>
                    <a:cubicBezTo>
                      <a:pt x="231764" y="537"/>
                      <a:pt x="148408" y="-13332"/>
                      <a:pt x="149253" y="10745"/>
                    </a:cubicBezTo>
                    <a:cubicBezTo>
                      <a:pt x="149886" y="26727"/>
                      <a:pt x="177554" y="38132"/>
                      <a:pt x="178469" y="64462"/>
                    </a:cubicBezTo>
                    <a:cubicBezTo>
                      <a:pt x="179244" y="90792"/>
                      <a:pt x="142283" y="105788"/>
                      <a:pt x="113418" y="114166"/>
                    </a:cubicBezTo>
                    <a:lnTo>
                      <a:pt x="100534" y="70798"/>
                    </a:lnTo>
                    <a:lnTo>
                      <a:pt x="100534" y="119587"/>
                    </a:lnTo>
                    <a:cubicBezTo>
                      <a:pt x="53294" y="144016"/>
                      <a:pt x="69135" y="190482"/>
                      <a:pt x="57378" y="222233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sp>
          <p:nvSpPr>
            <p:cNvPr id="1931" name="Google Shape;1931;p30"/>
            <p:cNvSpPr/>
            <p:nvPr/>
          </p:nvSpPr>
          <p:spPr>
            <a:xfrm>
              <a:off x="8490910" y="330075"/>
              <a:ext cx="3300" cy="76500"/>
            </a:xfrm>
            <a:prstGeom prst="rect">
              <a:avLst/>
            </a:prstGeom>
            <a:solidFill>
              <a:srgbClr val="0D161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3 1 1 1">
  <p:cSld name="Blue PO1">
    <p:bg>
      <p:bgPr>
        <a:solidFill>
          <a:schemeClr val="dk2"/>
        </a:solidFill>
        <a:effectLst/>
      </p:bgPr>
    </p:bg>
    <p:spTree>
      <p:nvGrpSpPr>
        <p:cNvPr id="1" name="Shape 19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3" name="Google Shape;1933;p31"/>
          <p:cNvSpPr/>
          <p:nvPr/>
        </p:nvSpPr>
        <p:spPr>
          <a:xfrm>
            <a:off x="8689875" y="0"/>
            <a:ext cx="454200" cy="430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934" name="Google Shape;1934;p31"/>
          <p:cNvSpPr/>
          <p:nvPr/>
        </p:nvSpPr>
        <p:spPr>
          <a:xfrm>
            <a:off x="7970700" y="0"/>
            <a:ext cx="1173300" cy="759900"/>
          </a:xfrm>
          <a:prstGeom prst="roundRect">
            <a:avLst>
              <a:gd name="adj" fmla="val 37011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1935" name="Google Shape;1935;p31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1936" name="Google Shape;1936;p31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1937" name="Google Shape;1937;p31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1938" name="Google Shape;1938;p31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39" name="Google Shape;1939;p31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40" name="Google Shape;1940;p31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41" name="Google Shape;1941;p31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42" name="Google Shape;1942;p31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43" name="Google Shape;1943;p31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44" name="Google Shape;1944;p31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45" name="Google Shape;1945;p31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46" name="Google Shape;1946;p31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47" name="Google Shape;1947;p31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48" name="Google Shape;1948;p31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49" name="Google Shape;1949;p31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50" name="Google Shape;1950;p31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51" name="Google Shape;1951;p31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1952" name="Google Shape;1952;p31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1953" name="Google Shape;1953;p31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54" name="Google Shape;1954;p31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55" name="Google Shape;1955;p31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56" name="Google Shape;1956;p31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57" name="Google Shape;1957;p31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58" name="Google Shape;1958;p31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59" name="Google Shape;1959;p31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60" name="Google Shape;1960;p31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61" name="Google Shape;1961;p31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62" name="Google Shape;1962;p31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63" name="Google Shape;1963;p31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64" name="Google Shape;1964;p31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65" name="Google Shape;1965;p31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66" name="Google Shape;1966;p31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67" name="Google Shape;1967;p31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68" name="Google Shape;1968;p31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69" name="Google Shape;1969;p31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70" name="Google Shape;1970;p31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71" name="Google Shape;1971;p31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72" name="Google Shape;1972;p31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73" name="Google Shape;1973;p31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74" name="Google Shape;1974;p31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75" name="Google Shape;1975;p31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76" name="Google Shape;1976;p31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77" name="Google Shape;1977;p31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78" name="Google Shape;1978;p31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1979" name="Google Shape;1979;p31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80" name="Google Shape;1980;p31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pic>
        <p:nvPicPr>
          <p:cNvPr id="1981" name="Google Shape;1981;p3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91578" y="927072"/>
            <a:ext cx="3185045" cy="3185045"/>
          </a:xfrm>
          <a:prstGeom prst="rect">
            <a:avLst/>
          </a:prstGeom>
          <a:noFill/>
          <a:ln>
            <a:noFill/>
          </a:ln>
        </p:spPr>
      </p:pic>
      <p:sp>
        <p:nvSpPr>
          <p:cNvPr id="1982" name="Google Shape;1982;p31"/>
          <p:cNvSpPr>
            <a:spLocks noGrp="1"/>
          </p:cNvSpPr>
          <p:nvPr>
            <p:ph type="body" idx="1"/>
          </p:nvPr>
        </p:nvSpPr>
        <p:spPr>
          <a:xfrm>
            <a:off x="343800" y="176850"/>
            <a:ext cx="1581963" cy="276433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36000" rIns="72000" bIns="36000" anchor="ctr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Inter Tight"/>
              <a:buNone/>
              <a:defRPr sz="700" b="1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9pPr>
          </a:lstStyle>
          <a:p>
            <a:endParaRPr/>
          </a:p>
        </p:txBody>
      </p:sp>
      <p:grpSp>
        <p:nvGrpSpPr>
          <p:cNvPr id="1983" name="Google Shape;1983;p31"/>
          <p:cNvGrpSpPr/>
          <p:nvPr/>
        </p:nvGrpSpPr>
        <p:grpSpPr>
          <a:xfrm>
            <a:off x="3900959" y="-1035560"/>
            <a:ext cx="7718612" cy="7788576"/>
            <a:chOff x="-13384189" y="657713"/>
            <a:chExt cx="685745" cy="691961"/>
          </a:xfrm>
        </p:grpSpPr>
        <p:sp>
          <p:nvSpPr>
            <p:cNvPr id="1984" name="Google Shape;1984;p31"/>
            <p:cNvSpPr/>
            <p:nvPr/>
          </p:nvSpPr>
          <p:spPr>
            <a:xfrm>
              <a:off x="-13384189" y="763359"/>
              <a:ext cx="685745" cy="586315"/>
            </a:xfrm>
            <a:custGeom>
              <a:avLst/>
              <a:gdLst/>
              <a:ahLst/>
              <a:cxnLst/>
              <a:rect l="l" t="t" r="r" b="b"/>
              <a:pathLst>
                <a:path w="685745" h="586315" extrusionOk="0">
                  <a:moveTo>
                    <a:pt x="685373" y="309795"/>
                  </a:moveTo>
                  <a:cubicBezTo>
                    <a:pt x="684136" y="299139"/>
                    <a:pt x="679474" y="289816"/>
                    <a:pt x="670912" y="283442"/>
                  </a:cubicBezTo>
                  <a:cubicBezTo>
                    <a:pt x="657783" y="272786"/>
                    <a:pt x="642846" y="269456"/>
                    <a:pt x="626768" y="272786"/>
                  </a:cubicBezTo>
                  <a:cubicBezTo>
                    <a:pt x="617445" y="274879"/>
                    <a:pt x="608977" y="277924"/>
                    <a:pt x="600034" y="280397"/>
                  </a:cubicBezTo>
                  <a:cubicBezTo>
                    <a:pt x="592804" y="282490"/>
                    <a:pt x="585573" y="284203"/>
                    <a:pt x="577962" y="283822"/>
                  </a:cubicBezTo>
                  <a:cubicBezTo>
                    <a:pt x="576725" y="283822"/>
                    <a:pt x="575869" y="283442"/>
                    <a:pt x="575013" y="283442"/>
                  </a:cubicBezTo>
                  <a:lnTo>
                    <a:pt x="575013" y="282205"/>
                  </a:lnTo>
                  <a:cubicBezTo>
                    <a:pt x="604696" y="269076"/>
                    <a:pt x="634854" y="255471"/>
                    <a:pt x="665014" y="242247"/>
                  </a:cubicBezTo>
                  <a:lnTo>
                    <a:pt x="665014" y="241866"/>
                  </a:lnTo>
                  <a:lnTo>
                    <a:pt x="533343" y="241866"/>
                  </a:lnTo>
                  <a:cubicBezTo>
                    <a:pt x="531630" y="241866"/>
                    <a:pt x="530774" y="241486"/>
                    <a:pt x="529918" y="239773"/>
                  </a:cubicBezTo>
                  <a:cubicBezTo>
                    <a:pt x="529061" y="237680"/>
                    <a:pt x="528205" y="235968"/>
                    <a:pt x="527349" y="233875"/>
                  </a:cubicBezTo>
                  <a:cubicBezTo>
                    <a:pt x="526968" y="233494"/>
                    <a:pt x="526968" y="232638"/>
                    <a:pt x="526493" y="231782"/>
                  </a:cubicBezTo>
                  <a:cubicBezTo>
                    <a:pt x="529442" y="232638"/>
                    <a:pt x="532010" y="233494"/>
                    <a:pt x="534579" y="234350"/>
                  </a:cubicBezTo>
                  <a:cubicBezTo>
                    <a:pt x="543047" y="236919"/>
                    <a:pt x="551609" y="236919"/>
                    <a:pt x="559601" y="234350"/>
                  </a:cubicBezTo>
                  <a:cubicBezTo>
                    <a:pt x="566831" y="231782"/>
                    <a:pt x="572730" y="227976"/>
                    <a:pt x="578248" y="222839"/>
                  </a:cubicBezTo>
                  <a:cubicBezTo>
                    <a:pt x="579104" y="221983"/>
                    <a:pt x="580341" y="220746"/>
                    <a:pt x="582053" y="221126"/>
                  </a:cubicBezTo>
                  <a:cubicBezTo>
                    <a:pt x="587952" y="221983"/>
                    <a:pt x="594326" y="222839"/>
                    <a:pt x="600320" y="223695"/>
                  </a:cubicBezTo>
                  <a:cubicBezTo>
                    <a:pt x="604982" y="224076"/>
                    <a:pt x="609263" y="224932"/>
                    <a:pt x="613925" y="225408"/>
                  </a:cubicBezTo>
                  <a:lnTo>
                    <a:pt x="613925" y="225027"/>
                  </a:lnTo>
                  <a:cubicBezTo>
                    <a:pt x="604601" y="221602"/>
                    <a:pt x="595658" y="218272"/>
                    <a:pt x="586334" y="214372"/>
                  </a:cubicBezTo>
                  <a:cubicBezTo>
                    <a:pt x="590996" y="209234"/>
                    <a:pt x="595277" y="204572"/>
                    <a:pt x="602032" y="202860"/>
                  </a:cubicBezTo>
                  <a:cubicBezTo>
                    <a:pt x="604601" y="202004"/>
                    <a:pt x="607170" y="202004"/>
                    <a:pt x="609643" y="203241"/>
                  </a:cubicBezTo>
                  <a:cubicBezTo>
                    <a:pt x="612212" y="204477"/>
                    <a:pt x="614781" y="205809"/>
                    <a:pt x="617254" y="207046"/>
                  </a:cubicBezTo>
                  <a:cubicBezTo>
                    <a:pt x="624865" y="211708"/>
                    <a:pt x="632952" y="216369"/>
                    <a:pt x="642275" y="217226"/>
                  </a:cubicBezTo>
                  <a:cubicBezTo>
                    <a:pt x="650743" y="218082"/>
                    <a:pt x="658829" y="216845"/>
                    <a:pt x="666060" y="211708"/>
                  </a:cubicBezTo>
                  <a:cubicBezTo>
                    <a:pt x="672815" y="206570"/>
                    <a:pt x="678332" y="199816"/>
                    <a:pt x="681758" y="191729"/>
                  </a:cubicBezTo>
                  <a:cubicBezTo>
                    <a:pt x="686039" y="181073"/>
                    <a:pt x="687275" y="170037"/>
                    <a:pt x="683470" y="159001"/>
                  </a:cubicBezTo>
                  <a:cubicBezTo>
                    <a:pt x="680901" y="150534"/>
                    <a:pt x="675859" y="143304"/>
                    <a:pt x="668629" y="137786"/>
                  </a:cubicBezTo>
                  <a:cubicBezTo>
                    <a:pt x="666916" y="136073"/>
                    <a:pt x="664823" y="134836"/>
                    <a:pt x="662254" y="133124"/>
                  </a:cubicBezTo>
                  <a:lnTo>
                    <a:pt x="662254" y="135217"/>
                  </a:lnTo>
                  <a:cubicBezTo>
                    <a:pt x="663111" y="142447"/>
                    <a:pt x="662635" y="149678"/>
                    <a:pt x="661017" y="156908"/>
                  </a:cubicBezTo>
                  <a:cubicBezTo>
                    <a:pt x="659781" y="161570"/>
                    <a:pt x="657212" y="165376"/>
                    <a:pt x="652931" y="167944"/>
                  </a:cubicBezTo>
                  <a:cubicBezTo>
                    <a:pt x="648269" y="170037"/>
                    <a:pt x="643608" y="169657"/>
                    <a:pt x="638946" y="168325"/>
                  </a:cubicBezTo>
                  <a:cubicBezTo>
                    <a:pt x="630003" y="166612"/>
                    <a:pt x="622391" y="162426"/>
                    <a:pt x="614305" y="157289"/>
                  </a:cubicBezTo>
                  <a:cubicBezTo>
                    <a:pt x="609643" y="154340"/>
                    <a:pt x="609643" y="155576"/>
                    <a:pt x="613068" y="150534"/>
                  </a:cubicBezTo>
                  <a:cubicBezTo>
                    <a:pt x="615161" y="146729"/>
                    <a:pt x="617349" y="142923"/>
                    <a:pt x="619823" y="139023"/>
                  </a:cubicBezTo>
                  <a:cubicBezTo>
                    <a:pt x="618967" y="139023"/>
                    <a:pt x="618586" y="139403"/>
                    <a:pt x="618111" y="139403"/>
                  </a:cubicBezTo>
                  <a:cubicBezTo>
                    <a:pt x="614305" y="143208"/>
                    <a:pt x="610024" y="146633"/>
                    <a:pt x="606218" y="150058"/>
                  </a:cubicBezTo>
                  <a:cubicBezTo>
                    <a:pt x="604982" y="150915"/>
                    <a:pt x="604125" y="150915"/>
                    <a:pt x="603269" y="150439"/>
                  </a:cubicBezTo>
                  <a:cubicBezTo>
                    <a:pt x="598607" y="149202"/>
                    <a:pt x="594326" y="147870"/>
                    <a:pt x="589664" y="147490"/>
                  </a:cubicBezTo>
                  <a:cubicBezTo>
                    <a:pt x="580341" y="146253"/>
                    <a:pt x="572254" y="149583"/>
                    <a:pt x="565024" y="155101"/>
                  </a:cubicBezTo>
                  <a:cubicBezTo>
                    <a:pt x="558650" y="159762"/>
                    <a:pt x="553131" y="165280"/>
                    <a:pt x="547233" y="170799"/>
                  </a:cubicBezTo>
                  <a:cubicBezTo>
                    <a:pt x="543427" y="173748"/>
                    <a:pt x="540002" y="177173"/>
                    <a:pt x="534960" y="177553"/>
                  </a:cubicBezTo>
                  <a:cubicBezTo>
                    <a:pt x="531155" y="177553"/>
                    <a:pt x="527349" y="177553"/>
                    <a:pt x="523448" y="177173"/>
                  </a:cubicBezTo>
                  <a:cubicBezTo>
                    <a:pt x="515838" y="175936"/>
                    <a:pt x="509463" y="176792"/>
                    <a:pt x="503469" y="181835"/>
                  </a:cubicBezTo>
                  <a:cubicBezTo>
                    <a:pt x="501757" y="183071"/>
                    <a:pt x="500520" y="184784"/>
                    <a:pt x="499188" y="186116"/>
                  </a:cubicBezTo>
                  <a:cubicBezTo>
                    <a:pt x="510224" y="184403"/>
                    <a:pt x="516598" y="185735"/>
                    <a:pt x="525922" y="189065"/>
                  </a:cubicBezTo>
                  <a:cubicBezTo>
                    <a:pt x="528871" y="190302"/>
                    <a:pt x="531440" y="191158"/>
                    <a:pt x="534389" y="192014"/>
                  </a:cubicBezTo>
                  <a:cubicBezTo>
                    <a:pt x="539051" y="193251"/>
                    <a:pt x="542856" y="192014"/>
                    <a:pt x="546281" y="188589"/>
                  </a:cubicBezTo>
                  <a:cubicBezTo>
                    <a:pt x="547138" y="188209"/>
                    <a:pt x="547518" y="187733"/>
                    <a:pt x="548375" y="186877"/>
                  </a:cubicBezTo>
                  <a:cubicBezTo>
                    <a:pt x="548375" y="187733"/>
                    <a:pt x="548755" y="188114"/>
                    <a:pt x="548375" y="188589"/>
                  </a:cubicBezTo>
                  <a:cubicBezTo>
                    <a:pt x="547518" y="192395"/>
                    <a:pt x="546662" y="196200"/>
                    <a:pt x="544950" y="200101"/>
                  </a:cubicBezTo>
                  <a:cubicBezTo>
                    <a:pt x="543713" y="203050"/>
                    <a:pt x="540668" y="204382"/>
                    <a:pt x="537338" y="204382"/>
                  </a:cubicBezTo>
                  <a:cubicBezTo>
                    <a:pt x="533533" y="204002"/>
                    <a:pt x="530108" y="201813"/>
                    <a:pt x="527159" y="200101"/>
                  </a:cubicBezTo>
                  <a:cubicBezTo>
                    <a:pt x="522497" y="197532"/>
                    <a:pt x="517835" y="194963"/>
                    <a:pt x="513173" y="192870"/>
                  </a:cubicBezTo>
                  <a:cubicBezTo>
                    <a:pt x="509749" y="191158"/>
                    <a:pt x="505943" y="190302"/>
                    <a:pt x="501661" y="191158"/>
                  </a:cubicBezTo>
                  <a:cubicBezTo>
                    <a:pt x="498712" y="191538"/>
                    <a:pt x="496144" y="192870"/>
                    <a:pt x="493575" y="194963"/>
                  </a:cubicBezTo>
                  <a:cubicBezTo>
                    <a:pt x="493955" y="195344"/>
                    <a:pt x="494432" y="195344"/>
                    <a:pt x="494812" y="195344"/>
                  </a:cubicBezTo>
                  <a:cubicBezTo>
                    <a:pt x="502423" y="196581"/>
                    <a:pt x="509273" y="200006"/>
                    <a:pt x="516027" y="204287"/>
                  </a:cubicBezTo>
                  <a:cubicBezTo>
                    <a:pt x="521165" y="207712"/>
                    <a:pt x="526683" y="211042"/>
                    <a:pt x="532201" y="213611"/>
                  </a:cubicBezTo>
                  <a:cubicBezTo>
                    <a:pt x="538099" y="216560"/>
                    <a:pt x="544474" y="217416"/>
                    <a:pt x="550467" y="213230"/>
                  </a:cubicBezTo>
                  <a:cubicBezTo>
                    <a:pt x="554749" y="210281"/>
                    <a:pt x="555985" y="205619"/>
                    <a:pt x="557222" y="200481"/>
                  </a:cubicBezTo>
                  <a:cubicBezTo>
                    <a:pt x="558935" y="192014"/>
                    <a:pt x="560171" y="183452"/>
                    <a:pt x="562359" y="174985"/>
                  </a:cubicBezTo>
                  <a:cubicBezTo>
                    <a:pt x="563596" y="168610"/>
                    <a:pt x="567022" y="163473"/>
                    <a:pt x="572539" y="159667"/>
                  </a:cubicBezTo>
                  <a:cubicBezTo>
                    <a:pt x="576821" y="157099"/>
                    <a:pt x="581482" y="155862"/>
                    <a:pt x="586525" y="155862"/>
                  </a:cubicBezTo>
                  <a:cubicBezTo>
                    <a:pt x="584432" y="154149"/>
                    <a:pt x="582719" y="152913"/>
                    <a:pt x="581007" y="152056"/>
                  </a:cubicBezTo>
                  <a:lnTo>
                    <a:pt x="581007" y="151200"/>
                  </a:lnTo>
                  <a:cubicBezTo>
                    <a:pt x="581863" y="151200"/>
                    <a:pt x="582244" y="150820"/>
                    <a:pt x="583100" y="150820"/>
                  </a:cubicBezTo>
                  <a:cubicBezTo>
                    <a:pt x="585193" y="151200"/>
                    <a:pt x="587762" y="151200"/>
                    <a:pt x="589854" y="151676"/>
                  </a:cubicBezTo>
                  <a:cubicBezTo>
                    <a:pt x="596229" y="152532"/>
                    <a:pt x="601747" y="156338"/>
                    <a:pt x="606408" y="160143"/>
                  </a:cubicBezTo>
                  <a:cubicBezTo>
                    <a:pt x="617445" y="168610"/>
                    <a:pt x="629337" y="174128"/>
                    <a:pt x="643322" y="174128"/>
                  </a:cubicBezTo>
                  <a:cubicBezTo>
                    <a:pt x="645415" y="174128"/>
                    <a:pt x="645891" y="174985"/>
                    <a:pt x="645891" y="176697"/>
                  </a:cubicBezTo>
                  <a:cubicBezTo>
                    <a:pt x="645891" y="178410"/>
                    <a:pt x="645034" y="179266"/>
                    <a:pt x="643322" y="179646"/>
                  </a:cubicBezTo>
                  <a:cubicBezTo>
                    <a:pt x="639897" y="179646"/>
                    <a:pt x="636567" y="180027"/>
                    <a:pt x="633142" y="179646"/>
                  </a:cubicBezTo>
                  <a:cubicBezTo>
                    <a:pt x="631049" y="179646"/>
                    <a:pt x="628480" y="179266"/>
                    <a:pt x="626388" y="178790"/>
                  </a:cubicBezTo>
                  <a:cubicBezTo>
                    <a:pt x="626768" y="179646"/>
                    <a:pt x="627244" y="180503"/>
                    <a:pt x="628100" y="180883"/>
                  </a:cubicBezTo>
                  <a:cubicBezTo>
                    <a:pt x="631905" y="183832"/>
                    <a:pt x="636567" y="184689"/>
                    <a:pt x="641229" y="185545"/>
                  </a:cubicBezTo>
                  <a:cubicBezTo>
                    <a:pt x="651409" y="187257"/>
                    <a:pt x="660732" y="181739"/>
                    <a:pt x="663777" y="171940"/>
                  </a:cubicBezTo>
                  <a:cubicBezTo>
                    <a:pt x="666346" y="164710"/>
                    <a:pt x="665869" y="157479"/>
                    <a:pt x="665014" y="150249"/>
                  </a:cubicBezTo>
                  <a:cubicBezTo>
                    <a:pt x="664633" y="148156"/>
                    <a:pt x="664157" y="145968"/>
                    <a:pt x="663777" y="143494"/>
                  </a:cubicBezTo>
                  <a:cubicBezTo>
                    <a:pt x="665014" y="143874"/>
                    <a:pt x="665869" y="144350"/>
                    <a:pt x="666726" y="144731"/>
                  </a:cubicBezTo>
                  <a:cubicBezTo>
                    <a:pt x="670151" y="147680"/>
                    <a:pt x="672624" y="151486"/>
                    <a:pt x="673957" y="155767"/>
                  </a:cubicBezTo>
                  <a:cubicBezTo>
                    <a:pt x="676049" y="162522"/>
                    <a:pt x="676049" y="169371"/>
                    <a:pt x="675193" y="176126"/>
                  </a:cubicBezTo>
                  <a:cubicBezTo>
                    <a:pt x="673957" y="185069"/>
                    <a:pt x="671388" y="193917"/>
                    <a:pt x="665394" y="201147"/>
                  </a:cubicBezTo>
                  <a:cubicBezTo>
                    <a:pt x="663681" y="203716"/>
                    <a:pt x="661589" y="205429"/>
                    <a:pt x="659020" y="207046"/>
                  </a:cubicBezTo>
                  <a:cubicBezTo>
                    <a:pt x="657783" y="208283"/>
                    <a:pt x="655595" y="208758"/>
                    <a:pt x="654358" y="207046"/>
                  </a:cubicBezTo>
                  <a:cubicBezTo>
                    <a:pt x="652265" y="205334"/>
                    <a:pt x="652265" y="201909"/>
                    <a:pt x="654739" y="199816"/>
                  </a:cubicBezTo>
                  <a:cubicBezTo>
                    <a:pt x="655975" y="198959"/>
                    <a:pt x="657307" y="198103"/>
                    <a:pt x="658163" y="197247"/>
                  </a:cubicBezTo>
                  <a:cubicBezTo>
                    <a:pt x="659876" y="195534"/>
                    <a:pt x="661113" y="194298"/>
                    <a:pt x="662445" y="192585"/>
                  </a:cubicBezTo>
                  <a:lnTo>
                    <a:pt x="662064" y="192205"/>
                  </a:lnTo>
                  <a:cubicBezTo>
                    <a:pt x="651884" y="198959"/>
                    <a:pt x="641705" y="198579"/>
                    <a:pt x="630669" y="194773"/>
                  </a:cubicBezTo>
                  <a:cubicBezTo>
                    <a:pt x="623914" y="192205"/>
                    <a:pt x="618396" y="187162"/>
                    <a:pt x="613259" y="182500"/>
                  </a:cubicBezTo>
                  <a:cubicBezTo>
                    <a:pt x="608597" y="178695"/>
                    <a:pt x="603459" y="174889"/>
                    <a:pt x="597942" y="172321"/>
                  </a:cubicBezTo>
                  <a:cubicBezTo>
                    <a:pt x="594516" y="171084"/>
                    <a:pt x="590711" y="170228"/>
                    <a:pt x="586905" y="171464"/>
                  </a:cubicBezTo>
                  <a:cubicBezTo>
                    <a:pt x="581768" y="173177"/>
                    <a:pt x="579294" y="176982"/>
                    <a:pt x="577582" y="181644"/>
                  </a:cubicBezTo>
                  <a:cubicBezTo>
                    <a:pt x="575489" y="185925"/>
                    <a:pt x="574157" y="190587"/>
                    <a:pt x="572444" y="194773"/>
                  </a:cubicBezTo>
                  <a:cubicBezTo>
                    <a:pt x="569876" y="201528"/>
                    <a:pt x="566926" y="208758"/>
                    <a:pt x="562645" y="214752"/>
                  </a:cubicBezTo>
                  <a:cubicBezTo>
                    <a:pt x="559696" y="219033"/>
                    <a:pt x="555890" y="222363"/>
                    <a:pt x="550753" y="224076"/>
                  </a:cubicBezTo>
                  <a:cubicBezTo>
                    <a:pt x="543522" y="226169"/>
                    <a:pt x="536292" y="225312"/>
                    <a:pt x="529537" y="221983"/>
                  </a:cubicBezTo>
                  <a:cubicBezTo>
                    <a:pt x="521450" y="217321"/>
                    <a:pt x="513839" y="212659"/>
                    <a:pt x="505753" y="207997"/>
                  </a:cubicBezTo>
                  <a:cubicBezTo>
                    <a:pt x="499854" y="204572"/>
                    <a:pt x="493480" y="202099"/>
                    <a:pt x="486630" y="202860"/>
                  </a:cubicBezTo>
                  <a:cubicBezTo>
                    <a:pt x="481968" y="203241"/>
                    <a:pt x="477687" y="204953"/>
                    <a:pt x="473881" y="207997"/>
                  </a:cubicBezTo>
                  <a:cubicBezTo>
                    <a:pt x="475594" y="208378"/>
                    <a:pt x="476831" y="208854"/>
                    <a:pt x="477687" y="208854"/>
                  </a:cubicBezTo>
                  <a:cubicBezTo>
                    <a:pt x="489579" y="211422"/>
                    <a:pt x="498903" y="218653"/>
                    <a:pt x="506990" y="227120"/>
                  </a:cubicBezTo>
                  <a:cubicBezTo>
                    <a:pt x="514601" y="235207"/>
                    <a:pt x="520594" y="244150"/>
                    <a:pt x="526968" y="252617"/>
                  </a:cubicBezTo>
                  <a:cubicBezTo>
                    <a:pt x="533343" y="261560"/>
                    <a:pt x="539717" y="270408"/>
                    <a:pt x="547804" y="278114"/>
                  </a:cubicBezTo>
                  <a:cubicBezTo>
                    <a:pt x="552465" y="281919"/>
                    <a:pt x="557603" y="285344"/>
                    <a:pt x="563121" y="287057"/>
                  </a:cubicBezTo>
                  <a:cubicBezTo>
                    <a:pt x="571588" y="289626"/>
                    <a:pt x="579675" y="288294"/>
                    <a:pt x="587762" y="287057"/>
                  </a:cubicBezTo>
                  <a:cubicBezTo>
                    <a:pt x="596229" y="285820"/>
                    <a:pt x="604316" y="282395"/>
                    <a:pt x="611926" y="279446"/>
                  </a:cubicBezTo>
                  <a:cubicBezTo>
                    <a:pt x="625912" y="273547"/>
                    <a:pt x="639517" y="273072"/>
                    <a:pt x="653502" y="278590"/>
                  </a:cubicBezTo>
                  <a:cubicBezTo>
                    <a:pt x="662825" y="282395"/>
                    <a:pt x="670056" y="288769"/>
                    <a:pt x="673481" y="298569"/>
                  </a:cubicBezTo>
                  <a:cubicBezTo>
                    <a:pt x="676049" y="304467"/>
                    <a:pt x="676430" y="310461"/>
                    <a:pt x="676049" y="316835"/>
                  </a:cubicBezTo>
                  <a:cubicBezTo>
                    <a:pt x="675669" y="324446"/>
                    <a:pt x="673481" y="331677"/>
                    <a:pt x="669295" y="338051"/>
                  </a:cubicBezTo>
                  <a:cubicBezTo>
                    <a:pt x="668914" y="338431"/>
                    <a:pt x="668438" y="338907"/>
                    <a:pt x="667582" y="339763"/>
                  </a:cubicBezTo>
                  <a:cubicBezTo>
                    <a:pt x="667582" y="338527"/>
                    <a:pt x="667963" y="337194"/>
                    <a:pt x="667963" y="336338"/>
                  </a:cubicBezTo>
                  <a:cubicBezTo>
                    <a:pt x="670531" y="328727"/>
                    <a:pt x="671388" y="321021"/>
                    <a:pt x="670531" y="313030"/>
                  </a:cubicBezTo>
                  <a:cubicBezTo>
                    <a:pt x="669295" y="300757"/>
                    <a:pt x="663301" y="291814"/>
                    <a:pt x="651884" y="286676"/>
                  </a:cubicBezTo>
                  <a:cubicBezTo>
                    <a:pt x="641229" y="282015"/>
                    <a:pt x="630669" y="281539"/>
                    <a:pt x="620013" y="287533"/>
                  </a:cubicBezTo>
                  <a:cubicBezTo>
                    <a:pt x="611926" y="292194"/>
                    <a:pt x="605171" y="298569"/>
                    <a:pt x="597942" y="304562"/>
                  </a:cubicBezTo>
                  <a:cubicBezTo>
                    <a:pt x="592423" y="309224"/>
                    <a:pt x="586430" y="314361"/>
                    <a:pt x="580150" y="318548"/>
                  </a:cubicBezTo>
                  <a:cubicBezTo>
                    <a:pt x="567022" y="327871"/>
                    <a:pt x="552941" y="327490"/>
                    <a:pt x="538575" y="320641"/>
                  </a:cubicBezTo>
                  <a:cubicBezTo>
                    <a:pt x="531345" y="317216"/>
                    <a:pt x="525446" y="312173"/>
                    <a:pt x="519928" y="306655"/>
                  </a:cubicBezTo>
                  <a:cubicBezTo>
                    <a:pt x="514030" y="300757"/>
                    <a:pt x="508892" y="294382"/>
                    <a:pt x="503755" y="288008"/>
                  </a:cubicBezTo>
                  <a:cubicBezTo>
                    <a:pt x="493955" y="276116"/>
                    <a:pt x="485108" y="264224"/>
                    <a:pt x="475689" y="252807"/>
                  </a:cubicBezTo>
                  <a:cubicBezTo>
                    <a:pt x="470552" y="246433"/>
                    <a:pt x="464178" y="240915"/>
                    <a:pt x="457042" y="236253"/>
                  </a:cubicBezTo>
                  <a:cubicBezTo>
                    <a:pt x="448955" y="231116"/>
                    <a:pt x="440488" y="228167"/>
                    <a:pt x="430689" y="229023"/>
                  </a:cubicBezTo>
                  <a:lnTo>
                    <a:pt x="423078" y="230260"/>
                  </a:lnTo>
                  <a:cubicBezTo>
                    <a:pt x="423078" y="230260"/>
                    <a:pt x="423458" y="231116"/>
                    <a:pt x="423458" y="231116"/>
                  </a:cubicBezTo>
                  <a:cubicBezTo>
                    <a:pt x="432782" y="237490"/>
                    <a:pt x="440869" y="245101"/>
                    <a:pt x="448480" y="254044"/>
                  </a:cubicBezTo>
                  <a:cubicBezTo>
                    <a:pt x="455710" y="262511"/>
                    <a:pt x="462084" y="272311"/>
                    <a:pt x="468458" y="282110"/>
                  </a:cubicBezTo>
                  <a:cubicBezTo>
                    <a:pt x="474833" y="292765"/>
                    <a:pt x="480732" y="303325"/>
                    <a:pt x="487581" y="313505"/>
                  </a:cubicBezTo>
                  <a:cubicBezTo>
                    <a:pt x="493480" y="322448"/>
                    <a:pt x="501186" y="329203"/>
                    <a:pt x="510890" y="333865"/>
                  </a:cubicBezTo>
                  <a:cubicBezTo>
                    <a:pt x="519358" y="337670"/>
                    <a:pt x="528301" y="339763"/>
                    <a:pt x="537244" y="341476"/>
                  </a:cubicBezTo>
                  <a:cubicBezTo>
                    <a:pt x="545330" y="342713"/>
                    <a:pt x="553417" y="343569"/>
                    <a:pt x="561028" y="346994"/>
                  </a:cubicBezTo>
                  <a:cubicBezTo>
                    <a:pt x="564833" y="348706"/>
                    <a:pt x="568639" y="351275"/>
                    <a:pt x="571208" y="354605"/>
                  </a:cubicBezTo>
                  <a:cubicBezTo>
                    <a:pt x="575013" y="359266"/>
                    <a:pt x="577106" y="364784"/>
                    <a:pt x="578438" y="370778"/>
                  </a:cubicBezTo>
                  <a:cubicBezTo>
                    <a:pt x="581007" y="380577"/>
                    <a:pt x="582719" y="390757"/>
                    <a:pt x="585193" y="400461"/>
                  </a:cubicBezTo>
                  <a:cubicBezTo>
                    <a:pt x="586905" y="407692"/>
                    <a:pt x="590330" y="414446"/>
                    <a:pt x="595848" y="419584"/>
                  </a:cubicBezTo>
                  <a:cubicBezTo>
                    <a:pt x="598417" y="422152"/>
                    <a:pt x="601747" y="423865"/>
                    <a:pt x="605171" y="424721"/>
                  </a:cubicBezTo>
                  <a:cubicBezTo>
                    <a:pt x="604316" y="422152"/>
                    <a:pt x="603079" y="420060"/>
                    <a:pt x="602222" y="417491"/>
                  </a:cubicBezTo>
                  <a:cubicBezTo>
                    <a:pt x="602222" y="417491"/>
                    <a:pt x="602603" y="417491"/>
                    <a:pt x="602603" y="417110"/>
                  </a:cubicBezTo>
                  <a:cubicBezTo>
                    <a:pt x="603459" y="417491"/>
                    <a:pt x="603840" y="417967"/>
                    <a:pt x="604696" y="418347"/>
                  </a:cubicBezTo>
                  <a:cubicBezTo>
                    <a:pt x="607645" y="419584"/>
                    <a:pt x="610594" y="421296"/>
                    <a:pt x="613639" y="422152"/>
                  </a:cubicBezTo>
                  <a:cubicBezTo>
                    <a:pt x="621726" y="424721"/>
                    <a:pt x="629812" y="425102"/>
                    <a:pt x="638280" y="423389"/>
                  </a:cubicBezTo>
                  <a:cubicBezTo>
                    <a:pt x="640373" y="423009"/>
                    <a:pt x="640848" y="423389"/>
                    <a:pt x="640848" y="425482"/>
                  </a:cubicBezTo>
                  <a:cubicBezTo>
                    <a:pt x="640468" y="427575"/>
                    <a:pt x="639611" y="428907"/>
                    <a:pt x="637899" y="430144"/>
                  </a:cubicBezTo>
                  <a:cubicBezTo>
                    <a:pt x="633237" y="433094"/>
                    <a:pt x="627719" y="433950"/>
                    <a:pt x="622202" y="433950"/>
                  </a:cubicBezTo>
                  <a:cubicBezTo>
                    <a:pt x="620108" y="433950"/>
                    <a:pt x="617920" y="433094"/>
                    <a:pt x="616303" y="435187"/>
                  </a:cubicBezTo>
                  <a:lnTo>
                    <a:pt x="615066" y="435187"/>
                  </a:lnTo>
                  <a:cubicBezTo>
                    <a:pt x="610785" y="433950"/>
                    <a:pt x="606599" y="433094"/>
                    <a:pt x="602793" y="431761"/>
                  </a:cubicBezTo>
                  <a:cubicBezTo>
                    <a:pt x="593470" y="428337"/>
                    <a:pt x="586620" y="422438"/>
                    <a:pt x="583290" y="413115"/>
                  </a:cubicBezTo>
                  <a:cubicBezTo>
                    <a:pt x="581578" y="407977"/>
                    <a:pt x="580722" y="402459"/>
                    <a:pt x="579485" y="397417"/>
                  </a:cubicBezTo>
                  <a:cubicBezTo>
                    <a:pt x="577772" y="390186"/>
                    <a:pt x="576536" y="382956"/>
                    <a:pt x="574347" y="375725"/>
                  </a:cubicBezTo>
                  <a:cubicBezTo>
                    <a:pt x="571398" y="366402"/>
                    <a:pt x="565024" y="359171"/>
                    <a:pt x="555224" y="355746"/>
                  </a:cubicBezTo>
                  <a:cubicBezTo>
                    <a:pt x="548850" y="353653"/>
                    <a:pt x="542095" y="352321"/>
                    <a:pt x="535245" y="350609"/>
                  </a:cubicBezTo>
                  <a:cubicBezTo>
                    <a:pt x="525066" y="348516"/>
                    <a:pt x="514886" y="347184"/>
                    <a:pt x="505087" y="342998"/>
                  </a:cubicBezTo>
                  <a:cubicBezTo>
                    <a:pt x="498712" y="340049"/>
                    <a:pt x="493195" y="336243"/>
                    <a:pt x="488913" y="330725"/>
                  </a:cubicBezTo>
                  <a:cubicBezTo>
                    <a:pt x="485489" y="325588"/>
                    <a:pt x="482158" y="320070"/>
                    <a:pt x="479114" y="314552"/>
                  </a:cubicBezTo>
                  <a:cubicBezTo>
                    <a:pt x="471884" y="300566"/>
                    <a:pt x="465509" y="286105"/>
                    <a:pt x="456566" y="272501"/>
                  </a:cubicBezTo>
                  <a:cubicBezTo>
                    <a:pt x="451049" y="263558"/>
                    <a:pt x="445055" y="255471"/>
                    <a:pt x="437063" y="249192"/>
                  </a:cubicBezTo>
                  <a:cubicBezTo>
                    <a:pt x="433258" y="246623"/>
                    <a:pt x="429452" y="244055"/>
                    <a:pt x="425171" y="242818"/>
                  </a:cubicBezTo>
                  <a:cubicBezTo>
                    <a:pt x="425551" y="243198"/>
                    <a:pt x="426027" y="244055"/>
                    <a:pt x="426408" y="244530"/>
                  </a:cubicBezTo>
                  <a:cubicBezTo>
                    <a:pt x="427264" y="244911"/>
                    <a:pt x="427645" y="245387"/>
                    <a:pt x="428501" y="245767"/>
                  </a:cubicBezTo>
                  <a:cubicBezTo>
                    <a:pt x="434875" y="252141"/>
                    <a:pt x="440393" y="259372"/>
                    <a:pt x="445055" y="266983"/>
                  </a:cubicBezTo>
                  <a:cubicBezTo>
                    <a:pt x="452286" y="279256"/>
                    <a:pt x="457803" y="292480"/>
                    <a:pt x="463321" y="305228"/>
                  </a:cubicBezTo>
                  <a:cubicBezTo>
                    <a:pt x="468458" y="316264"/>
                    <a:pt x="473501" y="327300"/>
                    <a:pt x="480732" y="337480"/>
                  </a:cubicBezTo>
                  <a:cubicBezTo>
                    <a:pt x="487962" y="347660"/>
                    <a:pt x="497286" y="354890"/>
                    <a:pt x="510034" y="357839"/>
                  </a:cubicBezTo>
                  <a:cubicBezTo>
                    <a:pt x="517645" y="359552"/>
                    <a:pt x="525732" y="360408"/>
                    <a:pt x="533818" y="361264"/>
                  </a:cubicBezTo>
                  <a:cubicBezTo>
                    <a:pt x="540193" y="362501"/>
                    <a:pt x="546567" y="362977"/>
                    <a:pt x="551609" y="367163"/>
                  </a:cubicBezTo>
                  <a:cubicBezTo>
                    <a:pt x="554178" y="369256"/>
                    <a:pt x="556271" y="371825"/>
                    <a:pt x="558364" y="374393"/>
                  </a:cubicBezTo>
                  <a:cubicBezTo>
                    <a:pt x="561789" y="379055"/>
                    <a:pt x="565119" y="383717"/>
                    <a:pt x="567687" y="388854"/>
                  </a:cubicBezTo>
                  <a:cubicBezTo>
                    <a:pt x="571968" y="395609"/>
                    <a:pt x="573205" y="403315"/>
                    <a:pt x="575774" y="410926"/>
                  </a:cubicBezTo>
                  <a:cubicBezTo>
                    <a:pt x="577487" y="416825"/>
                    <a:pt x="579579" y="422438"/>
                    <a:pt x="583861" y="427100"/>
                  </a:cubicBezTo>
                  <a:cubicBezTo>
                    <a:pt x="585098" y="428337"/>
                    <a:pt x="586430" y="430049"/>
                    <a:pt x="587286" y="431381"/>
                  </a:cubicBezTo>
                  <a:cubicBezTo>
                    <a:pt x="586049" y="431381"/>
                    <a:pt x="584717" y="431000"/>
                    <a:pt x="583480" y="430525"/>
                  </a:cubicBezTo>
                  <a:cubicBezTo>
                    <a:pt x="575393" y="426719"/>
                    <a:pt x="569876" y="420345"/>
                    <a:pt x="565214" y="412734"/>
                  </a:cubicBezTo>
                  <a:cubicBezTo>
                    <a:pt x="561789" y="406360"/>
                    <a:pt x="558459" y="399985"/>
                    <a:pt x="555034" y="393611"/>
                  </a:cubicBezTo>
                  <a:cubicBezTo>
                    <a:pt x="549896" y="384668"/>
                    <a:pt x="542286" y="378770"/>
                    <a:pt x="532106" y="377057"/>
                  </a:cubicBezTo>
                  <a:cubicBezTo>
                    <a:pt x="524875" y="375820"/>
                    <a:pt x="518121" y="376677"/>
                    <a:pt x="510890" y="377438"/>
                  </a:cubicBezTo>
                  <a:cubicBezTo>
                    <a:pt x="502423" y="378294"/>
                    <a:pt x="493480" y="379531"/>
                    <a:pt x="485012" y="378675"/>
                  </a:cubicBezTo>
                  <a:cubicBezTo>
                    <a:pt x="478638" y="378294"/>
                    <a:pt x="472740" y="376962"/>
                    <a:pt x="467222" y="373537"/>
                  </a:cubicBezTo>
                  <a:cubicBezTo>
                    <a:pt x="459611" y="368400"/>
                    <a:pt x="454949" y="361264"/>
                    <a:pt x="450668" y="353178"/>
                  </a:cubicBezTo>
                  <a:cubicBezTo>
                    <a:pt x="446863" y="345091"/>
                    <a:pt x="445531" y="336148"/>
                    <a:pt x="445150" y="327300"/>
                  </a:cubicBezTo>
                  <a:cubicBezTo>
                    <a:pt x="445150" y="321402"/>
                    <a:pt x="445531" y="315027"/>
                    <a:pt x="445531" y="309034"/>
                  </a:cubicBezTo>
                  <a:cubicBezTo>
                    <a:pt x="445531" y="307321"/>
                    <a:pt x="445911" y="305609"/>
                    <a:pt x="445911" y="303896"/>
                  </a:cubicBezTo>
                  <a:lnTo>
                    <a:pt x="446767" y="303896"/>
                  </a:lnTo>
                  <a:cubicBezTo>
                    <a:pt x="447148" y="305989"/>
                    <a:pt x="447623" y="308178"/>
                    <a:pt x="447623" y="310271"/>
                  </a:cubicBezTo>
                  <a:cubicBezTo>
                    <a:pt x="449336" y="323019"/>
                    <a:pt x="451429" y="335292"/>
                    <a:pt x="456091" y="347660"/>
                  </a:cubicBezTo>
                  <a:cubicBezTo>
                    <a:pt x="459040" y="354890"/>
                    <a:pt x="462846" y="361645"/>
                    <a:pt x="469220" y="366782"/>
                  </a:cubicBezTo>
                  <a:cubicBezTo>
                    <a:pt x="474738" y="371444"/>
                    <a:pt x="483681" y="374013"/>
                    <a:pt x="490911" y="372681"/>
                  </a:cubicBezTo>
                  <a:cubicBezTo>
                    <a:pt x="488818" y="371444"/>
                    <a:pt x="486630" y="370588"/>
                    <a:pt x="485012" y="369256"/>
                  </a:cubicBezTo>
                  <a:cubicBezTo>
                    <a:pt x="475213" y="363357"/>
                    <a:pt x="469695" y="354414"/>
                    <a:pt x="465509" y="344235"/>
                  </a:cubicBezTo>
                  <a:cubicBezTo>
                    <a:pt x="460372" y="332343"/>
                    <a:pt x="457423" y="319594"/>
                    <a:pt x="453617" y="306846"/>
                  </a:cubicBezTo>
                  <a:cubicBezTo>
                    <a:pt x="450192" y="295334"/>
                    <a:pt x="446386" y="283917"/>
                    <a:pt x="440488" y="273262"/>
                  </a:cubicBezTo>
                  <a:cubicBezTo>
                    <a:pt x="436683" y="266888"/>
                    <a:pt x="432021" y="260989"/>
                    <a:pt x="426027" y="256232"/>
                  </a:cubicBezTo>
                  <a:cubicBezTo>
                    <a:pt x="419272" y="251095"/>
                    <a:pt x="411566" y="247289"/>
                    <a:pt x="403099" y="245196"/>
                  </a:cubicBezTo>
                  <a:cubicBezTo>
                    <a:pt x="402243" y="245196"/>
                    <a:pt x="401006" y="244340"/>
                    <a:pt x="401006" y="243484"/>
                  </a:cubicBezTo>
                  <a:cubicBezTo>
                    <a:pt x="399769" y="239203"/>
                    <a:pt x="399294" y="235017"/>
                    <a:pt x="401006" y="230355"/>
                  </a:cubicBezTo>
                  <a:cubicBezTo>
                    <a:pt x="402719" y="225693"/>
                    <a:pt x="406143" y="221887"/>
                    <a:pt x="409949" y="218462"/>
                  </a:cubicBezTo>
                  <a:cubicBezTo>
                    <a:pt x="412042" y="216750"/>
                    <a:pt x="413754" y="215038"/>
                    <a:pt x="415467" y="213325"/>
                  </a:cubicBezTo>
                  <a:cubicBezTo>
                    <a:pt x="411186" y="212944"/>
                    <a:pt x="407380" y="212469"/>
                    <a:pt x="403574" y="211613"/>
                  </a:cubicBezTo>
                  <a:cubicBezTo>
                    <a:pt x="398913" y="210376"/>
                    <a:pt x="396820" y="207331"/>
                    <a:pt x="397676" y="203145"/>
                  </a:cubicBezTo>
                  <a:cubicBezTo>
                    <a:pt x="397676" y="201433"/>
                    <a:pt x="398532" y="199720"/>
                    <a:pt x="399388" y="198484"/>
                  </a:cubicBezTo>
                  <a:cubicBezTo>
                    <a:pt x="401101" y="195534"/>
                    <a:pt x="403194" y="192966"/>
                    <a:pt x="404526" y="190873"/>
                  </a:cubicBezTo>
                  <a:cubicBezTo>
                    <a:pt x="399388" y="192585"/>
                    <a:pt x="393490" y="194298"/>
                    <a:pt x="387972" y="196391"/>
                  </a:cubicBezTo>
                  <a:cubicBezTo>
                    <a:pt x="385879" y="196771"/>
                    <a:pt x="384167" y="197627"/>
                    <a:pt x="382454" y="198484"/>
                  </a:cubicBezTo>
                  <a:cubicBezTo>
                    <a:pt x="379505" y="200196"/>
                    <a:pt x="379029" y="202289"/>
                    <a:pt x="380361" y="205238"/>
                  </a:cubicBezTo>
                  <a:cubicBezTo>
                    <a:pt x="385023" y="216750"/>
                    <a:pt x="389685" y="227786"/>
                    <a:pt x="394346" y="238822"/>
                  </a:cubicBezTo>
                  <a:cubicBezTo>
                    <a:pt x="396059" y="243960"/>
                    <a:pt x="396439" y="248621"/>
                    <a:pt x="394346" y="253283"/>
                  </a:cubicBezTo>
                  <a:cubicBezTo>
                    <a:pt x="390065" y="262606"/>
                    <a:pt x="385403" y="271930"/>
                    <a:pt x="381217" y="281349"/>
                  </a:cubicBezTo>
                  <a:cubicBezTo>
                    <a:pt x="379505" y="285154"/>
                    <a:pt x="376936" y="287247"/>
                    <a:pt x="373131" y="288103"/>
                  </a:cubicBezTo>
                  <a:cubicBezTo>
                    <a:pt x="367613" y="289340"/>
                    <a:pt x="362475" y="289340"/>
                    <a:pt x="356957" y="288960"/>
                  </a:cubicBezTo>
                  <a:cubicBezTo>
                    <a:pt x="354008" y="288579"/>
                    <a:pt x="351819" y="286867"/>
                    <a:pt x="350202" y="284298"/>
                  </a:cubicBezTo>
                  <a:cubicBezTo>
                    <a:pt x="347253" y="279160"/>
                    <a:pt x="345541" y="273642"/>
                    <a:pt x="345065" y="267744"/>
                  </a:cubicBezTo>
                  <a:cubicBezTo>
                    <a:pt x="345065" y="264795"/>
                    <a:pt x="346302" y="263082"/>
                    <a:pt x="348490" y="261370"/>
                  </a:cubicBezTo>
                  <a:cubicBezTo>
                    <a:pt x="349346" y="260513"/>
                    <a:pt x="350583" y="260133"/>
                    <a:pt x="351439" y="259277"/>
                  </a:cubicBezTo>
                  <a:cubicBezTo>
                    <a:pt x="357813" y="255852"/>
                    <a:pt x="364188" y="252902"/>
                    <a:pt x="370086" y="249478"/>
                  </a:cubicBezTo>
                  <a:cubicBezTo>
                    <a:pt x="373036" y="247384"/>
                    <a:pt x="375985" y="244816"/>
                    <a:pt x="378554" y="242247"/>
                  </a:cubicBezTo>
                  <a:cubicBezTo>
                    <a:pt x="382359" y="237966"/>
                    <a:pt x="380266" y="232923"/>
                    <a:pt x="375128" y="230735"/>
                  </a:cubicBezTo>
                  <a:cubicBezTo>
                    <a:pt x="373036" y="230355"/>
                    <a:pt x="370847" y="230735"/>
                    <a:pt x="369991" y="232448"/>
                  </a:cubicBezTo>
                  <a:cubicBezTo>
                    <a:pt x="371228" y="233304"/>
                    <a:pt x="372560" y="234160"/>
                    <a:pt x="373416" y="235397"/>
                  </a:cubicBezTo>
                  <a:cubicBezTo>
                    <a:pt x="376365" y="238822"/>
                    <a:pt x="375985" y="243484"/>
                    <a:pt x="372179" y="246433"/>
                  </a:cubicBezTo>
                  <a:cubicBezTo>
                    <a:pt x="367898" y="249382"/>
                    <a:pt x="363236" y="250714"/>
                    <a:pt x="358574" y="251951"/>
                  </a:cubicBezTo>
                  <a:cubicBezTo>
                    <a:pt x="358574" y="251570"/>
                    <a:pt x="358194" y="251570"/>
                    <a:pt x="358194" y="251570"/>
                  </a:cubicBezTo>
                  <a:cubicBezTo>
                    <a:pt x="359050" y="249858"/>
                    <a:pt x="359907" y="248146"/>
                    <a:pt x="360762" y="246053"/>
                  </a:cubicBezTo>
                  <a:cubicBezTo>
                    <a:pt x="356482" y="249858"/>
                    <a:pt x="352296" y="253283"/>
                    <a:pt x="348014" y="256708"/>
                  </a:cubicBezTo>
                  <a:cubicBezTo>
                    <a:pt x="346777" y="257945"/>
                    <a:pt x="345065" y="258420"/>
                    <a:pt x="343353" y="257945"/>
                  </a:cubicBezTo>
                  <a:cubicBezTo>
                    <a:pt x="341259" y="257564"/>
                    <a:pt x="338691" y="257088"/>
                    <a:pt x="336978" y="256232"/>
                  </a:cubicBezTo>
                  <a:cubicBezTo>
                    <a:pt x="332316" y="253663"/>
                    <a:pt x="328035" y="251095"/>
                    <a:pt x="323849" y="247765"/>
                  </a:cubicBezTo>
                  <a:cubicBezTo>
                    <a:pt x="319568" y="244340"/>
                    <a:pt x="316238" y="240535"/>
                    <a:pt x="317950" y="234160"/>
                  </a:cubicBezTo>
                  <a:cubicBezTo>
                    <a:pt x="318331" y="234541"/>
                    <a:pt x="318807" y="234541"/>
                    <a:pt x="319187" y="234541"/>
                  </a:cubicBezTo>
                  <a:cubicBezTo>
                    <a:pt x="320044" y="234541"/>
                    <a:pt x="320424" y="234921"/>
                    <a:pt x="320900" y="234921"/>
                  </a:cubicBezTo>
                  <a:cubicBezTo>
                    <a:pt x="326799" y="235778"/>
                    <a:pt x="332412" y="236158"/>
                    <a:pt x="338310" y="237014"/>
                  </a:cubicBezTo>
                  <a:cubicBezTo>
                    <a:pt x="343828" y="237871"/>
                    <a:pt x="348965" y="237014"/>
                    <a:pt x="354008" y="235778"/>
                  </a:cubicBezTo>
                  <a:cubicBezTo>
                    <a:pt x="356957" y="234921"/>
                    <a:pt x="359526" y="233685"/>
                    <a:pt x="361239" y="230640"/>
                  </a:cubicBezTo>
                  <a:lnTo>
                    <a:pt x="360382" y="230640"/>
                  </a:lnTo>
                  <a:cubicBezTo>
                    <a:pt x="352771" y="232353"/>
                    <a:pt x="345065" y="233209"/>
                    <a:pt x="337073" y="232353"/>
                  </a:cubicBezTo>
                  <a:cubicBezTo>
                    <a:pt x="332792" y="231972"/>
                    <a:pt x="328606" y="231116"/>
                    <a:pt x="323944" y="230260"/>
                  </a:cubicBezTo>
                  <a:cubicBezTo>
                    <a:pt x="321851" y="229879"/>
                    <a:pt x="320519" y="228167"/>
                    <a:pt x="320519" y="225978"/>
                  </a:cubicBezTo>
                  <a:cubicBezTo>
                    <a:pt x="320519" y="223029"/>
                    <a:pt x="324325" y="217511"/>
                    <a:pt x="328606" y="217892"/>
                  </a:cubicBezTo>
                  <a:lnTo>
                    <a:pt x="343923" y="217892"/>
                  </a:lnTo>
                  <a:cubicBezTo>
                    <a:pt x="343923" y="217892"/>
                    <a:pt x="345160" y="217511"/>
                    <a:pt x="345636" y="217035"/>
                  </a:cubicBezTo>
                  <a:cubicBezTo>
                    <a:pt x="345636" y="216655"/>
                    <a:pt x="346016" y="216655"/>
                    <a:pt x="346016" y="216655"/>
                  </a:cubicBezTo>
                  <a:lnTo>
                    <a:pt x="345636" y="216274"/>
                  </a:lnTo>
                  <a:cubicBezTo>
                    <a:pt x="345636" y="216274"/>
                    <a:pt x="344779" y="215894"/>
                    <a:pt x="343923" y="215894"/>
                  </a:cubicBezTo>
                  <a:cubicBezTo>
                    <a:pt x="340974" y="215513"/>
                    <a:pt x="337549" y="215513"/>
                    <a:pt x="334600" y="214657"/>
                  </a:cubicBezTo>
                  <a:cubicBezTo>
                    <a:pt x="330319" y="214276"/>
                    <a:pt x="329938" y="212944"/>
                    <a:pt x="329938" y="209139"/>
                  </a:cubicBezTo>
                  <a:cubicBezTo>
                    <a:pt x="330319" y="201528"/>
                    <a:pt x="330794" y="194298"/>
                    <a:pt x="331175" y="186591"/>
                  </a:cubicBezTo>
                  <a:cubicBezTo>
                    <a:pt x="331428" y="183737"/>
                    <a:pt x="330287" y="181771"/>
                    <a:pt x="327750" y="180693"/>
                  </a:cubicBezTo>
                  <a:cubicBezTo>
                    <a:pt x="326037" y="179837"/>
                    <a:pt x="325657" y="178600"/>
                    <a:pt x="326513" y="176412"/>
                  </a:cubicBezTo>
                  <a:cubicBezTo>
                    <a:pt x="326893" y="174319"/>
                    <a:pt x="327370" y="172130"/>
                    <a:pt x="327370" y="170037"/>
                  </a:cubicBezTo>
                  <a:cubicBezTo>
                    <a:pt x="327750" y="167944"/>
                    <a:pt x="326513" y="166612"/>
                    <a:pt x="324801" y="165756"/>
                  </a:cubicBezTo>
                  <a:cubicBezTo>
                    <a:pt x="322232" y="164519"/>
                    <a:pt x="319282" y="164519"/>
                    <a:pt x="315858" y="164900"/>
                  </a:cubicBezTo>
                  <a:lnTo>
                    <a:pt x="315858" y="166993"/>
                  </a:lnTo>
                  <a:cubicBezTo>
                    <a:pt x="317094" y="174223"/>
                    <a:pt x="317094" y="181454"/>
                    <a:pt x="315858" y="188209"/>
                  </a:cubicBezTo>
                  <a:cubicBezTo>
                    <a:pt x="313289" y="201338"/>
                    <a:pt x="306915" y="211137"/>
                    <a:pt x="294166" y="216274"/>
                  </a:cubicBezTo>
                  <a:cubicBezTo>
                    <a:pt x="288648" y="218367"/>
                    <a:pt x="282655" y="219224"/>
                    <a:pt x="276756" y="216655"/>
                  </a:cubicBezTo>
                  <a:cubicBezTo>
                    <a:pt x="273331" y="215418"/>
                    <a:pt x="270858" y="212374"/>
                    <a:pt x="270382" y="208568"/>
                  </a:cubicBezTo>
                  <a:cubicBezTo>
                    <a:pt x="270001" y="204287"/>
                    <a:pt x="271238" y="200957"/>
                    <a:pt x="275044" y="199245"/>
                  </a:cubicBezTo>
                  <a:cubicBezTo>
                    <a:pt x="277612" y="197532"/>
                    <a:pt x="280942" y="197152"/>
                    <a:pt x="283987" y="196295"/>
                  </a:cubicBezTo>
                  <a:cubicBezTo>
                    <a:pt x="286079" y="195915"/>
                    <a:pt x="287792" y="195915"/>
                    <a:pt x="289885" y="195915"/>
                  </a:cubicBezTo>
                  <a:lnTo>
                    <a:pt x="295403" y="195915"/>
                  </a:lnTo>
                  <a:cubicBezTo>
                    <a:pt x="282655" y="192109"/>
                    <a:pt x="269526" y="190777"/>
                    <a:pt x="259346" y="181454"/>
                  </a:cubicBezTo>
                  <a:lnTo>
                    <a:pt x="258965" y="181835"/>
                  </a:lnTo>
                  <a:lnTo>
                    <a:pt x="258965" y="182691"/>
                  </a:lnTo>
                  <a:cubicBezTo>
                    <a:pt x="259346" y="184784"/>
                    <a:pt x="258585" y="185640"/>
                    <a:pt x="256872" y="186496"/>
                  </a:cubicBezTo>
                  <a:cubicBezTo>
                    <a:pt x="252591" y="189065"/>
                    <a:pt x="249642" y="192395"/>
                    <a:pt x="248786" y="197152"/>
                  </a:cubicBezTo>
                  <a:cubicBezTo>
                    <a:pt x="247929" y="199245"/>
                    <a:pt x="247549" y="201813"/>
                    <a:pt x="248405" y="204382"/>
                  </a:cubicBezTo>
                  <a:cubicBezTo>
                    <a:pt x="253067" y="198864"/>
                    <a:pt x="258585" y="195439"/>
                    <a:pt x="261534" y="196771"/>
                  </a:cubicBezTo>
                  <a:cubicBezTo>
                    <a:pt x="260678" y="198008"/>
                    <a:pt x="260297" y="198864"/>
                    <a:pt x="259821" y="200196"/>
                  </a:cubicBezTo>
                  <a:cubicBezTo>
                    <a:pt x="259441" y="203145"/>
                    <a:pt x="258109" y="206095"/>
                    <a:pt x="258109" y="209139"/>
                  </a:cubicBezTo>
                  <a:cubicBezTo>
                    <a:pt x="258489" y="214657"/>
                    <a:pt x="261058" y="219319"/>
                    <a:pt x="264864" y="223124"/>
                  </a:cubicBezTo>
                  <a:cubicBezTo>
                    <a:pt x="265244" y="223981"/>
                    <a:pt x="265244" y="224837"/>
                    <a:pt x="266101" y="225693"/>
                  </a:cubicBezTo>
                  <a:cubicBezTo>
                    <a:pt x="259726" y="226549"/>
                    <a:pt x="255064" y="224837"/>
                    <a:pt x="250403" y="221412"/>
                  </a:cubicBezTo>
                  <a:cubicBezTo>
                    <a:pt x="245741" y="217987"/>
                    <a:pt x="242316" y="213801"/>
                    <a:pt x="239747" y="208663"/>
                  </a:cubicBezTo>
                  <a:cubicBezTo>
                    <a:pt x="237654" y="212944"/>
                    <a:pt x="238035" y="217606"/>
                    <a:pt x="238035" y="222268"/>
                  </a:cubicBezTo>
                  <a:cubicBezTo>
                    <a:pt x="232517" y="217987"/>
                    <a:pt x="226143" y="205238"/>
                    <a:pt x="231661" y="194678"/>
                  </a:cubicBezTo>
                  <a:cubicBezTo>
                    <a:pt x="228712" y="196391"/>
                    <a:pt x="226523" y="197627"/>
                    <a:pt x="224049" y="198959"/>
                  </a:cubicBezTo>
                  <a:cubicBezTo>
                    <a:pt x="224049" y="198579"/>
                    <a:pt x="223669" y="198579"/>
                    <a:pt x="223669" y="198579"/>
                  </a:cubicBezTo>
                  <a:cubicBezTo>
                    <a:pt x="224049" y="197342"/>
                    <a:pt x="224526" y="195629"/>
                    <a:pt x="225382" y="194773"/>
                  </a:cubicBezTo>
                  <a:cubicBezTo>
                    <a:pt x="226618" y="193061"/>
                    <a:pt x="227950" y="191824"/>
                    <a:pt x="229663" y="190492"/>
                  </a:cubicBezTo>
                  <a:cubicBezTo>
                    <a:pt x="233469" y="187067"/>
                    <a:pt x="238130" y="183737"/>
                    <a:pt x="241935" y="179456"/>
                  </a:cubicBezTo>
                  <a:cubicBezTo>
                    <a:pt x="245361" y="176507"/>
                    <a:pt x="247073" y="171845"/>
                    <a:pt x="246597" y="167183"/>
                  </a:cubicBezTo>
                  <a:cubicBezTo>
                    <a:pt x="246217" y="161665"/>
                    <a:pt x="243172" y="157384"/>
                    <a:pt x="238511" y="154435"/>
                  </a:cubicBezTo>
                  <a:cubicBezTo>
                    <a:pt x="237654" y="154054"/>
                    <a:pt x="236418" y="153579"/>
                    <a:pt x="235086" y="152722"/>
                  </a:cubicBezTo>
                  <a:lnTo>
                    <a:pt x="235086" y="154815"/>
                  </a:lnTo>
                  <a:cubicBezTo>
                    <a:pt x="235086" y="165851"/>
                    <a:pt x="228712" y="173462"/>
                    <a:pt x="219769" y="177363"/>
                  </a:cubicBezTo>
                  <a:cubicBezTo>
                    <a:pt x="211682" y="181168"/>
                    <a:pt x="203214" y="180312"/>
                    <a:pt x="195128" y="179932"/>
                  </a:cubicBezTo>
                  <a:cubicBezTo>
                    <a:pt x="191322" y="179551"/>
                    <a:pt x="187041" y="179551"/>
                    <a:pt x="183236" y="179551"/>
                  </a:cubicBezTo>
                  <a:cubicBezTo>
                    <a:pt x="184092" y="180407"/>
                    <a:pt x="184948" y="180788"/>
                    <a:pt x="185804" y="181264"/>
                  </a:cubicBezTo>
                  <a:cubicBezTo>
                    <a:pt x="191703" y="183832"/>
                    <a:pt x="195984" y="188875"/>
                    <a:pt x="199409" y="194393"/>
                  </a:cubicBezTo>
                  <a:cubicBezTo>
                    <a:pt x="202834" y="199530"/>
                    <a:pt x="206163" y="205048"/>
                    <a:pt x="209589" y="210090"/>
                  </a:cubicBezTo>
                  <a:cubicBezTo>
                    <a:pt x="213394" y="215608"/>
                    <a:pt x="217200" y="221126"/>
                    <a:pt x="223194" y="224551"/>
                  </a:cubicBezTo>
                  <a:cubicBezTo>
                    <a:pt x="223574" y="224932"/>
                    <a:pt x="224049" y="225408"/>
                    <a:pt x="224906" y="226264"/>
                  </a:cubicBezTo>
                  <a:cubicBezTo>
                    <a:pt x="220625" y="225883"/>
                    <a:pt x="217295" y="224551"/>
                    <a:pt x="214251" y="222458"/>
                  </a:cubicBezTo>
                  <a:cubicBezTo>
                    <a:pt x="208732" y="219509"/>
                    <a:pt x="204071" y="215228"/>
                    <a:pt x="199409" y="210566"/>
                  </a:cubicBezTo>
                  <a:cubicBezTo>
                    <a:pt x="193891" y="205429"/>
                    <a:pt x="188754" y="199911"/>
                    <a:pt x="183236" y="194868"/>
                  </a:cubicBezTo>
                  <a:cubicBezTo>
                    <a:pt x="175149" y="188494"/>
                    <a:pt x="166206" y="184689"/>
                    <a:pt x="155645" y="185545"/>
                  </a:cubicBezTo>
                  <a:lnTo>
                    <a:pt x="154408" y="185545"/>
                  </a:lnTo>
                  <a:lnTo>
                    <a:pt x="154408" y="184308"/>
                  </a:lnTo>
                  <a:cubicBezTo>
                    <a:pt x="159546" y="177553"/>
                    <a:pt x="165920" y="172416"/>
                    <a:pt x="174768" y="171179"/>
                  </a:cubicBezTo>
                  <a:cubicBezTo>
                    <a:pt x="181999" y="170323"/>
                    <a:pt x="189229" y="170799"/>
                    <a:pt x="196460" y="170323"/>
                  </a:cubicBezTo>
                  <a:cubicBezTo>
                    <a:pt x="199409" y="170323"/>
                    <a:pt x="201977" y="169942"/>
                    <a:pt x="204927" y="169467"/>
                  </a:cubicBezTo>
                  <a:cubicBezTo>
                    <a:pt x="209208" y="169086"/>
                    <a:pt x="213394" y="166898"/>
                    <a:pt x="216439" y="163092"/>
                  </a:cubicBezTo>
                  <a:cubicBezTo>
                    <a:pt x="215583" y="163092"/>
                    <a:pt x="214726" y="163092"/>
                    <a:pt x="213870" y="163473"/>
                  </a:cubicBezTo>
                  <a:lnTo>
                    <a:pt x="211301" y="163473"/>
                  </a:lnTo>
                  <a:cubicBezTo>
                    <a:pt x="197697" y="164710"/>
                    <a:pt x="185804" y="160904"/>
                    <a:pt x="176481" y="151200"/>
                  </a:cubicBezTo>
                  <a:cubicBezTo>
                    <a:pt x="169251" y="144445"/>
                    <a:pt x="164208" y="136359"/>
                    <a:pt x="161639" y="127416"/>
                  </a:cubicBezTo>
                  <a:cubicBezTo>
                    <a:pt x="159546" y="120661"/>
                    <a:pt x="158690" y="113430"/>
                    <a:pt x="156977" y="106200"/>
                  </a:cubicBezTo>
                  <a:cubicBezTo>
                    <a:pt x="155741" y="98969"/>
                    <a:pt x="153172" y="92215"/>
                    <a:pt x="148034" y="87077"/>
                  </a:cubicBezTo>
                  <a:cubicBezTo>
                    <a:pt x="143373" y="82415"/>
                    <a:pt x="137379" y="80322"/>
                    <a:pt x="131005" y="78610"/>
                  </a:cubicBezTo>
                  <a:cubicBezTo>
                    <a:pt x="126724" y="77373"/>
                    <a:pt x="122538" y="76041"/>
                    <a:pt x="118732" y="74804"/>
                  </a:cubicBezTo>
                  <a:cubicBezTo>
                    <a:pt x="114451" y="73092"/>
                    <a:pt x="112358" y="68430"/>
                    <a:pt x="113214" y="64149"/>
                  </a:cubicBezTo>
                  <a:lnTo>
                    <a:pt x="114451" y="64149"/>
                  </a:lnTo>
                  <a:cubicBezTo>
                    <a:pt x="120350" y="66242"/>
                    <a:pt x="126343" y="65386"/>
                    <a:pt x="132242" y="64149"/>
                  </a:cubicBezTo>
                  <a:cubicBezTo>
                    <a:pt x="142041" y="62437"/>
                    <a:pt x="151365" y="59868"/>
                    <a:pt x="161163" y="58631"/>
                  </a:cubicBezTo>
                  <a:cubicBezTo>
                    <a:pt x="173056" y="56919"/>
                    <a:pt x="183711" y="60724"/>
                    <a:pt x="188754" y="72616"/>
                  </a:cubicBezTo>
                  <a:cubicBezTo>
                    <a:pt x="191322" y="77754"/>
                    <a:pt x="193035" y="83272"/>
                    <a:pt x="195508" y="88314"/>
                  </a:cubicBezTo>
                  <a:cubicBezTo>
                    <a:pt x="199789" y="98969"/>
                    <a:pt x="206163" y="108674"/>
                    <a:pt x="215012" y="115904"/>
                  </a:cubicBezTo>
                  <a:cubicBezTo>
                    <a:pt x="225667" y="123991"/>
                    <a:pt x="237083" y="126559"/>
                    <a:pt x="249452" y="120566"/>
                  </a:cubicBezTo>
                  <a:cubicBezTo>
                    <a:pt x="252020" y="119329"/>
                    <a:pt x="254113" y="117997"/>
                    <a:pt x="256206" y="116760"/>
                  </a:cubicBezTo>
                  <a:cubicBezTo>
                    <a:pt x="220529" y="80227"/>
                    <a:pt x="185328" y="44551"/>
                    <a:pt x="149652" y="8493"/>
                  </a:cubicBezTo>
                  <a:cubicBezTo>
                    <a:pt x="150033" y="11918"/>
                    <a:pt x="150888" y="14392"/>
                    <a:pt x="151745" y="17436"/>
                  </a:cubicBezTo>
                  <a:cubicBezTo>
                    <a:pt x="155170" y="28472"/>
                    <a:pt x="158500" y="39508"/>
                    <a:pt x="161925" y="51020"/>
                  </a:cubicBezTo>
                  <a:cubicBezTo>
                    <a:pt x="162305" y="52257"/>
                    <a:pt x="162305" y="53113"/>
                    <a:pt x="160688" y="53113"/>
                  </a:cubicBezTo>
                  <a:cubicBezTo>
                    <a:pt x="157263" y="53494"/>
                    <a:pt x="154314" y="53969"/>
                    <a:pt x="150888" y="53969"/>
                  </a:cubicBezTo>
                  <a:cubicBezTo>
                    <a:pt x="145751" y="53589"/>
                    <a:pt x="140709" y="52732"/>
                    <a:pt x="136047" y="51401"/>
                  </a:cubicBezTo>
                  <a:cubicBezTo>
                    <a:pt x="128436" y="49688"/>
                    <a:pt x="122062" y="45502"/>
                    <a:pt x="117400" y="39128"/>
                  </a:cubicBezTo>
                  <a:cubicBezTo>
                    <a:pt x="111882" y="31517"/>
                    <a:pt x="111502" y="22954"/>
                    <a:pt x="113119" y="14487"/>
                  </a:cubicBezTo>
                  <a:cubicBezTo>
                    <a:pt x="113975" y="10206"/>
                    <a:pt x="115688" y="6020"/>
                    <a:pt x="116925" y="1739"/>
                  </a:cubicBezTo>
                  <a:cubicBezTo>
                    <a:pt x="114356" y="502"/>
                    <a:pt x="111787" y="26"/>
                    <a:pt x="108838" y="26"/>
                  </a:cubicBezTo>
                  <a:cubicBezTo>
                    <a:pt x="100370" y="-354"/>
                    <a:pt x="93521" y="3451"/>
                    <a:pt x="88002" y="9350"/>
                  </a:cubicBezTo>
                  <a:cubicBezTo>
                    <a:pt x="78679" y="18673"/>
                    <a:pt x="74017" y="30565"/>
                    <a:pt x="76491" y="43789"/>
                  </a:cubicBezTo>
                  <a:cubicBezTo>
                    <a:pt x="79060" y="59107"/>
                    <a:pt x="87147" y="70999"/>
                    <a:pt x="102368" y="76898"/>
                  </a:cubicBezTo>
                  <a:cubicBezTo>
                    <a:pt x="109599" y="79466"/>
                    <a:pt x="116830" y="82035"/>
                    <a:pt x="124060" y="84508"/>
                  </a:cubicBezTo>
                  <a:cubicBezTo>
                    <a:pt x="133383" y="88314"/>
                    <a:pt x="141470" y="93832"/>
                    <a:pt x="146988" y="102775"/>
                  </a:cubicBezTo>
                  <a:cubicBezTo>
                    <a:pt x="148700" y="105724"/>
                    <a:pt x="149937" y="108674"/>
                    <a:pt x="150794" y="112574"/>
                  </a:cubicBezTo>
                  <a:cubicBezTo>
                    <a:pt x="140614" y="111718"/>
                    <a:pt x="130814" y="110862"/>
                    <a:pt x="120635" y="110005"/>
                  </a:cubicBezTo>
                  <a:cubicBezTo>
                    <a:pt x="121491" y="110005"/>
                    <a:pt x="121491" y="110386"/>
                    <a:pt x="121872" y="110386"/>
                  </a:cubicBezTo>
                  <a:cubicBezTo>
                    <a:pt x="130814" y="112955"/>
                    <a:pt x="140138" y="115523"/>
                    <a:pt x="149081" y="117997"/>
                  </a:cubicBezTo>
                  <a:cubicBezTo>
                    <a:pt x="150794" y="118377"/>
                    <a:pt x="151650" y="118853"/>
                    <a:pt x="152030" y="120090"/>
                  </a:cubicBezTo>
                  <a:cubicBezTo>
                    <a:pt x="154980" y="129413"/>
                    <a:pt x="158405" y="138737"/>
                    <a:pt x="161354" y="147680"/>
                  </a:cubicBezTo>
                  <a:cubicBezTo>
                    <a:pt x="161734" y="148536"/>
                    <a:pt x="161734" y="149392"/>
                    <a:pt x="161734" y="150249"/>
                  </a:cubicBezTo>
                  <a:cubicBezTo>
                    <a:pt x="161734" y="150249"/>
                    <a:pt x="161608" y="150534"/>
                    <a:pt x="161354" y="151105"/>
                  </a:cubicBezTo>
                  <a:cubicBezTo>
                    <a:pt x="134620" y="137500"/>
                    <a:pt x="107887" y="124371"/>
                    <a:pt x="80677" y="111147"/>
                  </a:cubicBezTo>
                  <a:cubicBezTo>
                    <a:pt x="81058" y="111528"/>
                    <a:pt x="81058" y="112003"/>
                    <a:pt x="81533" y="112384"/>
                  </a:cubicBezTo>
                  <a:cubicBezTo>
                    <a:pt x="84482" y="116189"/>
                    <a:pt x="87432" y="119614"/>
                    <a:pt x="90856" y="123039"/>
                  </a:cubicBezTo>
                  <a:cubicBezTo>
                    <a:pt x="94662" y="127701"/>
                    <a:pt x="98944" y="132363"/>
                    <a:pt x="102749" y="137025"/>
                  </a:cubicBezTo>
                  <a:cubicBezTo>
                    <a:pt x="108267" y="142923"/>
                    <a:pt x="113404" y="148917"/>
                    <a:pt x="118447" y="155291"/>
                  </a:cubicBezTo>
                  <a:cubicBezTo>
                    <a:pt x="122252" y="159097"/>
                    <a:pt x="126058" y="163378"/>
                    <a:pt x="129482" y="167564"/>
                  </a:cubicBezTo>
                  <a:cubicBezTo>
                    <a:pt x="130339" y="168420"/>
                    <a:pt x="130339" y="169657"/>
                    <a:pt x="129102" y="169657"/>
                  </a:cubicBezTo>
                  <a:cubicBezTo>
                    <a:pt x="125677" y="170894"/>
                    <a:pt x="121872" y="172226"/>
                    <a:pt x="118066" y="172606"/>
                  </a:cubicBezTo>
                  <a:cubicBezTo>
                    <a:pt x="112168" y="173462"/>
                    <a:pt x="106554" y="170894"/>
                    <a:pt x="101893" y="167088"/>
                  </a:cubicBezTo>
                  <a:cubicBezTo>
                    <a:pt x="95519" y="161951"/>
                    <a:pt x="89620" y="156433"/>
                    <a:pt x="83246" y="151390"/>
                  </a:cubicBezTo>
                  <a:cubicBezTo>
                    <a:pt x="73066" y="143779"/>
                    <a:pt x="62030" y="139498"/>
                    <a:pt x="49281" y="141211"/>
                  </a:cubicBezTo>
                  <a:cubicBezTo>
                    <a:pt x="34821" y="142923"/>
                    <a:pt x="23404" y="149678"/>
                    <a:pt x="14080" y="161189"/>
                  </a:cubicBezTo>
                  <a:cubicBezTo>
                    <a:pt x="7706" y="169276"/>
                    <a:pt x="4281" y="178980"/>
                    <a:pt x="5138" y="189636"/>
                  </a:cubicBezTo>
                  <a:cubicBezTo>
                    <a:pt x="5518" y="193441"/>
                    <a:pt x="6374" y="197247"/>
                    <a:pt x="7231" y="201528"/>
                  </a:cubicBezTo>
                  <a:cubicBezTo>
                    <a:pt x="8087" y="201147"/>
                    <a:pt x="8943" y="200672"/>
                    <a:pt x="9323" y="200291"/>
                  </a:cubicBezTo>
                  <a:cubicBezTo>
                    <a:pt x="15698" y="196866"/>
                    <a:pt x="22452" y="193536"/>
                    <a:pt x="29683" y="191348"/>
                  </a:cubicBezTo>
                  <a:cubicBezTo>
                    <a:pt x="41956" y="187923"/>
                    <a:pt x="53467" y="189255"/>
                    <a:pt x="63647" y="197723"/>
                  </a:cubicBezTo>
                  <a:cubicBezTo>
                    <a:pt x="68784" y="201528"/>
                    <a:pt x="73447" y="206665"/>
                    <a:pt x="78489" y="210851"/>
                  </a:cubicBezTo>
                  <a:cubicBezTo>
                    <a:pt x="79726" y="212088"/>
                    <a:pt x="78870" y="212564"/>
                    <a:pt x="78108" y="213420"/>
                  </a:cubicBezTo>
                  <a:cubicBezTo>
                    <a:pt x="75539" y="214657"/>
                    <a:pt x="73447" y="215513"/>
                    <a:pt x="70878" y="216845"/>
                  </a:cubicBezTo>
                  <a:cubicBezTo>
                    <a:pt x="67453" y="218938"/>
                    <a:pt x="63647" y="220651"/>
                    <a:pt x="60222" y="222744"/>
                  </a:cubicBezTo>
                  <a:cubicBezTo>
                    <a:pt x="66596" y="221031"/>
                    <a:pt x="72971" y="218938"/>
                    <a:pt x="78870" y="216845"/>
                  </a:cubicBezTo>
                  <a:cubicBezTo>
                    <a:pt x="82294" y="215989"/>
                    <a:pt x="84768" y="215608"/>
                    <a:pt x="87336" y="218558"/>
                  </a:cubicBezTo>
                  <a:cubicBezTo>
                    <a:pt x="87336" y="218938"/>
                    <a:pt x="88193" y="219414"/>
                    <a:pt x="88573" y="219794"/>
                  </a:cubicBezTo>
                  <a:cubicBezTo>
                    <a:pt x="98753" y="227881"/>
                    <a:pt x="110645" y="232067"/>
                    <a:pt x="123394" y="232067"/>
                  </a:cubicBezTo>
                  <a:cubicBezTo>
                    <a:pt x="130148" y="232067"/>
                    <a:pt x="136523" y="230830"/>
                    <a:pt x="142897" y="229974"/>
                  </a:cubicBezTo>
                  <a:cubicBezTo>
                    <a:pt x="153077" y="228737"/>
                    <a:pt x="163257" y="227025"/>
                    <a:pt x="173436" y="225312"/>
                  </a:cubicBezTo>
                  <a:cubicBezTo>
                    <a:pt x="179811" y="224456"/>
                    <a:pt x="186185" y="224076"/>
                    <a:pt x="192559" y="223600"/>
                  </a:cubicBezTo>
                  <a:cubicBezTo>
                    <a:pt x="195508" y="223600"/>
                    <a:pt x="198457" y="224456"/>
                    <a:pt x="201026" y="225693"/>
                  </a:cubicBezTo>
                  <a:cubicBezTo>
                    <a:pt x="203975" y="226930"/>
                    <a:pt x="205688" y="229118"/>
                    <a:pt x="205688" y="232448"/>
                  </a:cubicBezTo>
                  <a:cubicBezTo>
                    <a:pt x="205688" y="235778"/>
                    <a:pt x="203120" y="236729"/>
                    <a:pt x="200551" y="237966"/>
                  </a:cubicBezTo>
                  <a:cubicBezTo>
                    <a:pt x="196269" y="239678"/>
                    <a:pt x="192083" y="239678"/>
                    <a:pt x="187422" y="239678"/>
                  </a:cubicBezTo>
                  <a:lnTo>
                    <a:pt x="22643" y="239678"/>
                  </a:lnTo>
                  <a:cubicBezTo>
                    <a:pt x="38341" y="248621"/>
                    <a:pt x="54038" y="256708"/>
                    <a:pt x="69736" y="265175"/>
                  </a:cubicBezTo>
                  <a:cubicBezTo>
                    <a:pt x="75254" y="268124"/>
                    <a:pt x="81248" y="271074"/>
                    <a:pt x="86766" y="274499"/>
                  </a:cubicBezTo>
                  <a:cubicBezTo>
                    <a:pt x="88478" y="275355"/>
                    <a:pt x="88478" y="275736"/>
                    <a:pt x="87147" y="277067"/>
                  </a:cubicBezTo>
                  <a:cubicBezTo>
                    <a:pt x="85434" y="278304"/>
                    <a:pt x="84197" y="279636"/>
                    <a:pt x="82865" y="280873"/>
                  </a:cubicBezTo>
                  <a:cubicBezTo>
                    <a:pt x="76491" y="287247"/>
                    <a:pt x="70592" y="293146"/>
                    <a:pt x="63742" y="298664"/>
                  </a:cubicBezTo>
                  <a:cubicBezTo>
                    <a:pt x="56987" y="303801"/>
                    <a:pt x="49757" y="305894"/>
                    <a:pt x="41195" y="303325"/>
                  </a:cubicBezTo>
                  <a:cubicBezTo>
                    <a:pt x="35296" y="301232"/>
                    <a:pt x="29303" y="299900"/>
                    <a:pt x="22929" y="299044"/>
                  </a:cubicBezTo>
                  <a:cubicBezTo>
                    <a:pt x="19979" y="298664"/>
                    <a:pt x="17030" y="298664"/>
                    <a:pt x="14461" y="299425"/>
                  </a:cubicBezTo>
                  <a:cubicBezTo>
                    <a:pt x="14080" y="299805"/>
                    <a:pt x="13224" y="299805"/>
                    <a:pt x="12749" y="299805"/>
                  </a:cubicBezTo>
                  <a:cubicBezTo>
                    <a:pt x="10655" y="300662"/>
                    <a:pt x="8943" y="301898"/>
                    <a:pt x="7231" y="303611"/>
                  </a:cubicBezTo>
                  <a:lnTo>
                    <a:pt x="7231" y="303611"/>
                  </a:lnTo>
                  <a:cubicBezTo>
                    <a:pt x="6374" y="304467"/>
                    <a:pt x="5518" y="305323"/>
                    <a:pt x="4662" y="306560"/>
                  </a:cubicBezTo>
                  <a:cubicBezTo>
                    <a:pt x="4281" y="306941"/>
                    <a:pt x="4281" y="307416"/>
                    <a:pt x="3806" y="307797"/>
                  </a:cubicBezTo>
                  <a:cubicBezTo>
                    <a:pt x="2949" y="309034"/>
                    <a:pt x="2569" y="309890"/>
                    <a:pt x="2093" y="311222"/>
                  </a:cubicBezTo>
                  <a:cubicBezTo>
                    <a:pt x="2093" y="311222"/>
                    <a:pt x="2093" y="311602"/>
                    <a:pt x="1712" y="311602"/>
                  </a:cubicBezTo>
                  <a:cubicBezTo>
                    <a:pt x="856" y="313696"/>
                    <a:pt x="476" y="316264"/>
                    <a:pt x="0" y="318357"/>
                  </a:cubicBezTo>
                  <a:lnTo>
                    <a:pt x="381" y="318738"/>
                  </a:lnTo>
                  <a:cubicBezTo>
                    <a:pt x="8467" y="318357"/>
                    <a:pt x="15222" y="321687"/>
                    <a:pt x="21216" y="326349"/>
                  </a:cubicBezTo>
                  <a:cubicBezTo>
                    <a:pt x="27971" y="331011"/>
                    <a:pt x="33964" y="336148"/>
                    <a:pt x="40719" y="340334"/>
                  </a:cubicBezTo>
                  <a:cubicBezTo>
                    <a:pt x="52611" y="348421"/>
                    <a:pt x="64884" y="349657"/>
                    <a:pt x="78489" y="344996"/>
                  </a:cubicBezTo>
                  <a:cubicBezTo>
                    <a:pt x="86576" y="342047"/>
                    <a:pt x="94187" y="337385"/>
                    <a:pt x="101417" y="332247"/>
                  </a:cubicBezTo>
                  <a:cubicBezTo>
                    <a:pt x="103510" y="330535"/>
                    <a:pt x="105222" y="329298"/>
                    <a:pt x="107316" y="327586"/>
                  </a:cubicBezTo>
                  <a:cubicBezTo>
                    <a:pt x="107316" y="327586"/>
                    <a:pt x="107601" y="327871"/>
                    <a:pt x="108172" y="328442"/>
                  </a:cubicBezTo>
                  <a:cubicBezTo>
                    <a:pt x="102654" y="337385"/>
                    <a:pt x="97136" y="346233"/>
                    <a:pt x="91618" y="355651"/>
                  </a:cubicBezTo>
                  <a:cubicBezTo>
                    <a:pt x="86100" y="364594"/>
                    <a:pt x="80582" y="373918"/>
                    <a:pt x="75064" y="382861"/>
                  </a:cubicBezTo>
                  <a:cubicBezTo>
                    <a:pt x="83531" y="378579"/>
                    <a:pt x="91237" y="374393"/>
                    <a:pt x="99229" y="369732"/>
                  </a:cubicBezTo>
                  <a:cubicBezTo>
                    <a:pt x="112358" y="362977"/>
                    <a:pt x="125106" y="355746"/>
                    <a:pt x="138331" y="348516"/>
                  </a:cubicBezTo>
                  <a:cubicBezTo>
                    <a:pt x="145085" y="344710"/>
                    <a:pt x="152316" y="340905"/>
                    <a:pt x="159165" y="337004"/>
                  </a:cubicBezTo>
                  <a:cubicBezTo>
                    <a:pt x="167633" y="332343"/>
                    <a:pt x="176195" y="327681"/>
                    <a:pt x="184663" y="323019"/>
                  </a:cubicBezTo>
                  <a:cubicBezTo>
                    <a:pt x="185043" y="322638"/>
                    <a:pt x="185900" y="322638"/>
                    <a:pt x="187231" y="322163"/>
                  </a:cubicBezTo>
                  <a:lnTo>
                    <a:pt x="187231" y="324731"/>
                  </a:lnTo>
                  <a:cubicBezTo>
                    <a:pt x="186851" y="329393"/>
                    <a:pt x="186851" y="334055"/>
                    <a:pt x="186375" y="338717"/>
                  </a:cubicBezTo>
                  <a:cubicBezTo>
                    <a:pt x="185519" y="346803"/>
                    <a:pt x="183806" y="354414"/>
                    <a:pt x="180477" y="362026"/>
                  </a:cubicBezTo>
                  <a:cubicBezTo>
                    <a:pt x="180477" y="362882"/>
                    <a:pt x="179620" y="363738"/>
                    <a:pt x="178764" y="363738"/>
                  </a:cubicBezTo>
                  <a:cubicBezTo>
                    <a:pt x="166872" y="367163"/>
                    <a:pt x="154599" y="370493"/>
                    <a:pt x="142707" y="373918"/>
                  </a:cubicBezTo>
                  <a:cubicBezTo>
                    <a:pt x="137189" y="375155"/>
                    <a:pt x="131671" y="376867"/>
                    <a:pt x="126153" y="378199"/>
                  </a:cubicBezTo>
                  <a:lnTo>
                    <a:pt x="126153" y="378199"/>
                  </a:lnTo>
                  <a:cubicBezTo>
                    <a:pt x="142326" y="376962"/>
                    <a:pt x="158024" y="375250"/>
                    <a:pt x="174102" y="373537"/>
                  </a:cubicBezTo>
                  <a:cubicBezTo>
                    <a:pt x="173722" y="374774"/>
                    <a:pt x="173246" y="375250"/>
                    <a:pt x="172865" y="375630"/>
                  </a:cubicBezTo>
                  <a:cubicBezTo>
                    <a:pt x="170772" y="377723"/>
                    <a:pt x="169060" y="380292"/>
                    <a:pt x="166967" y="382005"/>
                  </a:cubicBezTo>
                  <a:cubicBezTo>
                    <a:pt x="159737" y="387903"/>
                    <a:pt x="151269" y="390947"/>
                    <a:pt x="142326" y="393516"/>
                  </a:cubicBezTo>
                  <a:cubicBezTo>
                    <a:pt x="134715" y="395609"/>
                    <a:pt x="126628" y="397797"/>
                    <a:pt x="119017" y="400271"/>
                  </a:cubicBezTo>
                  <a:cubicBezTo>
                    <a:pt x="107982" y="404552"/>
                    <a:pt x="99514" y="411782"/>
                    <a:pt x="94377" y="422818"/>
                  </a:cubicBezTo>
                  <a:cubicBezTo>
                    <a:pt x="92284" y="427956"/>
                    <a:pt x="91427" y="432998"/>
                    <a:pt x="92664" y="438516"/>
                  </a:cubicBezTo>
                  <a:cubicBezTo>
                    <a:pt x="93901" y="444034"/>
                    <a:pt x="97326" y="448315"/>
                    <a:pt x="99895" y="452977"/>
                  </a:cubicBezTo>
                  <a:cubicBezTo>
                    <a:pt x="101132" y="455546"/>
                    <a:pt x="102464" y="458115"/>
                    <a:pt x="102844" y="460588"/>
                  </a:cubicBezTo>
                  <a:cubicBezTo>
                    <a:pt x="103225" y="463537"/>
                    <a:pt x="101607" y="464394"/>
                    <a:pt x="98563" y="464870"/>
                  </a:cubicBezTo>
                  <a:cubicBezTo>
                    <a:pt x="95613" y="465250"/>
                    <a:pt x="92664" y="465726"/>
                    <a:pt x="89620" y="466963"/>
                  </a:cubicBezTo>
                  <a:cubicBezTo>
                    <a:pt x="83246" y="469056"/>
                    <a:pt x="78108" y="476286"/>
                    <a:pt x="78964" y="482660"/>
                  </a:cubicBezTo>
                  <a:cubicBezTo>
                    <a:pt x="79821" y="496646"/>
                    <a:pt x="90476" y="505969"/>
                    <a:pt x="103986" y="505969"/>
                  </a:cubicBezTo>
                  <a:cubicBezTo>
                    <a:pt x="112073" y="505969"/>
                    <a:pt x="118447" y="502163"/>
                    <a:pt x="123108" y="495789"/>
                  </a:cubicBezTo>
                  <a:cubicBezTo>
                    <a:pt x="126914" y="490652"/>
                    <a:pt x="129482" y="484753"/>
                    <a:pt x="131576" y="478760"/>
                  </a:cubicBezTo>
                  <a:cubicBezTo>
                    <a:pt x="133669" y="472005"/>
                    <a:pt x="135381" y="464774"/>
                    <a:pt x="137094" y="457924"/>
                  </a:cubicBezTo>
                  <a:cubicBezTo>
                    <a:pt x="138806" y="451550"/>
                    <a:pt x="142231" y="446413"/>
                    <a:pt x="147749" y="442607"/>
                  </a:cubicBezTo>
                  <a:cubicBezTo>
                    <a:pt x="155836" y="437089"/>
                    <a:pt x="165159" y="433664"/>
                    <a:pt x="174483" y="430334"/>
                  </a:cubicBezTo>
                  <a:cubicBezTo>
                    <a:pt x="176195" y="429478"/>
                    <a:pt x="177908" y="429098"/>
                    <a:pt x="180382" y="428241"/>
                  </a:cubicBezTo>
                  <a:cubicBezTo>
                    <a:pt x="177432" y="454594"/>
                    <a:pt x="174483" y="479996"/>
                    <a:pt x="171058" y="506349"/>
                  </a:cubicBezTo>
                  <a:cubicBezTo>
                    <a:pt x="201597" y="457544"/>
                    <a:pt x="231375" y="409499"/>
                    <a:pt x="261534" y="361169"/>
                  </a:cubicBezTo>
                  <a:cubicBezTo>
                    <a:pt x="262390" y="361550"/>
                    <a:pt x="262771" y="362026"/>
                    <a:pt x="263246" y="362406"/>
                  </a:cubicBezTo>
                  <a:cubicBezTo>
                    <a:pt x="264959" y="364975"/>
                    <a:pt x="266672" y="367543"/>
                    <a:pt x="268384" y="370017"/>
                  </a:cubicBezTo>
                  <a:cubicBezTo>
                    <a:pt x="271809" y="376391"/>
                    <a:pt x="273046" y="383146"/>
                    <a:pt x="269240" y="389996"/>
                  </a:cubicBezTo>
                  <a:cubicBezTo>
                    <a:pt x="266672" y="393802"/>
                    <a:pt x="263341" y="396751"/>
                    <a:pt x="259441" y="399795"/>
                  </a:cubicBezTo>
                  <a:cubicBezTo>
                    <a:pt x="253543" y="404933"/>
                    <a:pt x="247168" y="409119"/>
                    <a:pt x="242411" y="415112"/>
                  </a:cubicBezTo>
                  <a:cubicBezTo>
                    <a:pt x="235657" y="423199"/>
                    <a:pt x="233088" y="432142"/>
                    <a:pt x="233469" y="441846"/>
                  </a:cubicBezTo>
                  <a:cubicBezTo>
                    <a:pt x="233469" y="446127"/>
                    <a:pt x="234324" y="450313"/>
                    <a:pt x="234705" y="454975"/>
                  </a:cubicBezTo>
                  <a:cubicBezTo>
                    <a:pt x="235086" y="455356"/>
                    <a:pt x="234705" y="456212"/>
                    <a:pt x="234324" y="457068"/>
                  </a:cubicBezTo>
                  <a:cubicBezTo>
                    <a:pt x="230043" y="461730"/>
                    <a:pt x="225857" y="466867"/>
                    <a:pt x="221195" y="471910"/>
                  </a:cubicBezTo>
                  <a:cubicBezTo>
                    <a:pt x="219103" y="474003"/>
                    <a:pt x="216914" y="476571"/>
                    <a:pt x="214821" y="479140"/>
                  </a:cubicBezTo>
                  <a:cubicBezTo>
                    <a:pt x="215677" y="478760"/>
                    <a:pt x="216534" y="478284"/>
                    <a:pt x="217390" y="477903"/>
                  </a:cubicBezTo>
                  <a:cubicBezTo>
                    <a:pt x="223764" y="474098"/>
                    <a:pt x="229663" y="470292"/>
                    <a:pt x="236037" y="466392"/>
                  </a:cubicBezTo>
                  <a:cubicBezTo>
                    <a:pt x="237274" y="465155"/>
                    <a:pt x="238130" y="465536"/>
                    <a:pt x="238986" y="467248"/>
                  </a:cubicBezTo>
                  <a:cubicBezTo>
                    <a:pt x="240223" y="470197"/>
                    <a:pt x="241935" y="473622"/>
                    <a:pt x="243267" y="476571"/>
                  </a:cubicBezTo>
                  <a:cubicBezTo>
                    <a:pt x="246692" y="483802"/>
                    <a:pt x="250498" y="490557"/>
                    <a:pt x="253447" y="497787"/>
                  </a:cubicBezTo>
                  <a:cubicBezTo>
                    <a:pt x="256872" y="506730"/>
                    <a:pt x="256397" y="515578"/>
                    <a:pt x="251735" y="524521"/>
                  </a:cubicBezTo>
                  <a:cubicBezTo>
                    <a:pt x="247454" y="532608"/>
                    <a:pt x="240699" y="539362"/>
                    <a:pt x="233469" y="545356"/>
                  </a:cubicBezTo>
                  <a:cubicBezTo>
                    <a:pt x="230900" y="547449"/>
                    <a:pt x="228331" y="549637"/>
                    <a:pt x="225382" y="551730"/>
                  </a:cubicBezTo>
                  <a:cubicBezTo>
                    <a:pt x="230043" y="553443"/>
                    <a:pt x="234324" y="553823"/>
                    <a:pt x="238511" y="553823"/>
                  </a:cubicBezTo>
                  <a:cubicBezTo>
                    <a:pt x="244029" y="553823"/>
                    <a:pt x="250022" y="553443"/>
                    <a:pt x="255540" y="552967"/>
                  </a:cubicBezTo>
                  <a:cubicBezTo>
                    <a:pt x="265720" y="551730"/>
                    <a:pt x="275044" y="548305"/>
                    <a:pt x="283606" y="542787"/>
                  </a:cubicBezTo>
                  <a:cubicBezTo>
                    <a:pt x="294261" y="536413"/>
                    <a:pt x="301016" y="527470"/>
                    <a:pt x="303585" y="515197"/>
                  </a:cubicBezTo>
                  <a:cubicBezTo>
                    <a:pt x="303965" y="513961"/>
                    <a:pt x="304441" y="512248"/>
                    <a:pt x="304822" y="510536"/>
                  </a:cubicBezTo>
                  <a:lnTo>
                    <a:pt x="305202" y="510536"/>
                  </a:lnTo>
                  <a:cubicBezTo>
                    <a:pt x="317094" y="524521"/>
                    <a:pt x="328511" y="539362"/>
                    <a:pt x="340403" y="553443"/>
                  </a:cubicBezTo>
                  <a:lnTo>
                    <a:pt x="340784" y="553443"/>
                  </a:lnTo>
                  <a:lnTo>
                    <a:pt x="340784" y="430334"/>
                  </a:lnTo>
                  <a:lnTo>
                    <a:pt x="341640" y="430334"/>
                  </a:lnTo>
                  <a:cubicBezTo>
                    <a:pt x="341640" y="430334"/>
                    <a:pt x="342021" y="431191"/>
                    <a:pt x="342021" y="432047"/>
                  </a:cubicBezTo>
                  <a:cubicBezTo>
                    <a:pt x="343733" y="436709"/>
                    <a:pt x="345826" y="441370"/>
                    <a:pt x="349251" y="445651"/>
                  </a:cubicBezTo>
                  <a:cubicBezTo>
                    <a:pt x="354388" y="452026"/>
                    <a:pt x="360287" y="458400"/>
                    <a:pt x="365805" y="464774"/>
                  </a:cubicBezTo>
                  <a:cubicBezTo>
                    <a:pt x="367898" y="466867"/>
                    <a:pt x="369611" y="469436"/>
                    <a:pt x="371704" y="472005"/>
                  </a:cubicBezTo>
                  <a:cubicBezTo>
                    <a:pt x="373797" y="474954"/>
                    <a:pt x="374653" y="478760"/>
                    <a:pt x="373416" y="482660"/>
                  </a:cubicBezTo>
                  <a:cubicBezTo>
                    <a:pt x="369135" y="494552"/>
                    <a:pt x="365329" y="506825"/>
                    <a:pt x="361524" y="518718"/>
                  </a:cubicBezTo>
                  <a:cubicBezTo>
                    <a:pt x="359811" y="522999"/>
                    <a:pt x="358574" y="526804"/>
                    <a:pt x="356862" y="530990"/>
                  </a:cubicBezTo>
                  <a:lnTo>
                    <a:pt x="357242" y="530990"/>
                  </a:lnTo>
                  <a:cubicBezTo>
                    <a:pt x="361048" y="526328"/>
                    <a:pt x="364854" y="521191"/>
                    <a:pt x="368754" y="516149"/>
                  </a:cubicBezTo>
                  <a:cubicBezTo>
                    <a:pt x="369135" y="517385"/>
                    <a:pt x="369611" y="517861"/>
                    <a:pt x="369611" y="518242"/>
                  </a:cubicBezTo>
                  <a:cubicBezTo>
                    <a:pt x="370467" y="523760"/>
                    <a:pt x="370847" y="529278"/>
                    <a:pt x="372179" y="534415"/>
                  </a:cubicBezTo>
                  <a:cubicBezTo>
                    <a:pt x="374272" y="545451"/>
                    <a:pt x="379790" y="554394"/>
                    <a:pt x="389589" y="559912"/>
                  </a:cubicBezTo>
                  <a:cubicBezTo>
                    <a:pt x="394727" y="562861"/>
                    <a:pt x="399769" y="565430"/>
                    <a:pt x="404907" y="567999"/>
                  </a:cubicBezTo>
                  <a:cubicBezTo>
                    <a:pt x="406619" y="569236"/>
                    <a:pt x="408712" y="570567"/>
                    <a:pt x="410425" y="571804"/>
                  </a:cubicBezTo>
                  <a:cubicBezTo>
                    <a:pt x="412137" y="573041"/>
                    <a:pt x="412994" y="574754"/>
                    <a:pt x="412517" y="577322"/>
                  </a:cubicBezTo>
                  <a:cubicBezTo>
                    <a:pt x="411662" y="579416"/>
                    <a:pt x="409949" y="579891"/>
                    <a:pt x="408237" y="579891"/>
                  </a:cubicBezTo>
                  <a:cubicBezTo>
                    <a:pt x="405668" y="580272"/>
                    <a:pt x="403099" y="580747"/>
                    <a:pt x="401006" y="581128"/>
                  </a:cubicBezTo>
                  <a:cubicBezTo>
                    <a:pt x="400150" y="581128"/>
                    <a:pt x="399294" y="581984"/>
                    <a:pt x="398913" y="582365"/>
                  </a:cubicBezTo>
                  <a:cubicBezTo>
                    <a:pt x="398913" y="583221"/>
                    <a:pt x="399294" y="584077"/>
                    <a:pt x="400150" y="584458"/>
                  </a:cubicBezTo>
                  <a:cubicBezTo>
                    <a:pt x="401862" y="585314"/>
                    <a:pt x="403955" y="586170"/>
                    <a:pt x="405668" y="586170"/>
                  </a:cubicBezTo>
                  <a:cubicBezTo>
                    <a:pt x="417940" y="587407"/>
                    <a:pt x="429833" y="580652"/>
                    <a:pt x="433734" y="569140"/>
                  </a:cubicBezTo>
                  <a:cubicBezTo>
                    <a:pt x="437158" y="560198"/>
                    <a:pt x="436683" y="552111"/>
                    <a:pt x="431165" y="544119"/>
                  </a:cubicBezTo>
                  <a:cubicBezTo>
                    <a:pt x="428596" y="540694"/>
                    <a:pt x="425646" y="537364"/>
                    <a:pt x="422697" y="533939"/>
                  </a:cubicBezTo>
                  <a:cubicBezTo>
                    <a:pt x="417180" y="528041"/>
                    <a:pt x="412898" y="521191"/>
                    <a:pt x="412898" y="513104"/>
                  </a:cubicBezTo>
                  <a:cubicBezTo>
                    <a:pt x="413279" y="510155"/>
                    <a:pt x="413754" y="507206"/>
                    <a:pt x="413754" y="504161"/>
                  </a:cubicBezTo>
                  <a:lnTo>
                    <a:pt x="414611" y="504161"/>
                  </a:lnTo>
                  <a:cubicBezTo>
                    <a:pt x="429072" y="513104"/>
                    <a:pt x="443532" y="522428"/>
                    <a:pt x="457898" y="531371"/>
                  </a:cubicBezTo>
                  <a:lnTo>
                    <a:pt x="457898" y="530990"/>
                  </a:lnTo>
                  <a:cubicBezTo>
                    <a:pt x="437539" y="472385"/>
                    <a:pt x="416704" y="413781"/>
                    <a:pt x="396344" y="355176"/>
                  </a:cubicBezTo>
                  <a:cubicBezTo>
                    <a:pt x="396344" y="354795"/>
                    <a:pt x="396725" y="354795"/>
                    <a:pt x="396725" y="354795"/>
                  </a:cubicBezTo>
                  <a:cubicBezTo>
                    <a:pt x="397581" y="354795"/>
                    <a:pt x="398437" y="355176"/>
                    <a:pt x="399294" y="355651"/>
                  </a:cubicBezTo>
                  <a:cubicBezTo>
                    <a:pt x="401006" y="357364"/>
                    <a:pt x="403099" y="359076"/>
                    <a:pt x="404431" y="361169"/>
                  </a:cubicBezTo>
                  <a:cubicBezTo>
                    <a:pt x="410329" y="369256"/>
                    <a:pt x="412898" y="378199"/>
                    <a:pt x="415943" y="387047"/>
                  </a:cubicBezTo>
                  <a:cubicBezTo>
                    <a:pt x="420604" y="402364"/>
                    <a:pt x="424886" y="417586"/>
                    <a:pt x="429928" y="432903"/>
                  </a:cubicBezTo>
                  <a:cubicBezTo>
                    <a:pt x="433734" y="444415"/>
                    <a:pt x="438871" y="455831"/>
                    <a:pt x="446957" y="465630"/>
                  </a:cubicBezTo>
                  <a:cubicBezTo>
                    <a:pt x="451619" y="470292"/>
                    <a:pt x="456757" y="474098"/>
                    <a:pt x="463131" y="475810"/>
                  </a:cubicBezTo>
                  <a:cubicBezTo>
                    <a:pt x="464843" y="476191"/>
                    <a:pt x="465224" y="477047"/>
                    <a:pt x="465224" y="478760"/>
                  </a:cubicBezTo>
                  <a:cubicBezTo>
                    <a:pt x="465604" y="486846"/>
                    <a:pt x="466080" y="494933"/>
                    <a:pt x="466080" y="502925"/>
                  </a:cubicBezTo>
                  <a:cubicBezTo>
                    <a:pt x="466461" y="503305"/>
                    <a:pt x="466461" y="503781"/>
                    <a:pt x="466461" y="505018"/>
                  </a:cubicBezTo>
                  <a:cubicBezTo>
                    <a:pt x="467698" y="495694"/>
                    <a:pt x="469029" y="487227"/>
                    <a:pt x="470266" y="478664"/>
                  </a:cubicBezTo>
                  <a:cubicBezTo>
                    <a:pt x="470647" y="477428"/>
                    <a:pt x="471123" y="476952"/>
                    <a:pt x="472359" y="476952"/>
                  </a:cubicBezTo>
                  <a:cubicBezTo>
                    <a:pt x="474452" y="476952"/>
                    <a:pt x="476641" y="476571"/>
                    <a:pt x="479114" y="476096"/>
                  </a:cubicBezTo>
                  <a:cubicBezTo>
                    <a:pt x="470171" y="472290"/>
                    <a:pt x="464272" y="465916"/>
                    <a:pt x="459611" y="459066"/>
                  </a:cubicBezTo>
                  <a:cubicBezTo>
                    <a:pt x="455329" y="453167"/>
                    <a:pt x="452000" y="446793"/>
                    <a:pt x="448955" y="440419"/>
                  </a:cubicBezTo>
                  <a:cubicBezTo>
                    <a:pt x="443057" y="428907"/>
                    <a:pt x="439632" y="417110"/>
                    <a:pt x="437063" y="404742"/>
                  </a:cubicBezTo>
                  <a:cubicBezTo>
                    <a:pt x="435351" y="397988"/>
                    <a:pt x="434114" y="390757"/>
                    <a:pt x="431545" y="384383"/>
                  </a:cubicBezTo>
                  <a:cubicBezTo>
                    <a:pt x="428596" y="376296"/>
                    <a:pt x="424791" y="368685"/>
                    <a:pt x="421366" y="361074"/>
                  </a:cubicBezTo>
                  <a:cubicBezTo>
                    <a:pt x="417560" y="352987"/>
                    <a:pt x="415467" y="344520"/>
                    <a:pt x="415848" y="335577"/>
                  </a:cubicBezTo>
                  <a:cubicBezTo>
                    <a:pt x="415848" y="325778"/>
                    <a:pt x="417940" y="316454"/>
                    <a:pt x="421366" y="307131"/>
                  </a:cubicBezTo>
                  <a:cubicBezTo>
                    <a:pt x="421366" y="305894"/>
                    <a:pt x="422222" y="305038"/>
                    <a:pt x="422602" y="304182"/>
                  </a:cubicBezTo>
                  <a:lnTo>
                    <a:pt x="422602" y="308843"/>
                  </a:lnTo>
                  <a:cubicBezTo>
                    <a:pt x="422983" y="313125"/>
                    <a:pt x="422602" y="317786"/>
                    <a:pt x="422983" y="322448"/>
                  </a:cubicBezTo>
                  <a:cubicBezTo>
                    <a:pt x="423363" y="329679"/>
                    <a:pt x="425076" y="336433"/>
                    <a:pt x="428501" y="343283"/>
                  </a:cubicBezTo>
                  <a:cubicBezTo>
                    <a:pt x="433163" y="353463"/>
                    <a:pt x="440774" y="361550"/>
                    <a:pt x="450192" y="368305"/>
                  </a:cubicBezTo>
                  <a:cubicBezTo>
                    <a:pt x="454854" y="371730"/>
                    <a:pt x="459992" y="375535"/>
                    <a:pt x="462941" y="381053"/>
                  </a:cubicBezTo>
                  <a:cubicBezTo>
                    <a:pt x="467222" y="389140"/>
                    <a:pt x="471027" y="397226"/>
                    <a:pt x="475689" y="404838"/>
                  </a:cubicBezTo>
                  <a:cubicBezTo>
                    <a:pt x="479495" y="411212"/>
                    <a:pt x="483776" y="417110"/>
                    <a:pt x="487962" y="423104"/>
                  </a:cubicBezTo>
                  <a:cubicBezTo>
                    <a:pt x="493861" y="430715"/>
                    <a:pt x="502423" y="434996"/>
                    <a:pt x="510510" y="439277"/>
                  </a:cubicBezTo>
                  <a:cubicBezTo>
                    <a:pt x="517264" y="442702"/>
                    <a:pt x="524495" y="446032"/>
                    <a:pt x="531345" y="449933"/>
                  </a:cubicBezTo>
                  <a:cubicBezTo>
                    <a:pt x="536482" y="452882"/>
                    <a:pt x="540668" y="457163"/>
                    <a:pt x="543618" y="462206"/>
                  </a:cubicBezTo>
                  <a:cubicBezTo>
                    <a:pt x="548279" y="469817"/>
                    <a:pt x="549136" y="478379"/>
                    <a:pt x="548279" y="487227"/>
                  </a:cubicBezTo>
                  <a:cubicBezTo>
                    <a:pt x="547042" y="497406"/>
                    <a:pt x="543618" y="506730"/>
                    <a:pt x="538099" y="515673"/>
                  </a:cubicBezTo>
                  <a:cubicBezTo>
                    <a:pt x="536007" y="519479"/>
                    <a:pt x="533818" y="522904"/>
                    <a:pt x="530013" y="525472"/>
                  </a:cubicBezTo>
                  <a:cubicBezTo>
                    <a:pt x="529156" y="525853"/>
                    <a:pt x="528301" y="526328"/>
                    <a:pt x="527064" y="526709"/>
                  </a:cubicBezTo>
                  <a:cubicBezTo>
                    <a:pt x="527064" y="525885"/>
                    <a:pt x="527190" y="525314"/>
                    <a:pt x="527444" y="524997"/>
                  </a:cubicBezTo>
                  <a:cubicBezTo>
                    <a:pt x="527444" y="524997"/>
                    <a:pt x="527824" y="524140"/>
                    <a:pt x="527824" y="524140"/>
                  </a:cubicBezTo>
                  <a:cubicBezTo>
                    <a:pt x="536292" y="513961"/>
                    <a:pt x="537624" y="502068"/>
                    <a:pt x="535911" y="489700"/>
                  </a:cubicBezTo>
                  <a:cubicBezTo>
                    <a:pt x="534675" y="481233"/>
                    <a:pt x="529156" y="474859"/>
                    <a:pt x="522782" y="469341"/>
                  </a:cubicBezTo>
                  <a:cubicBezTo>
                    <a:pt x="516027" y="463443"/>
                    <a:pt x="508797" y="457829"/>
                    <a:pt x="501567" y="451931"/>
                  </a:cubicBezTo>
                  <a:cubicBezTo>
                    <a:pt x="495192" y="446793"/>
                    <a:pt x="488818" y="441275"/>
                    <a:pt x="485012" y="433664"/>
                  </a:cubicBezTo>
                  <a:cubicBezTo>
                    <a:pt x="481588" y="427290"/>
                    <a:pt x="478258" y="421391"/>
                    <a:pt x="475213" y="415017"/>
                  </a:cubicBezTo>
                  <a:cubicBezTo>
                    <a:pt x="470076" y="404838"/>
                    <a:pt x="465414" y="394658"/>
                    <a:pt x="459040" y="385334"/>
                  </a:cubicBezTo>
                  <a:cubicBezTo>
                    <a:pt x="456947" y="382385"/>
                    <a:pt x="454759" y="379436"/>
                    <a:pt x="451809" y="377723"/>
                  </a:cubicBezTo>
                  <a:cubicBezTo>
                    <a:pt x="453903" y="383241"/>
                    <a:pt x="456091" y="389235"/>
                    <a:pt x="457708" y="394753"/>
                  </a:cubicBezTo>
                  <a:cubicBezTo>
                    <a:pt x="463226" y="410926"/>
                    <a:pt x="467888" y="427005"/>
                    <a:pt x="476355" y="441846"/>
                  </a:cubicBezTo>
                  <a:cubicBezTo>
                    <a:pt x="481017" y="449933"/>
                    <a:pt x="487010" y="457163"/>
                    <a:pt x="495002" y="461825"/>
                  </a:cubicBezTo>
                  <a:cubicBezTo>
                    <a:pt x="501757" y="466106"/>
                    <a:pt x="508607" y="470292"/>
                    <a:pt x="514981" y="474954"/>
                  </a:cubicBezTo>
                  <a:cubicBezTo>
                    <a:pt x="523924" y="481709"/>
                    <a:pt x="528967" y="490652"/>
                    <a:pt x="528110" y="502544"/>
                  </a:cubicBezTo>
                  <a:cubicBezTo>
                    <a:pt x="527254" y="510155"/>
                    <a:pt x="525161" y="517861"/>
                    <a:pt x="520880" y="524616"/>
                  </a:cubicBezTo>
                  <a:cubicBezTo>
                    <a:pt x="518311" y="528897"/>
                    <a:pt x="515361" y="533083"/>
                    <a:pt x="512412" y="537745"/>
                  </a:cubicBezTo>
                  <a:cubicBezTo>
                    <a:pt x="512032" y="538601"/>
                    <a:pt x="511556" y="539458"/>
                    <a:pt x="510700" y="540694"/>
                  </a:cubicBezTo>
                  <a:cubicBezTo>
                    <a:pt x="511081" y="540694"/>
                    <a:pt x="511081" y="541075"/>
                    <a:pt x="511081" y="541075"/>
                  </a:cubicBezTo>
                  <a:cubicBezTo>
                    <a:pt x="512317" y="541075"/>
                    <a:pt x="513649" y="541075"/>
                    <a:pt x="514505" y="540694"/>
                  </a:cubicBezTo>
                  <a:cubicBezTo>
                    <a:pt x="522592" y="538125"/>
                    <a:pt x="528490" y="533083"/>
                    <a:pt x="534009" y="527565"/>
                  </a:cubicBezTo>
                  <a:cubicBezTo>
                    <a:pt x="541620" y="519479"/>
                    <a:pt x="547138" y="510536"/>
                    <a:pt x="551799" y="500356"/>
                  </a:cubicBezTo>
                  <a:cubicBezTo>
                    <a:pt x="555224" y="492269"/>
                    <a:pt x="557698" y="483802"/>
                    <a:pt x="557317" y="474859"/>
                  </a:cubicBezTo>
                  <a:cubicBezTo>
                    <a:pt x="556937" y="473146"/>
                    <a:pt x="556937" y="471910"/>
                    <a:pt x="556461" y="470197"/>
                  </a:cubicBezTo>
                  <a:cubicBezTo>
                    <a:pt x="563216" y="471434"/>
                    <a:pt x="569210" y="472766"/>
                    <a:pt x="575965" y="474478"/>
                  </a:cubicBezTo>
                  <a:cubicBezTo>
                    <a:pt x="575584" y="473622"/>
                    <a:pt x="575108" y="473242"/>
                    <a:pt x="574728" y="473242"/>
                  </a:cubicBezTo>
                  <a:cubicBezTo>
                    <a:pt x="568829" y="466487"/>
                    <a:pt x="562455" y="460113"/>
                    <a:pt x="556081" y="453738"/>
                  </a:cubicBezTo>
                  <a:cubicBezTo>
                    <a:pt x="539051" y="436709"/>
                    <a:pt x="522116" y="419774"/>
                    <a:pt x="505087" y="402364"/>
                  </a:cubicBezTo>
                  <a:lnTo>
                    <a:pt x="491101" y="388379"/>
                  </a:lnTo>
                  <a:cubicBezTo>
                    <a:pt x="491101" y="388379"/>
                    <a:pt x="490245" y="387142"/>
                    <a:pt x="489389" y="386286"/>
                  </a:cubicBezTo>
                  <a:lnTo>
                    <a:pt x="491482" y="386286"/>
                  </a:lnTo>
                  <a:cubicBezTo>
                    <a:pt x="497000" y="386286"/>
                    <a:pt x="502994" y="386286"/>
                    <a:pt x="508512" y="386666"/>
                  </a:cubicBezTo>
                  <a:cubicBezTo>
                    <a:pt x="516123" y="387522"/>
                    <a:pt x="523353" y="388759"/>
                    <a:pt x="530203" y="392184"/>
                  </a:cubicBezTo>
                  <a:cubicBezTo>
                    <a:pt x="536958" y="395609"/>
                    <a:pt x="542476" y="400271"/>
                    <a:pt x="547233" y="406169"/>
                  </a:cubicBezTo>
                  <a:cubicBezTo>
                    <a:pt x="553987" y="414256"/>
                    <a:pt x="559505" y="423199"/>
                    <a:pt x="564262" y="432523"/>
                  </a:cubicBezTo>
                  <a:cubicBezTo>
                    <a:pt x="566831" y="438041"/>
                    <a:pt x="569400" y="444034"/>
                    <a:pt x="571873" y="449552"/>
                  </a:cubicBezTo>
                  <a:lnTo>
                    <a:pt x="571873" y="438041"/>
                  </a:lnTo>
                  <a:cubicBezTo>
                    <a:pt x="572730" y="438421"/>
                    <a:pt x="573110" y="438897"/>
                    <a:pt x="573967" y="439277"/>
                  </a:cubicBezTo>
                  <a:cubicBezTo>
                    <a:pt x="576916" y="440990"/>
                    <a:pt x="579865" y="442702"/>
                    <a:pt x="582910" y="443558"/>
                  </a:cubicBezTo>
                  <a:cubicBezTo>
                    <a:pt x="594421" y="447840"/>
                    <a:pt x="605838" y="449077"/>
                    <a:pt x="617349" y="447364"/>
                  </a:cubicBezTo>
                  <a:cubicBezTo>
                    <a:pt x="628385" y="445651"/>
                    <a:pt x="637709" y="441846"/>
                    <a:pt x="644559" y="432903"/>
                  </a:cubicBezTo>
                  <a:cubicBezTo>
                    <a:pt x="647508" y="429478"/>
                    <a:pt x="649220" y="425673"/>
                    <a:pt x="650457" y="421011"/>
                  </a:cubicBezTo>
                  <a:lnTo>
                    <a:pt x="648745" y="421011"/>
                  </a:lnTo>
                  <a:cubicBezTo>
                    <a:pt x="643608" y="421391"/>
                    <a:pt x="638946" y="421391"/>
                    <a:pt x="634284" y="421391"/>
                  </a:cubicBezTo>
                  <a:cubicBezTo>
                    <a:pt x="625341" y="421391"/>
                    <a:pt x="617254" y="418823"/>
                    <a:pt x="609643" y="414637"/>
                  </a:cubicBezTo>
                  <a:cubicBezTo>
                    <a:pt x="606694" y="412924"/>
                    <a:pt x="604125" y="411212"/>
                    <a:pt x="602032" y="408738"/>
                  </a:cubicBezTo>
                  <a:cubicBezTo>
                    <a:pt x="600320" y="407026"/>
                    <a:pt x="599463" y="406169"/>
                    <a:pt x="596895" y="407501"/>
                  </a:cubicBezTo>
                  <a:cubicBezTo>
                    <a:pt x="596039" y="407882"/>
                    <a:pt x="595182" y="407882"/>
                    <a:pt x="594802" y="406645"/>
                  </a:cubicBezTo>
                  <a:cubicBezTo>
                    <a:pt x="591377" y="398558"/>
                    <a:pt x="590140" y="390091"/>
                    <a:pt x="590520" y="381148"/>
                  </a:cubicBezTo>
                  <a:cubicBezTo>
                    <a:pt x="590520" y="379055"/>
                    <a:pt x="591757" y="379055"/>
                    <a:pt x="593470" y="379055"/>
                  </a:cubicBezTo>
                  <a:lnTo>
                    <a:pt x="632096" y="379055"/>
                  </a:lnTo>
                  <a:cubicBezTo>
                    <a:pt x="628290" y="376106"/>
                    <a:pt x="624009" y="373537"/>
                    <a:pt x="619823" y="371444"/>
                  </a:cubicBezTo>
                  <a:cubicBezTo>
                    <a:pt x="604125" y="362121"/>
                    <a:pt x="588428" y="352797"/>
                    <a:pt x="572254" y="343854"/>
                  </a:cubicBezTo>
                  <a:cubicBezTo>
                    <a:pt x="571873" y="343474"/>
                    <a:pt x="571017" y="342617"/>
                    <a:pt x="570542" y="342142"/>
                  </a:cubicBezTo>
                  <a:lnTo>
                    <a:pt x="570542" y="341285"/>
                  </a:lnTo>
                  <a:lnTo>
                    <a:pt x="573110" y="341285"/>
                  </a:lnTo>
                  <a:cubicBezTo>
                    <a:pt x="577391" y="341666"/>
                    <a:pt x="582053" y="340905"/>
                    <a:pt x="585859" y="339573"/>
                  </a:cubicBezTo>
                  <a:cubicBezTo>
                    <a:pt x="591757" y="337480"/>
                    <a:pt x="596895" y="334436"/>
                    <a:pt x="601556" y="331486"/>
                  </a:cubicBezTo>
                  <a:cubicBezTo>
                    <a:pt x="602793" y="330630"/>
                    <a:pt x="603650" y="330250"/>
                    <a:pt x="604506" y="331486"/>
                  </a:cubicBezTo>
                  <a:cubicBezTo>
                    <a:pt x="606599" y="334055"/>
                    <a:pt x="609168" y="337004"/>
                    <a:pt x="611260" y="339954"/>
                  </a:cubicBezTo>
                  <a:cubicBezTo>
                    <a:pt x="613829" y="343378"/>
                    <a:pt x="616779" y="346708"/>
                    <a:pt x="619348" y="350133"/>
                  </a:cubicBezTo>
                  <a:lnTo>
                    <a:pt x="619348" y="348897"/>
                  </a:lnTo>
                  <a:cubicBezTo>
                    <a:pt x="616398" y="341666"/>
                    <a:pt x="613448" y="334436"/>
                    <a:pt x="610405" y="327205"/>
                  </a:cubicBezTo>
                  <a:cubicBezTo>
                    <a:pt x="610024" y="325968"/>
                    <a:pt x="610024" y="325112"/>
                    <a:pt x="611260" y="324256"/>
                  </a:cubicBezTo>
                  <a:cubicBezTo>
                    <a:pt x="615922" y="320450"/>
                    <a:pt x="620584" y="316645"/>
                    <a:pt x="625246" y="312744"/>
                  </a:cubicBezTo>
                  <a:cubicBezTo>
                    <a:pt x="632476" y="306846"/>
                    <a:pt x="640943" y="303421"/>
                    <a:pt x="650743" y="304277"/>
                  </a:cubicBezTo>
                  <a:cubicBezTo>
                    <a:pt x="658354" y="305133"/>
                    <a:pt x="663872" y="309414"/>
                    <a:pt x="665584" y="316550"/>
                  </a:cubicBezTo>
                  <a:cubicBezTo>
                    <a:pt x="666440" y="322448"/>
                    <a:pt x="665965" y="328061"/>
                    <a:pt x="665584" y="333960"/>
                  </a:cubicBezTo>
                  <a:cubicBezTo>
                    <a:pt x="665584" y="336053"/>
                    <a:pt x="665203" y="338621"/>
                    <a:pt x="665584" y="341190"/>
                  </a:cubicBezTo>
                  <a:cubicBezTo>
                    <a:pt x="665965" y="344615"/>
                    <a:pt x="668534" y="345852"/>
                    <a:pt x="671483" y="344140"/>
                  </a:cubicBezTo>
                  <a:cubicBezTo>
                    <a:pt x="672339" y="344140"/>
                    <a:pt x="672720" y="343759"/>
                    <a:pt x="673576" y="343283"/>
                  </a:cubicBezTo>
                  <a:cubicBezTo>
                    <a:pt x="676525" y="340714"/>
                    <a:pt x="679094" y="337385"/>
                    <a:pt x="680331" y="333484"/>
                  </a:cubicBezTo>
                  <a:cubicBezTo>
                    <a:pt x="683755" y="325397"/>
                    <a:pt x="684992" y="317311"/>
                    <a:pt x="683755" y="308843"/>
                  </a:cubicBezTo>
                  <a:lnTo>
                    <a:pt x="683755" y="308843"/>
                  </a:lnTo>
                  <a:close/>
                  <a:moveTo>
                    <a:pt x="554559" y="229118"/>
                  </a:moveTo>
                  <a:cubicBezTo>
                    <a:pt x="564358" y="225312"/>
                    <a:pt x="571113" y="217226"/>
                    <a:pt x="575774" y="208283"/>
                  </a:cubicBezTo>
                  <a:cubicBezTo>
                    <a:pt x="580056" y="201052"/>
                    <a:pt x="583385" y="193441"/>
                    <a:pt x="587286" y="185735"/>
                  </a:cubicBezTo>
                  <a:cubicBezTo>
                    <a:pt x="588522" y="183166"/>
                    <a:pt x="590711" y="181073"/>
                    <a:pt x="592423" y="178980"/>
                  </a:cubicBezTo>
                  <a:cubicBezTo>
                    <a:pt x="594992" y="176887"/>
                    <a:pt x="598322" y="176887"/>
                    <a:pt x="600891" y="178980"/>
                  </a:cubicBezTo>
                  <a:cubicBezTo>
                    <a:pt x="602984" y="180217"/>
                    <a:pt x="602984" y="182786"/>
                    <a:pt x="602603" y="185355"/>
                  </a:cubicBezTo>
                  <a:cubicBezTo>
                    <a:pt x="601747" y="190492"/>
                    <a:pt x="599178" y="194298"/>
                    <a:pt x="596229" y="198103"/>
                  </a:cubicBezTo>
                  <a:cubicBezTo>
                    <a:pt x="587286" y="209615"/>
                    <a:pt x="576250" y="219794"/>
                    <a:pt x="563501" y="227405"/>
                  </a:cubicBezTo>
                  <a:cubicBezTo>
                    <a:pt x="560552" y="229118"/>
                    <a:pt x="556747" y="230830"/>
                    <a:pt x="552846" y="229974"/>
                  </a:cubicBezTo>
                  <a:cubicBezTo>
                    <a:pt x="553227" y="229974"/>
                    <a:pt x="553702" y="229594"/>
                    <a:pt x="554559" y="229118"/>
                  </a:cubicBezTo>
                  <a:lnTo>
                    <a:pt x="554559" y="229118"/>
                  </a:lnTo>
                  <a:close/>
                  <a:moveTo>
                    <a:pt x="91713" y="35132"/>
                  </a:moveTo>
                  <a:cubicBezTo>
                    <a:pt x="90476" y="26665"/>
                    <a:pt x="91333" y="18578"/>
                    <a:pt x="96850" y="11347"/>
                  </a:cubicBezTo>
                  <a:cubicBezTo>
                    <a:pt x="100276" y="7542"/>
                    <a:pt x="104461" y="5449"/>
                    <a:pt x="109599" y="5449"/>
                  </a:cubicBezTo>
                  <a:cubicBezTo>
                    <a:pt x="111311" y="5068"/>
                    <a:pt x="111692" y="5449"/>
                    <a:pt x="110836" y="7542"/>
                  </a:cubicBezTo>
                  <a:cubicBezTo>
                    <a:pt x="108742" y="12204"/>
                    <a:pt x="107030" y="17341"/>
                    <a:pt x="107411" y="22859"/>
                  </a:cubicBezTo>
                  <a:cubicBezTo>
                    <a:pt x="107791" y="34371"/>
                    <a:pt x="112548" y="43219"/>
                    <a:pt x="121396" y="49593"/>
                  </a:cubicBezTo>
                  <a:cubicBezTo>
                    <a:pt x="126533" y="53398"/>
                    <a:pt x="131576" y="55492"/>
                    <a:pt x="137569" y="57204"/>
                  </a:cubicBezTo>
                  <a:cubicBezTo>
                    <a:pt x="138425" y="57204"/>
                    <a:pt x="138806" y="57584"/>
                    <a:pt x="139662" y="58060"/>
                  </a:cubicBezTo>
                  <a:lnTo>
                    <a:pt x="139662" y="58441"/>
                  </a:lnTo>
                  <a:cubicBezTo>
                    <a:pt x="138806" y="58441"/>
                    <a:pt x="138425" y="58821"/>
                    <a:pt x="137569" y="58821"/>
                  </a:cubicBezTo>
                  <a:cubicBezTo>
                    <a:pt x="129482" y="60534"/>
                    <a:pt x="121016" y="60914"/>
                    <a:pt x="112548" y="58821"/>
                  </a:cubicBezTo>
                  <a:cubicBezTo>
                    <a:pt x="101893" y="55872"/>
                    <a:pt x="93045" y="46073"/>
                    <a:pt x="91713" y="35037"/>
                  </a:cubicBezTo>
                  <a:lnTo>
                    <a:pt x="91713" y="35037"/>
                  </a:lnTo>
                  <a:close/>
                  <a:moveTo>
                    <a:pt x="63267" y="189636"/>
                  </a:moveTo>
                  <a:cubicBezTo>
                    <a:pt x="63267" y="191348"/>
                    <a:pt x="62410" y="191348"/>
                    <a:pt x="60698" y="190873"/>
                  </a:cubicBezTo>
                  <a:cubicBezTo>
                    <a:pt x="56417" y="189160"/>
                    <a:pt x="51755" y="187067"/>
                    <a:pt x="47569" y="186211"/>
                  </a:cubicBezTo>
                  <a:cubicBezTo>
                    <a:pt x="37389" y="184498"/>
                    <a:pt x="28066" y="186211"/>
                    <a:pt x="18647" y="190492"/>
                  </a:cubicBezTo>
                  <a:cubicBezTo>
                    <a:pt x="16554" y="191348"/>
                    <a:pt x="14366" y="192585"/>
                    <a:pt x="12273" y="193917"/>
                  </a:cubicBezTo>
                  <a:cubicBezTo>
                    <a:pt x="11892" y="193917"/>
                    <a:pt x="11417" y="193917"/>
                    <a:pt x="10560" y="194298"/>
                  </a:cubicBezTo>
                  <a:cubicBezTo>
                    <a:pt x="10941" y="193061"/>
                    <a:pt x="10941" y="192205"/>
                    <a:pt x="11417" y="191348"/>
                  </a:cubicBezTo>
                  <a:cubicBezTo>
                    <a:pt x="13986" y="184974"/>
                    <a:pt x="18647" y="180312"/>
                    <a:pt x="24546" y="176887"/>
                  </a:cubicBezTo>
                  <a:cubicBezTo>
                    <a:pt x="33013" y="172226"/>
                    <a:pt x="41956" y="170132"/>
                    <a:pt x="51279" y="172226"/>
                  </a:cubicBezTo>
                  <a:cubicBezTo>
                    <a:pt x="57178" y="173462"/>
                    <a:pt x="61935" y="176507"/>
                    <a:pt x="63172" y="182881"/>
                  </a:cubicBezTo>
                  <a:cubicBezTo>
                    <a:pt x="63552" y="184974"/>
                    <a:pt x="63172" y="187162"/>
                    <a:pt x="63172" y="189636"/>
                  </a:cubicBezTo>
                  <a:lnTo>
                    <a:pt x="63172" y="189636"/>
                  </a:lnTo>
                  <a:close/>
                  <a:moveTo>
                    <a:pt x="85719" y="192205"/>
                  </a:moveTo>
                  <a:cubicBezTo>
                    <a:pt x="81438" y="188780"/>
                    <a:pt x="78108" y="184593"/>
                    <a:pt x="74684" y="180312"/>
                  </a:cubicBezTo>
                  <a:cubicBezTo>
                    <a:pt x="70878" y="175175"/>
                    <a:pt x="67453" y="169657"/>
                    <a:pt x="60698" y="167564"/>
                  </a:cubicBezTo>
                  <a:cubicBezTo>
                    <a:pt x="58129" y="167183"/>
                    <a:pt x="55561" y="166708"/>
                    <a:pt x="53087" y="166708"/>
                  </a:cubicBezTo>
                  <a:cubicBezTo>
                    <a:pt x="48425" y="166327"/>
                    <a:pt x="44144" y="166708"/>
                    <a:pt x="39482" y="166708"/>
                  </a:cubicBezTo>
                  <a:cubicBezTo>
                    <a:pt x="37770" y="166708"/>
                    <a:pt x="36058" y="166708"/>
                    <a:pt x="34345" y="166327"/>
                  </a:cubicBezTo>
                  <a:cubicBezTo>
                    <a:pt x="32252" y="165946"/>
                    <a:pt x="30539" y="165090"/>
                    <a:pt x="29683" y="162902"/>
                  </a:cubicBezTo>
                  <a:cubicBezTo>
                    <a:pt x="29303" y="160333"/>
                    <a:pt x="28827" y="157384"/>
                    <a:pt x="31395" y="155672"/>
                  </a:cubicBezTo>
                  <a:cubicBezTo>
                    <a:pt x="33964" y="153579"/>
                    <a:pt x="36914" y="151866"/>
                    <a:pt x="39863" y="150534"/>
                  </a:cubicBezTo>
                  <a:cubicBezTo>
                    <a:pt x="47950" y="147585"/>
                    <a:pt x="56036" y="147965"/>
                    <a:pt x="63647" y="153103"/>
                  </a:cubicBezTo>
                  <a:cubicBezTo>
                    <a:pt x="64884" y="153959"/>
                    <a:pt x="65741" y="154815"/>
                    <a:pt x="67072" y="155672"/>
                  </a:cubicBezTo>
                  <a:cubicBezTo>
                    <a:pt x="67453" y="156052"/>
                    <a:pt x="68784" y="156528"/>
                    <a:pt x="69165" y="156052"/>
                  </a:cubicBezTo>
                  <a:cubicBezTo>
                    <a:pt x="69546" y="155672"/>
                    <a:pt x="70021" y="154815"/>
                    <a:pt x="70021" y="153959"/>
                  </a:cubicBezTo>
                  <a:cubicBezTo>
                    <a:pt x="69768" y="151993"/>
                    <a:pt x="70624" y="151295"/>
                    <a:pt x="72590" y="151866"/>
                  </a:cubicBezTo>
                  <a:cubicBezTo>
                    <a:pt x="77727" y="153103"/>
                    <a:pt x="81533" y="156147"/>
                    <a:pt x="85339" y="159953"/>
                  </a:cubicBezTo>
                  <a:cubicBezTo>
                    <a:pt x="90856" y="165851"/>
                    <a:pt x="95994" y="173082"/>
                    <a:pt x="103130" y="178219"/>
                  </a:cubicBezTo>
                  <a:cubicBezTo>
                    <a:pt x="112073" y="184118"/>
                    <a:pt x="121776" y="186686"/>
                    <a:pt x="132813" y="186306"/>
                  </a:cubicBezTo>
                  <a:cubicBezTo>
                    <a:pt x="135381" y="186306"/>
                    <a:pt x="137950" y="185925"/>
                    <a:pt x="140899" y="185450"/>
                  </a:cubicBezTo>
                  <a:lnTo>
                    <a:pt x="142992" y="185450"/>
                  </a:lnTo>
                  <a:cubicBezTo>
                    <a:pt x="142611" y="189255"/>
                    <a:pt x="140899" y="191824"/>
                    <a:pt x="138711" y="194393"/>
                  </a:cubicBezTo>
                  <a:cubicBezTo>
                    <a:pt x="134049" y="199911"/>
                    <a:pt x="127675" y="202479"/>
                    <a:pt x="120445" y="203336"/>
                  </a:cubicBezTo>
                  <a:cubicBezTo>
                    <a:pt x="107316" y="204192"/>
                    <a:pt x="95804" y="199911"/>
                    <a:pt x="85624" y="192300"/>
                  </a:cubicBezTo>
                  <a:lnTo>
                    <a:pt x="85624" y="192300"/>
                  </a:lnTo>
                  <a:close/>
                  <a:moveTo>
                    <a:pt x="157073" y="221126"/>
                  </a:moveTo>
                  <a:cubicBezTo>
                    <a:pt x="152791" y="224076"/>
                    <a:pt x="147749" y="225788"/>
                    <a:pt x="142611" y="226264"/>
                  </a:cubicBezTo>
                  <a:cubicBezTo>
                    <a:pt x="135857" y="227120"/>
                    <a:pt x="129007" y="227501"/>
                    <a:pt x="122633" y="227501"/>
                  </a:cubicBezTo>
                  <a:cubicBezTo>
                    <a:pt x="116259" y="227501"/>
                    <a:pt x="109884" y="226644"/>
                    <a:pt x="104366" y="223695"/>
                  </a:cubicBezTo>
                  <a:cubicBezTo>
                    <a:pt x="103510" y="222839"/>
                    <a:pt x="102654" y="222458"/>
                    <a:pt x="101798" y="221602"/>
                  </a:cubicBezTo>
                  <a:cubicBezTo>
                    <a:pt x="99229" y="219033"/>
                    <a:pt x="99229" y="216465"/>
                    <a:pt x="101798" y="213515"/>
                  </a:cubicBezTo>
                  <a:cubicBezTo>
                    <a:pt x="104747" y="210947"/>
                    <a:pt x="108172" y="209234"/>
                    <a:pt x="111977" y="208378"/>
                  </a:cubicBezTo>
                  <a:cubicBezTo>
                    <a:pt x="120445" y="205429"/>
                    <a:pt x="129388" y="204097"/>
                    <a:pt x="140043" y="204097"/>
                  </a:cubicBezTo>
                  <a:cubicBezTo>
                    <a:pt x="144324" y="204097"/>
                    <a:pt x="149842" y="204477"/>
                    <a:pt x="155360" y="206665"/>
                  </a:cubicBezTo>
                  <a:cubicBezTo>
                    <a:pt x="157453" y="207522"/>
                    <a:pt x="159642" y="209234"/>
                    <a:pt x="160497" y="211327"/>
                  </a:cubicBezTo>
                  <a:cubicBezTo>
                    <a:pt x="162210" y="215133"/>
                    <a:pt x="160878" y="218558"/>
                    <a:pt x="157073" y="221126"/>
                  </a:cubicBezTo>
                  <a:lnTo>
                    <a:pt x="157073" y="221126"/>
                  </a:lnTo>
                  <a:close/>
                  <a:moveTo>
                    <a:pt x="167728" y="257659"/>
                  </a:moveTo>
                  <a:cubicBezTo>
                    <a:pt x="172009" y="256803"/>
                    <a:pt x="176671" y="256423"/>
                    <a:pt x="180857" y="255091"/>
                  </a:cubicBezTo>
                  <a:cubicBezTo>
                    <a:pt x="190657" y="252998"/>
                    <a:pt x="199123" y="247860"/>
                    <a:pt x="207210" y="242342"/>
                  </a:cubicBezTo>
                  <a:cubicBezTo>
                    <a:pt x="209779" y="241105"/>
                    <a:pt x="212348" y="239393"/>
                    <a:pt x="214821" y="238061"/>
                  </a:cubicBezTo>
                  <a:cubicBezTo>
                    <a:pt x="215677" y="237680"/>
                    <a:pt x="216914" y="237205"/>
                    <a:pt x="217771" y="237680"/>
                  </a:cubicBezTo>
                  <a:cubicBezTo>
                    <a:pt x="219007" y="237680"/>
                    <a:pt x="220720" y="238061"/>
                    <a:pt x="221195" y="238917"/>
                  </a:cubicBezTo>
                  <a:cubicBezTo>
                    <a:pt x="222052" y="240154"/>
                    <a:pt x="221576" y="242342"/>
                    <a:pt x="220815" y="243198"/>
                  </a:cubicBezTo>
                  <a:cubicBezTo>
                    <a:pt x="219578" y="244911"/>
                    <a:pt x="217390" y="247004"/>
                    <a:pt x="215297" y="248336"/>
                  </a:cubicBezTo>
                  <a:cubicBezTo>
                    <a:pt x="206354" y="253854"/>
                    <a:pt x="196650" y="256803"/>
                    <a:pt x="186375" y="258516"/>
                  </a:cubicBezTo>
                  <a:cubicBezTo>
                    <a:pt x="180477" y="259372"/>
                    <a:pt x="174863" y="259752"/>
                    <a:pt x="169345" y="258516"/>
                  </a:cubicBezTo>
                  <a:cubicBezTo>
                    <a:pt x="168489" y="258516"/>
                    <a:pt x="168108" y="258135"/>
                    <a:pt x="167252" y="257659"/>
                  </a:cubicBezTo>
                  <a:lnTo>
                    <a:pt x="167633" y="257659"/>
                  </a:lnTo>
                  <a:close/>
                  <a:moveTo>
                    <a:pt x="98848" y="273738"/>
                  </a:moveTo>
                  <a:cubicBezTo>
                    <a:pt x="102654" y="266127"/>
                    <a:pt x="106935" y="259277"/>
                    <a:pt x="115402" y="255947"/>
                  </a:cubicBezTo>
                  <a:cubicBezTo>
                    <a:pt x="119684" y="254234"/>
                    <a:pt x="123870" y="253854"/>
                    <a:pt x="128151" y="254234"/>
                  </a:cubicBezTo>
                  <a:cubicBezTo>
                    <a:pt x="138331" y="254615"/>
                    <a:pt x="147654" y="258516"/>
                    <a:pt x="157073" y="261465"/>
                  </a:cubicBezTo>
                  <a:cubicBezTo>
                    <a:pt x="163828" y="263558"/>
                    <a:pt x="170677" y="265270"/>
                    <a:pt x="177908" y="264890"/>
                  </a:cubicBezTo>
                  <a:cubicBezTo>
                    <a:pt x="188944" y="264034"/>
                    <a:pt x="199599" y="261941"/>
                    <a:pt x="209303" y="256423"/>
                  </a:cubicBezTo>
                  <a:cubicBezTo>
                    <a:pt x="211016" y="255186"/>
                    <a:pt x="212252" y="254329"/>
                    <a:pt x="213585" y="252998"/>
                  </a:cubicBezTo>
                  <a:cubicBezTo>
                    <a:pt x="214441" y="252998"/>
                    <a:pt x="214821" y="252617"/>
                    <a:pt x="215297" y="252141"/>
                  </a:cubicBezTo>
                  <a:cubicBezTo>
                    <a:pt x="215297" y="252141"/>
                    <a:pt x="215677" y="252141"/>
                    <a:pt x="215677" y="252522"/>
                  </a:cubicBezTo>
                  <a:cubicBezTo>
                    <a:pt x="215677" y="253759"/>
                    <a:pt x="215297" y="255471"/>
                    <a:pt x="214821" y="256803"/>
                  </a:cubicBezTo>
                  <a:cubicBezTo>
                    <a:pt x="212252" y="264414"/>
                    <a:pt x="206734" y="268695"/>
                    <a:pt x="199504" y="271264"/>
                  </a:cubicBezTo>
                  <a:cubicBezTo>
                    <a:pt x="193986" y="273357"/>
                    <a:pt x="188468" y="274213"/>
                    <a:pt x="182474" y="274689"/>
                  </a:cubicBezTo>
                  <a:cubicBezTo>
                    <a:pt x="177337" y="274689"/>
                    <a:pt x="172294" y="275069"/>
                    <a:pt x="167157" y="274308"/>
                  </a:cubicBezTo>
                  <a:cubicBezTo>
                    <a:pt x="162020" y="273072"/>
                    <a:pt x="156977" y="271359"/>
                    <a:pt x="152316" y="269171"/>
                  </a:cubicBezTo>
                  <a:cubicBezTo>
                    <a:pt x="145085" y="266602"/>
                    <a:pt x="138711" y="262797"/>
                    <a:pt x="131481" y="261560"/>
                  </a:cubicBezTo>
                  <a:cubicBezTo>
                    <a:pt x="126343" y="260323"/>
                    <a:pt x="121682" y="261179"/>
                    <a:pt x="117019" y="264129"/>
                  </a:cubicBezTo>
                  <a:cubicBezTo>
                    <a:pt x="117019" y="264509"/>
                    <a:pt x="116639" y="264985"/>
                    <a:pt x="116163" y="264985"/>
                  </a:cubicBezTo>
                  <a:cubicBezTo>
                    <a:pt x="119588" y="265366"/>
                    <a:pt x="122918" y="265841"/>
                    <a:pt x="126343" y="266222"/>
                  </a:cubicBezTo>
                  <a:cubicBezTo>
                    <a:pt x="131481" y="267078"/>
                    <a:pt x="136142" y="269647"/>
                    <a:pt x="140804" y="272596"/>
                  </a:cubicBezTo>
                  <a:cubicBezTo>
                    <a:pt x="145942" y="275545"/>
                    <a:pt x="150984" y="278970"/>
                    <a:pt x="156121" y="281919"/>
                  </a:cubicBezTo>
                  <a:cubicBezTo>
                    <a:pt x="163351" y="285725"/>
                    <a:pt x="171439" y="285725"/>
                    <a:pt x="179430" y="283632"/>
                  </a:cubicBezTo>
                  <a:cubicBezTo>
                    <a:pt x="180286" y="283251"/>
                    <a:pt x="181143" y="283251"/>
                    <a:pt x="182379" y="283251"/>
                  </a:cubicBezTo>
                  <a:cubicBezTo>
                    <a:pt x="181999" y="284108"/>
                    <a:pt x="181523" y="284488"/>
                    <a:pt x="181143" y="284964"/>
                  </a:cubicBezTo>
                  <a:cubicBezTo>
                    <a:pt x="172200" y="293907"/>
                    <a:pt x="162876" y="296000"/>
                    <a:pt x="150603" y="290101"/>
                  </a:cubicBezTo>
                  <a:cubicBezTo>
                    <a:pt x="144705" y="287152"/>
                    <a:pt x="139091" y="283727"/>
                    <a:pt x="133193" y="280302"/>
                  </a:cubicBezTo>
                  <a:cubicBezTo>
                    <a:pt x="126439" y="276497"/>
                    <a:pt x="120064" y="273072"/>
                    <a:pt x="111977" y="272691"/>
                  </a:cubicBezTo>
                  <a:cubicBezTo>
                    <a:pt x="108172" y="272691"/>
                    <a:pt x="104747" y="273547"/>
                    <a:pt x="101322" y="274784"/>
                  </a:cubicBezTo>
                  <a:cubicBezTo>
                    <a:pt x="100466" y="275165"/>
                    <a:pt x="99610" y="275165"/>
                    <a:pt x="98753" y="275640"/>
                  </a:cubicBezTo>
                  <a:lnTo>
                    <a:pt x="98753" y="273928"/>
                  </a:lnTo>
                  <a:lnTo>
                    <a:pt x="98753" y="273928"/>
                  </a:lnTo>
                  <a:close/>
                  <a:moveTo>
                    <a:pt x="39863" y="321687"/>
                  </a:moveTo>
                  <a:cubicBezTo>
                    <a:pt x="33489" y="317881"/>
                    <a:pt x="26734" y="314932"/>
                    <a:pt x="19028" y="314457"/>
                  </a:cubicBezTo>
                  <a:cubicBezTo>
                    <a:pt x="16459" y="314457"/>
                    <a:pt x="13890" y="314837"/>
                    <a:pt x="11417" y="315313"/>
                  </a:cubicBezTo>
                  <a:cubicBezTo>
                    <a:pt x="10560" y="315313"/>
                    <a:pt x="10180" y="315313"/>
                    <a:pt x="8848" y="315693"/>
                  </a:cubicBezTo>
                  <a:cubicBezTo>
                    <a:pt x="10085" y="312268"/>
                    <a:pt x="12273" y="310175"/>
                    <a:pt x="14366" y="308463"/>
                  </a:cubicBezTo>
                  <a:cubicBezTo>
                    <a:pt x="19503" y="304182"/>
                    <a:pt x="25021" y="304657"/>
                    <a:pt x="30920" y="306370"/>
                  </a:cubicBezTo>
                  <a:cubicBezTo>
                    <a:pt x="35201" y="307607"/>
                    <a:pt x="39387" y="308939"/>
                    <a:pt x="44049" y="310175"/>
                  </a:cubicBezTo>
                  <a:cubicBezTo>
                    <a:pt x="52135" y="312268"/>
                    <a:pt x="59366" y="310175"/>
                    <a:pt x="66121" y="305894"/>
                  </a:cubicBezTo>
                  <a:cubicBezTo>
                    <a:pt x="68690" y="304657"/>
                    <a:pt x="69070" y="304657"/>
                    <a:pt x="70402" y="307607"/>
                  </a:cubicBezTo>
                  <a:cubicBezTo>
                    <a:pt x="72495" y="313125"/>
                    <a:pt x="70402" y="319118"/>
                    <a:pt x="64504" y="322068"/>
                  </a:cubicBezTo>
                  <a:cubicBezTo>
                    <a:pt x="56417" y="326349"/>
                    <a:pt x="47950" y="326349"/>
                    <a:pt x="39863" y="321687"/>
                  </a:cubicBezTo>
                  <a:lnTo>
                    <a:pt x="39863" y="321687"/>
                  </a:lnTo>
                  <a:close/>
                  <a:moveTo>
                    <a:pt x="102749" y="325112"/>
                  </a:moveTo>
                  <a:cubicBezTo>
                    <a:pt x="95994" y="332723"/>
                    <a:pt x="87907" y="338717"/>
                    <a:pt x="78108" y="342142"/>
                  </a:cubicBezTo>
                  <a:cubicBezTo>
                    <a:pt x="72971" y="343854"/>
                    <a:pt x="67929" y="345567"/>
                    <a:pt x="61935" y="345567"/>
                  </a:cubicBezTo>
                  <a:cubicBezTo>
                    <a:pt x="59366" y="345186"/>
                    <a:pt x="56417" y="344710"/>
                    <a:pt x="53467" y="343474"/>
                  </a:cubicBezTo>
                  <a:cubicBezTo>
                    <a:pt x="49186" y="341761"/>
                    <a:pt x="47950" y="337956"/>
                    <a:pt x="47569" y="333674"/>
                  </a:cubicBezTo>
                  <a:cubicBezTo>
                    <a:pt x="47569" y="332818"/>
                    <a:pt x="47569" y="331962"/>
                    <a:pt x="48806" y="332438"/>
                  </a:cubicBezTo>
                  <a:cubicBezTo>
                    <a:pt x="59461" y="334150"/>
                    <a:pt x="68309" y="330345"/>
                    <a:pt x="76015" y="323970"/>
                  </a:cubicBezTo>
                  <a:cubicBezTo>
                    <a:pt x="80677" y="320165"/>
                    <a:pt x="84482" y="316359"/>
                    <a:pt x="89144" y="312078"/>
                  </a:cubicBezTo>
                  <a:cubicBezTo>
                    <a:pt x="93425" y="308653"/>
                    <a:pt x="97611" y="305323"/>
                    <a:pt x="103130" y="303611"/>
                  </a:cubicBezTo>
                  <a:cubicBezTo>
                    <a:pt x="108267" y="301898"/>
                    <a:pt x="113309" y="302374"/>
                    <a:pt x="118447" y="304467"/>
                  </a:cubicBezTo>
                  <a:cubicBezTo>
                    <a:pt x="118827" y="304848"/>
                    <a:pt x="119303" y="305323"/>
                    <a:pt x="119684" y="305704"/>
                  </a:cubicBezTo>
                  <a:cubicBezTo>
                    <a:pt x="112073" y="310366"/>
                    <a:pt x="108172" y="318452"/>
                    <a:pt x="102654" y="325207"/>
                  </a:cubicBezTo>
                  <a:lnTo>
                    <a:pt x="102654" y="325207"/>
                  </a:lnTo>
                  <a:close/>
                  <a:moveTo>
                    <a:pt x="169345" y="310271"/>
                  </a:moveTo>
                  <a:cubicBezTo>
                    <a:pt x="160402" y="311127"/>
                    <a:pt x="151935" y="308558"/>
                    <a:pt x="143848" y="305609"/>
                  </a:cubicBezTo>
                  <a:cubicBezTo>
                    <a:pt x="134905" y="302660"/>
                    <a:pt x="126058" y="299235"/>
                    <a:pt x="117115" y="296666"/>
                  </a:cubicBezTo>
                  <a:cubicBezTo>
                    <a:pt x="109028" y="294097"/>
                    <a:pt x="100941" y="294573"/>
                    <a:pt x="93806" y="300091"/>
                  </a:cubicBezTo>
                  <a:cubicBezTo>
                    <a:pt x="93806" y="300091"/>
                    <a:pt x="93679" y="300218"/>
                    <a:pt x="93425" y="300471"/>
                  </a:cubicBezTo>
                  <a:lnTo>
                    <a:pt x="93045" y="300471"/>
                  </a:lnTo>
                  <a:cubicBezTo>
                    <a:pt x="93045" y="300471"/>
                    <a:pt x="92664" y="299615"/>
                    <a:pt x="93045" y="299235"/>
                  </a:cubicBezTo>
                  <a:cubicBezTo>
                    <a:pt x="95138" y="294097"/>
                    <a:pt x="97707" y="289435"/>
                    <a:pt x="102368" y="286105"/>
                  </a:cubicBezTo>
                  <a:cubicBezTo>
                    <a:pt x="107887" y="281824"/>
                    <a:pt x="114261" y="281824"/>
                    <a:pt x="120635" y="284012"/>
                  </a:cubicBezTo>
                  <a:cubicBezTo>
                    <a:pt x="125296" y="285725"/>
                    <a:pt x="129959" y="287818"/>
                    <a:pt x="134239" y="289530"/>
                  </a:cubicBezTo>
                  <a:cubicBezTo>
                    <a:pt x="140994" y="292480"/>
                    <a:pt x="147368" y="295429"/>
                    <a:pt x="154219" y="297998"/>
                  </a:cubicBezTo>
                  <a:cubicBezTo>
                    <a:pt x="165254" y="301423"/>
                    <a:pt x="175910" y="298854"/>
                    <a:pt x="185614" y="293336"/>
                  </a:cubicBezTo>
                  <a:cubicBezTo>
                    <a:pt x="192845" y="289055"/>
                    <a:pt x="198743" y="284012"/>
                    <a:pt x="203880" y="277638"/>
                  </a:cubicBezTo>
                  <a:cubicBezTo>
                    <a:pt x="204261" y="276782"/>
                    <a:pt x="205117" y="276401"/>
                    <a:pt x="205593" y="275926"/>
                  </a:cubicBezTo>
                  <a:lnTo>
                    <a:pt x="205974" y="276306"/>
                  </a:lnTo>
                  <a:cubicBezTo>
                    <a:pt x="205974" y="276306"/>
                    <a:pt x="205593" y="277543"/>
                    <a:pt x="205117" y="278399"/>
                  </a:cubicBezTo>
                  <a:cubicBezTo>
                    <a:pt x="201312" y="286867"/>
                    <a:pt x="196650" y="294953"/>
                    <a:pt x="189420" y="301708"/>
                  </a:cubicBezTo>
                  <a:cubicBezTo>
                    <a:pt x="183902" y="306846"/>
                    <a:pt x="177147" y="309795"/>
                    <a:pt x="169440" y="310175"/>
                  </a:cubicBezTo>
                  <a:lnTo>
                    <a:pt x="169440" y="310175"/>
                  </a:lnTo>
                  <a:close/>
                  <a:moveTo>
                    <a:pt x="195318" y="395609"/>
                  </a:moveTo>
                  <a:cubicBezTo>
                    <a:pt x="194081" y="398558"/>
                    <a:pt x="192369" y="401983"/>
                    <a:pt x="190180" y="404552"/>
                  </a:cubicBezTo>
                  <a:cubicBezTo>
                    <a:pt x="182569" y="413495"/>
                    <a:pt x="172771" y="419013"/>
                    <a:pt x="160878" y="420725"/>
                  </a:cubicBezTo>
                  <a:lnTo>
                    <a:pt x="157073" y="420725"/>
                  </a:lnTo>
                  <a:cubicBezTo>
                    <a:pt x="154123" y="420725"/>
                    <a:pt x="151174" y="421106"/>
                    <a:pt x="148986" y="418632"/>
                  </a:cubicBezTo>
                  <a:cubicBezTo>
                    <a:pt x="146893" y="416920"/>
                    <a:pt x="146893" y="414827"/>
                    <a:pt x="148986" y="413115"/>
                  </a:cubicBezTo>
                  <a:cubicBezTo>
                    <a:pt x="151079" y="411402"/>
                    <a:pt x="153267" y="409689"/>
                    <a:pt x="155741" y="408453"/>
                  </a:cubicBezTo>
                  <a:cubicBezTo>
                    <a:pt x="161639" y="405028"/>
                    <a:pt x="167633" y="402554"/>
                    <a:pt x="173531" y="398654"/>
                  </a:cubicBezTo>
                  <a:cubicBezTo>
                    <a:pt x="177813" y="396085"/>
                    <a:pt x="181999" y="392279"/>
                    <a:pt x="186280" y="389330"/>
                  </a:cubicBezTo>
                  <a:cubicBezTo>
                    <a:pt x="188373" y="387618"/>
                    <a:pt x="190942" y="386381"/>
                    <a:pt x="193511" y="388093"/>
                  </a:cubicBezTo>
                  <a:cubicBezTo>
                    <a:pt x="196079" y="390186"/>
                    <a:pt x="196460" y="393231"/>
                    <a:pt x="195223" y="395704"/>
                  </a:cubicBezTo>
                  <a:lnTo>
                    <a:pt x="195223" y="395704"/>
                  </a:lnTo>
                  <a:close/>
                  <a:moveTo>
                    <a:pt x="103130" y="422818"/>
                  </a:moveTo>
                  <a:cubicBezTo>
                    <a:pt x="103986" y="419869"/>
                    <a:pt x="105698" y="417681"/>
                    <a:pt x="107791" y="415588"/>
                  </a:cubicBezTo>
                  <a:cubicBezTo>
                    <a:pt x="115402" y="409214"/>
                    <a:pt x="123965" y="404933"/>
                    <a:pt x="132813" y="401603"/>
                  </a:cubicBezTo>
                  <a:cubicBezTo>
                    <a:pt x="140043" y="399034"/>
                    <a:pt x="147654" y="396941"/>
                    <a:pt x="154885" y="394848"/>
                  </a:cubicBezTo>
                  <a:cubicBezTo>
                    <a:pt x="162496" y="392279"/>
                    <a:pt x="168870" y="387618"/>
                    <a:pt x="174388" y="381719"/>
                  </a:cubicBezTo>
                  <a:cubicBezTo>
                    <a:pt x="181143" y="373632"/>
                    <a:pt x="185043" y="363928"/>
                    <a:pt x="189705" y="354510"/>
                  </a:cubicBezTo>
                  <a:cubicBezTo>
                    <a:pt x="189705" y="353653"/>
                    <a:pt x="190085" y="353273"/>
                    <a:pt x="190561" y="352797"/>
                  </a:cubicBezTo>
                  <a:lnTo>
                    <a:pt x="190942" y="352797"/>
                  </a:lnTo>
                  <a:cubicBezTo>
                    <a:pt x="190942" y="354510"/>
                    <a:pt x="191322" y="356222"/>
                    <a:pt x="190942" y="357459"/>
                  </a:cubicBezTo>
                  <a:cubicBezTo>
                    <a:pt x="190085" y="368495"/>
                    <a:pt x="186660" y="378294"/>
                    <a:pt x="179906" y="387142"/>
                  </a:cubicBezTo>
                  <a:cubicBezTo>
                    <a:pt x="174388" y="393897"/>
                    <a:pt x="167633" y="399415"/>
                    <a:pt x="159546" y="402459"/>
                  </a:cubicBezTo>
                  <a:cubicBezTo>
                    <a:pt x="148034" y="406740"/>
                    <a:pt x="138331" y="412639"/>
                    <a:pt x="128531" y="419489"/>
                  </a:cubicBezTo>
                  <a:cubicBezTo>
                    <a:pt x="124726" y="422438"/>
                    <a:pt x="120920" y="425007"/>
                    <a:pt x="116639" y="427100"/>
                  </a:cubicBezTo>
                  <a:cubicBezTo>
                    <a:pt x="114546" y="428337"/>
                    <a:pt x="111977" y="429193"/>
                    <a:pt x="109884" y="430049"/>
                  </a:cubicBezTo>
                  <a:cubicBezTo>
                    <a:pt x="105603" y="430905"/>
                    <a:pt x="101798" y="427480"/>
                    <a:pt x="103130" y="422818"/>
                  </a:cubicBezTo>
                  <a:lnTo>
                    <a:pt x="103130" y="422818"/>
                  </a:lnTo>
                  <a:close/>
                  <a:moveTo>
                    <a:pt x="89525" y="495789"/>
                  </a:moveTo>
                  <a:cubicBezTo>
                    <a:pt x="85719" y="491984"/>
                    <a:pt x="84863" y="486846"/>
                    <a:pt x="86576" y="481804"/>
                  </a:cubicBezTo>
                  <a:cubicBezTo>
                    <a:pt x="87812" y="476667"/>
                    <a:pt x="91713" y="474193"/>
                    <a:pt x="96375" y="473337"/>
                  </a:cubicBezTo>
                  <a:cubicBezTo>
                    <a:pt x="97611" y="472956"/>
                    <a:pt x="99324" y="472956"/>
                    <a:pt x="99799" y="474573"/>
                  </a:cubicBezTo>
                  <a:cubicBezTo>
                    <a:pt x="100180" y="475430"/>
                    <a:pt x="99799" y="477142"/>
                    <a:pt x="99419" y="478379"/>
                  </a:cubicBezTo>
                  <a:cubicBezTo>
                    <a:pt x="99419" y="479235"/>
                    <a:pt x="98563" y="480472"/>
                    <a:pt x="99039" y="480948"/>
                  </a:cubicBezTo>
                  <a:cubicBezTo>
                    <a:pt x="99419" y="481328"/>
                    <a:pt x="101132" y="481804"/>
                    <a:pt x="101607" y="481804"/>
                  </a:cubicBezTo>
                  <a:cubicBezTo>
                    <a:pt x="105033" y="480567"/>
                    <a:pt x="107125" y="477999"/>
                    <a:pt x="108838" y="475049"/>
                  </a:cubicBezTo>
                  <a:cubicBezTo>
                    <a:pt x="110075" y="472100"/>
                    <a:pt x="110931" y="468675"/>
                    <a:pt x="112263" y="465250"/>
                  </a:cubicBezTo>
                  <a:cubicBezTo>
                    <a:pt x="112263" y="464870"/>
                    <a:pt x="112643" y="464394"/>
                    <a:pt x="112643" y="464013"/>
                  </a:cubicBezTo>
                  <a:cubicBezTo>
                    <a:pt x="112643" y="464013"/>
                    <a:pt x="112929" y="463886"/>
                    <a:pt x="113499" y="463633"/>
                  </a:cubicBezTo>
                  <a:cubicBezTo>
                    <a:pt x="113499" y="463633"/>
                    <a:pt x="113880" y="464489"/>
                    <a:pt x="113880" y="464870"/>
                  </a:cubicBezTo>
                  <a:cubicBezTo>
                    <a:pt x="118161" y="473812"/>
                    <a:pt x="119779" y="482660"/>
                    <a:pt x="115117" y="491603"/>
                  </a:cubicBezTo>
                  <a:cubicBezTo>
                    <a:pt x="109599" y="502639"/>
                    <a:pt x="96850" y="503115"/>
                    <a:pt x="89620" y="495884"/>
                  </a:cubicBezTo>
                  <a:lnTo>
                    <a:pt x="89620" y="495884"/>
                  </a:lnTo>
                  <a:close/>
                  <a:moveTo>
                    <a:pt x="252210" y="279731"/>
                  </a:moveTo>
                  <a:cubicBezTo>
                    <a:pt x="250498" y="287342"/>
                    <a:pt x="250498" y="295048"/>
                    <a:pt x="250974" y="303040"/>
                  </a:cubicBezTo>
                  <a:cubicBezTo>
                    <a:pt x="251354" y="307702"/>
                    <a:pt x="251354" y="312839"/>
                    <a:pt x="251354" y="317501"/>
                  </a:cubicBezTo>
                  <a:cubicBezTo>
                    <a:pt x="251735" y="324731"/>
                    <a:pt x="251735" y="331486"/>
                    <a:pt x="251354" y="338717"/>
                  </a:cubicBezTo>
                  <a:cubicBezTo>
                    <a:pt x="250974" y="353558"/>
                    <a:pt x="248405" y="368019"/>
                    <a:pt x="241175" y="381148"/>
                  </a:cubicBezTo>
                  <a:cubicBezTo>
                    <a:pt x="236512" y="390091"/>
                    <a:pt x="230138" y="397702"/>
                    <a:pt x="222527" y="404076"/>
                  </a:cubicBezTo>
                  <a:cubicBezTo>
                    <a:pt x="214060" y="411307"/>
                    <a:pt x="204737" y="417681"/>
                    <a:pt x="194462" y="422343"/>
                  </a:cubicBezTo>
                  <a:cubicBezTo>
                    <a:pt x="184282" y="427480"/>
                    <a:pt x="173627" y="430810"/>
                    <a:pt x="162210" y="431666"/>
                  </a:cubicBezTo>
                  <a:cubicBezTo>
                    <a:pt x="153743" y="432523"/>
                    <a:pt x="144800" y="432523"/>
                    <a:pt x="136333" y="432903"/>
                  </a:cubicBezTo>
                  <a:cubicBezTo>
                    <a:pt x="132051" y="433284"/>
                    <a:pt x="127390" y="434140"/>
                    <a:pt x="123204" y="434996"/>
                  </a:cubicBezTo>
                  <a:cubicBezTo>
                    <a:pt x="121491" y="435377"/>
                    <a:pt x="120254" y="437089"/>
                    <a:pt x="118542" y="437945"/>
                  </a:cubicBezTo>
                  <a:cubicBezTo>
                    <a:pt x="118542" y="438326"/>
                    <a:pt x="118922" y="438326"/>
                    <a:pt x="118922" y="438802"/>
                  </a:cubicBezTo>
                  <a:cubicBezTo>
                    <a:pt x="124440" y="440038"/>
                    <a:pt x="128246" y="442607"/>
                    <a:pt x="130434" y="448125"/>
                  </a:cubicBezTo>
                  <a:cubicBezTo>
                    <a:pt x="133383" y="447745"/>
                    <a:pt x="136333" y="446888"/>
                    <a:pt x="139757" y="446413"/>
                  </a:cubicBezTo>
                  <a:cubicBezTo>
                    <a:pt x="139757" y="446793"/>
                    <a:pt x="139757" y="447269"/>
                    <a:pt x="139377" y="447650"/>
                  </a:cubicBezTo>
                  <a:cubicBezTo>
                    <a:pt x="134715" y="453548"/>
                    <a:pt x="133002" y="461254"/>
                    <a:pt x="130910" y="468485"/>
                  </a:cubicBezTo>
                  <a:cubicBezTo>
                    <a:pt x="129197" y="474859"/>
                    <a:pt x="127104" y="481614"/>
                    <a:pt x="125392" y="487988"/>
                  </a:cubicBezTo>
                  <a:cubicBezTo>
                    <a:pt x="124536" y="489700"/>
                    <a:pt x="123679" y="491413"/>
                    <a:pt x="122442" y="492650"/>
                  </a:cubicBezTo>
                  <a:cubicBezTo>
                    <a:pt x="121586" y="494743"/>
                    <a:pt x="119874" y="495218"/>
                    <a:pt x="117305" y="494743"/>
                  </a:cubicBezTo>
                  <a:cubicBezTo>
                    <a:pt x="117685" y="493886"/>
                    <a:pt x="117685" y="493506"/>
                    <a:pt x="118161" y="493030"/>
                  </a:cubicBezTo>
                  <a:cubicBezTo>
                    <a:pt x="123679" y="483707"/>
                    <a:pt x="123299" y="474383"/>
                    <a:pt x="118542" y="464964"/>
                  </a:cubicBezTo>
                  <a:cubicBezTo>
                    <a:pt x="115973" y="460303"/>
                    <a:pt x="113404" y="455165"/>
                    <a:pt x="111311" y="450504"/>
                  </a:cubicBezTo>
                  <a:cubicBezTo>
                    <a:pt x="106174" y="440324"/>
                    <a:pt x="110931" y="433094"/>
                    <a:pt x="120254" y="429668"/>
                  </a:cubicBezTo>
                  <a:cubicBezTo>
                    <a:pt x="124536" y="428432"/>
                    <a:pt x="129197" y="427575"/>
                    <a:pt x="133383" y="427100"/>
                  </a:cubicBezTo>
                  <a:cubicBezTo>
                    <a:pt x="139282" y="426719"/>
                    <a:pt x="144895" y="427100"/>
                    <a:pt x="150413" y="426719"/>
                  </a:cubicBezTo>
                  <a:cubicBezTo>
                    <a:pt x="159356" y="426339"/>
                    <a:pt x="168204" y="425007"/>
                    <a:pt x="176766" y="420821"/>
                  </a:cubicBezTo>
                  <a:cubicBezTo>
                    <a:pt x="186946" y="415683"/>
                    <a:pt x="194557" y="408072"/>
                    <a:pt x="200551" y="398273"/>
                  </a:cubicBezTo>
                  <a:cubicBezTo>
                    <a:pt x="204832" y="391518"/>
                    <a:pt x="207306" y="384288"/>
                    <a:pt x="207781" y="376201"/>
                  </a:cubicBezTo>
                  <a:cubicBezTo>
                    <a:pt x="208162" y="367258"/>
                    <a:pt x="208162" y="358410"/>
                    <a:pt x="207781" y="348992"/>
                  </a:cubicBezTo>
                  <a:cubicBezTo>
                    <a:pt x="207781" y="335863"/>
                    <a:pt x="207400" y="322258"/>
                    <a:pt x="209874" y="309034"/>
                  </a:cubicBezTo>
                  <a:cubicBezTo>
                    <a:pt x="212443" y="294573"/>
                    <a:pt x="218341" y="280968"/>
                    <a:pt x="227665" y="269552"/>
                  </a:cubicBezTo>
                  <a:cubicBezTo>
                    <a:pt x="232326" y="264034"/>
                    <a:pt x="237464" y="258516"/>
                    <a:pt x="243363" y="254234"/>
                  </a:cubicBezTo>
                  <a:cubicBezTo>
                    <a:pt x="243743" y="254234"/>
                    <a:pt x="244219" y="253854"/>
                    <a:pt x="244600" y="253854"/>
                  </a:cubicBezTo>
                  <a:cubicBezTo>
                    <a:pt x="243363" y="255566"/>
                    <a:pt x="242031" y="257279"/>
                    <a:pt x="240794" y="258516"/>
                  </a:cubicBezTo>
                  <a:cubicBezTo>
                    <a:pt x="230614" y="269552"/>
                    <a:pt x="224240" y="282300"/>
                    <a:pt x="220434" y="296285"/>
                  </a:cubicBezTo>
                  <a:cubicBezTo>
                    <a:pt x="217009" y="307797"/>
                    <a:pt x="215297" y="320070"/>
                    <a:pt x="214917" y="331962"/>
                  </a:cubicBezTo>
                  <a:cubicBezTo>
                    <a:pt x="214536" y="343474"/>
                    <a:pt x="215297" y="354510"/>
                    <a:pt x="216629" y="365546"/>
                  </a:cubicBezTo>
                  <a:cubicBezTo>
                    <a:pt x="216629" y="365546"/>
                    <a:pt x="216756" y="365831"/>
                    <a:pt x="217009" y="366402"/>
                  </a:cubicBezTo>
                  <a:cubicBezTo>
                    <a:pt x="218246" y="362977"/>
                    <a:pt x="219103" y="359171"/>
                    <a:pt x="219959" y="355746"/>
                  </a:cubicBezTo>
                  <a:cubicBezTo>
                    <a:pt x="220815" y="348135"/>
                    <a:pt x="222052" y="340429"/>
                    <a:pt x="222908" y="332818"/>
                  </a:cubicBezTo>
                  <a:cubicBezTo>
                    <a:pt x="224620" y="317121"/>
                    <a:pt x="226333" y="300947"/>
                    <a:pt x="231851" y="286105"/>
                  </a:cubicBezTo>
                  <a:cubicBezTo>
                    <a:pt x="234800" y="277638"/>
                    <a:pt x="239081" y="269932"/>
                    <a:pt x="245836" y="263558"/>
                  </a:cubicBezTo>
                  <a:cubicBezTo>
                    <a:pt x="246692" y="262702"/>
                    <a:pt x="247929" y="261845"/>
                    <a:pt x="249261" y="261465"/>
                  </a:cubicBezTo>
                  <a:cubicBezTo>
                    <a:pt x="248881" y="261845"/>
                    <a:pt x="248881" y="262702"/>
                    <a:pt x="248405" y="263177"/>
                  </a:cubicBezTo>
                  <a:cubicBezTo>
                    <a:pt x="241650" y="272501"/>
                    <a:pt x="238606" y="283156"/>
                    <a:pt x="236893" y="294573"/>
                  </a:cubicBezTo>
                  <a:cubicBezTo>
                    <a:pt x="236037" y="302184"/>
                    <a:pt x="235181" y="309890"/>
                    <a:pt x="234324" y="317501"/>
                  </a:cubicBezTo>
                  <a:cubicBezTo>
                    <a:pt x="233088" y="334531"/>
                    <a:pt x="231756" y="351941"/>
                    <a:pt x="227094" y="368875"/>
                  </a:cubicBezTo>
                  <a:cubicBezTo>
                    <a:pt x="225001" y="376106"/>
                    <a:pt x="221576" y="382861"/>
                    <a:pt x="219007" y="390091"/>
                  </a:cubicBezTo>
                  <a:cubicBezTo>
                    <a:pt x="218627" y="390947"/>
                    <a:pt x="218151" y="391804"/>
                    <a:pt x="217771" y="392660"/>
                  </a:cubicBezTo>
                  <a:cubicBezTo>
                    <a:pt x="222052" y="389711"/>
                    <a:pt x="225001" y="385905"/>
                    <a:pt x="227569" y="382005"/>
                  </a:cubicBezTo>
                  <a:cubicBezTo>
                    <a:pt x="234324" y="370969"/>
                    <a:pt x="238225" y="359076"/>
                    <a:pt x="239843" y="346328"/>
                  </a:cubicBezTo>
                  <a:cubicBezTo>
                    <a:pt x="241555" y="334816"/>
                    <a:pt x="242411" y="323399"/>
                    <a:pt x="243648" y="311888"/>
                  </a:cubicBezTo>
                  <a:cubicBezTo>
                    <a:pt x="244504" y="302945"/>
                    <a:pt x="245741" y="294478"/>
                    <a:pt x="247454" y="285535"/>
                  </a:cubicBezTo>
                  <a:cubicBezTo>
                    <a:pt x="247834" y="282110"/>
                    <a:pt x="250022" y="278780"/>
                    <a:pt x="251259" y="275355"/>
                  </a:cubicBezTo>
                  <a:cubicBezTo>
                    <a:pt x="251640" y="274499"/>
                    <a:pt x="252496" y="273642"/>
                    <a:pt x="253828" y="272786"/>
                  </a:cubicBezTo>
                  <a:cubicBezTo>
                    <a:pt x="253447" y="274879"/>
                    <a:pt x="252591" y="277067"/>
                    <a:pt x="252115" y="279160"/>
                  </a:cubicBezTo>
                  <a:lnTo>
                    <a:pt x="252115" y="279160"/>
                  </a:lnTo>
                  <a:close/>
                  <a:moveTo>
                    <a:pt x="306534" y="234731"/>
                  </a:moveTo>
                  <a:cubicBezTo>
                    <a:pt x="308247" y="231782"/>
                    <a:pt x="313289" y="230069"/>
                    <a:pt x="316333" y="231782"/>
                  </a:cubicBezTo>
                  <a:cubicBezTo>
                    <a:pt x="317190" y="232162"/>
                    <a:pt x="317190" y="233875"/>
                    <a:pt x="318046" y="234731"/>
                  </a:cubicBezTo>
                  <a:lnTo>
                    <a:pt x="318046" y="234731"/>
                  </a:lnTo>
                  <a:cubicBezTo>
                    <a:pt x="313384" y="236444"/>
                    <a:pt x="312147" y="240630"/>
                    <a:pt x="314621" y="244530"/>
                  </a:cubicBezTo>
                  <a:cubicBezTo>
                    <a:pt x="316714" y="247955"/>
                    <a:pt x="320139" y="249668"/>
                    <a:pt x="323564" y="251285"/>
                  </a:cubicBezTo>
                  <a:cubicBezTo>
                    <a:pt x="325276" y="251666"/>
                    <a:pt x="326989" y="252141"/>
                    <a:pt x="328701" y="252522"/>
                  </a:cubicBezTo>
                  <a:cubicBezTo>
                    <a:pt x="329082" y="252902"/>
                    <a:pt x="329558" y="253378"/>
                    <a:pt x="330413" y="253378"/>
                  </a:cubicBezTo>
                  <a:lnTo>
                    <a:pt x="330413" y="254234"/>
                  </a:lnTo>
                  <a:lnTo>
                    <a:pt x="324039" y="254234"/>
                  </a:lnTo>
                  <a:cubicBezTo>
                    <a:pt x="317665" y="253378"/>
                    <a:pt x="312147" y="251285"/>
                    <a:pt x="307866" y="246623"/>
                  </a:cubicBezTo>
                  <a:cubicBezTo>
                    <a:pt x="305298" y="243198"/>
                    <a:pt x="304917" y="238156"/>
                    <a:pt x="306629" y="234731"/>
                  </a:cubicBezTo>
                  <a:lnTo>
                    <a:pt x="306629" y="234731"/>
                  </a:lnTo>
                  <a:close/>
                  <a:moveTo>
                    <a:pt x="304441" y="255471"/>
                  </a:moveTo>
                  <a:cubicBezTo>
                    <a:pt x="315477" y="257184"/>
                    <a:pt x="326133" y="260609"/>
                    <a:pt x="336313" y="265270"/>
                  </a:cubicBezTo>
                  <a:cubicBezTo>
                    <a:pt x="338025" y="266127"/>
                    <a:pt x="338881" y="267363"/>
                    <a:pt x="338881" y="269076"/>
                  </a:cubicBezTo>
                  <a:cubicBezTo>
                    <a:pt x="338881" y="275831"/>
                    <a:pt x="336788" y="282205"/>
                    <a:pt x="332507" y="288199"/>
                  </a:cubicBezTo>
                  <a:cubicBezTo>
                    <a:pt x="330794" y="289911"/>
                    <a:pt x="328701" y="290767"/>
                    <a:pt x="326133" y="290767"/>
                  </a:cubicBezTo>
                  <a:cubicBezTo>
                    <a:pt x="318902" y="290387"/>
                    <a:pt x="312528" y="288199"/>
                    <a:pt x="307485" y="282681"/>
                  </a:cubicBezTo>
                  <a:cubicBezTo>
                    <a:pt x="306249" y="281444"/>
                    <a:pt x="305393" y="279731"/>
                    <a:pt x="304917" y="278399"/>
                  </a:cubicBezTo>
                  <a:cubicBezTo>
                    <a:pt x="310054" y="278399"/>
                    <a:pt x="314716" y="280492"/>
                    <a:pt x="319378" y="277543"/>
                  </a:cubicBezTo>
                  <a:cubicBezTo>
                    <a:pt x="312623" y="276306"/>
                    <a:pt x="305773" y="274594"/>
                    <a:pt x="301967" y="267744"/>
                  </a:cubicBezTo>
                  <a:cubicBezTo>
                    <a:pt x="306629" y="268124"/>
                    <a:pt x="311291" y="269837"/>
                    <a:pt x="316428" y="267744"/>
                  </a:cubicBezTo>
                  <a:cubicBezTo>
                    <a:pt x="312623" y="266031"/>
                    <a:pt x="308818" y="264319"/>
                    <a:pt x="305393" y="262226"/>
                  </a:cubicBezTo>
                  <a:cubicBezTo>
                    <a:pt x="301967" y="260513"/>
                    <a:pt x="298162" y="259277"/>
                    <a:pt x="296069" y="254615"/>
                  </a:cubicBezTo>
                  <a:cubicBezTo>
                    <a:pt x="299494" y="254995"/>
                    <a:pt x="301967" y="254995"/>
                    <a:pt x="304536" y="255471"/>
                  </a:cubicBezTo>
                  <a:lnTo>
                    <a:pt x="304536" y="255471"/>
                  </a:lnTo>
                  <a:close/>
                  <a:moveTo>
                    <a:pt x="252210" y="545451"/>
                  </a:moveTo>
                  <a:cubicBezTo>
                    <a:pt x="252210" y="545451"/>
                    <a:pt x="250974" y="545071"/>
                    <a:pt x="250498" y="545071"/>
                  </a:cubicBezTo>
                  <a:lnTo>
                    <a:pt x="250498" y="544690"/>
                  </a:lnTo>
                  <a:cubicBezTo>
                    <a:pt x="251354" y="543834"/>
                    <a:pt x="252591" y="542978"/>
                    <a:pt x="253923" y="542121"/>
                  </a:cubicBezTo>
                  <a:cubicBezTo>
                    <a:pt x="260297" y="537460"/>
                    <a:pt x="264103" y="530610"/>
                    <a:pt x="265815" y="522999"/>
                  </a:cubicBezTo>
                  <a:cubicBezTo>
                    <a:pt x="269240" y="511106"/>
                    <a:pt x="267527" y="498834"/>
                    <a:pt x="263246" y="487322"/>
                  </a:cubicBezTo>
                  <a:cubicBezTo>
                    <a:pt x="260297" y="480092"/>
                    <a:pt x="257348" y="472861"/>
                    <a:pt x="254303" y="465630"/>
                  </a:cubicBezTo>
                  <a:cubicBezTo>
                    <a:pt x="251735" y="459256"/>
                    <a:pt x="250022" y="452501"/>
                    <a:pt x="250022" y="445271"/>
                  </a:cubicBezTo>
                  <a:cubicBezTo>
                    <a:pt x="249642" y="438897"/>
                    <a:pt x="250403" y="432142"/>
                    <a:pt x="252591" y="425768"/>
                  </a:cubicBezTo>
                  <a:cubicBezTo>
                    <a:pt x="254684" y="419013"/>
                    <a:pt x="259346" y="413019"/>
                    <a:pt x="265340" y="408358"/>
                  </a:cubicBezTo>
                  <a:cubicBezTo>
                    <a:pt x="270858" y="404076"/>
                    <a:pt x="277232" y="400271"/>
                    <a:pt x="283606" y="395609"/>
                  </a:cubicBezTo>
                  <a:cubicBezTo>
                    <a:pt x="288744" y="392184"/>
                    <a:pt x="292073" y="387142"/>
                    <a:pt x="292073" y="380768"/>
                  </a:cubicBezTo>
                  <a:cubicBezTo>
                    <a:pt x="292454" y="375630"/>
                    <a:pt x="291217" y="371444"/>
                    <a:pt x="288267" y="367163"/>
                  </a:cubicBezTo>
                  <a:cubicBezTo>
                    <a:pt x="284462" y="361264"/>
                    <a:pt x="280181" y="355271"/>
                    <a:pt x="275995" y="348897"/>
                  </a:cubicBezTo>
                  <a:cubicBezTo>
                    <a:pt x="269621" y="339097"/>
                    <a:pt x="265815" y="328537"/>
                    <a:pt x="264103" y="316645"/>
                  </a:cubicBezTo>
                  <a:cubicBezTo>
                    <a:pt x="263246" y="306846"/>
                    <a:pt x="263722" y="297142"/>
                    <a:pt x="264959" y="287818"/>
                  </a:cubicBezTo>
                  <a:cubicBezTo>
                    <a:pt x="264959" y="286962"/>
                    <a:pt x="265340" y="286105"/>
                    <a:pt x="265340" y="285725"/>
                  </a:cubicBezTo>
                  <a:lnTo>
                    <a:pt x="265720" y="285725"/>
                  </a:lnTo>
                  <a:cubicBezTo>
                    <a:pt x="265720" y="286581"/>
                    <a:pt x="266101" y="287818"/>
                    <a:pt x="266101" y="288674"/>
                  </a:cubicBezTo>
                  <a:cubicBezTo>
                    <a:pt x="266481" y="301423"/>
                    <a:pt x="269526" y="313696"/>
                    <a:pt x="275044" y="325207"/>
                  </a:cubicBezTo>
                  <a:cubicBezTo>
                    <a:pt x="279705" y="333674"/>
                    <a:pt x="285223" y="341761"/>
                    <a:pt x="291217" y="349372"/>
                  </a:cubicBezTo>
                  <a:cubicBezTo>
                    <a:pt x="295498" y="355271"/>
                    <a:pt x="300160" y="361264"/>
                    <a:pt x="302253" y="368495"/>
                  </a:cubicBezTo>
                  <a:cubicBezTo>
                    <a:pt x="304346" y="375250"/>
                    <a:pt x="304822" y="382100"/>
                    <a:pt x="301872" y="388474"/>
                  </a:cubicBezTo>
                  <a:cubicBezTo>
                    <a:pt x="300160" y="393136"/>
                    <a:pt x="296735" y="396561"/>
                    <a:pt x="292930" y="399510"/>
                  </a:cubicBezTo>
                  <a:cubicBezTo>
                    <a:pt x="287031" y="404172"/>
                    <a:pt x="280657" y="408833"/>
                    <a:pt x="274663" y="413495"/>
                  </a:cubicBezTo>
                  <a:cubicBezTo>
                    <a:pt x="267432" y="419394"/>
                    <a:pt x="261534" y="426624"/>
                    <a:pt x="260202" y="436423"/>
                  </a:cubicBezTo>
                  <a:cubicBezTo>
                    <a:pt x="259821" y="440704"/>
                    <a:pt x="259821" y="445366"/>
                    <a:pt x="260202" y="449552"/>
                  </a:cubicBezTo>
                  <a:cubicBezTo>
                    <a:pt x="261058" y="460208"/>
                    <a:pt x="265340" y="469912"/>
                    <a:pt x="270001" y="479711"/>
                  </a:cubicBezTo>
                  <a:cubicBezTo>
                    <a:pt x="273807" y="486466"/>
                    <a:pt x="276756" y="493316"/>
                    <a:pt x="277612" y="500927"/>
                  </a:cubicBezTo>
                  <a:cubicBezTo>
                    <a:pt x="279324" y="511106"/>
                    <a:pt x="278469" y="521286"/>
                    <a:pt x="273807" y="530229"/>
                  </a:cubicBezTo>
                  <a:cubicBezTo>
                    <a:pt x="269145" y="539172"/>
                    <a:pt x="261915" y="544214"/>
                    <a:pt x="252115" y="545546"/>
                  </a:cubicBezTo>
                  <a:lnTo>
                    <a:pt x="252115" y="545546"/>
                  </a:lnTo>
                  <a:close/>
                  <a:moveTo>
                    <a:pt x="326513" y="404076"/>
                  </a:moveTo>
                  <a:cubicBezTo>
                    <a:pt x="320995" y="410451"/>
                    <a:pt x="315477" y="416825"/>
                    <a:pt x="310340" y="423580"/>
                  </a:cubicBezTo>
                  <a:cubicBezTo>
                    <a:pt x="304822" y="430810"/>
                    <a:pt x="301872" y="439277"/>
                    <a:pt x="301016" y="448601"/>
                  </a:cubicBezTo>
                  <a:cubicBezTo>
                    <a:pt x="300160" y="454975"/>
                    <a:pt x="300160" y="461349"/>
                    <a:pt x="300160" y="468104"/>
                  </a:cubicBezTo>
                  <a:cubicBezTo>
                    <a:pt x="300160" y="474003"/>
                    <a:pt x="301016" y="479616"/>
                    <a:pt x="301397" y="485514"/>
                  </a:cubicBezTo>
                  <a:cubicBezTo>
                    <a:pt x="302253" y="496170"/>
                    <a:pt x="302633" y="506730"/>
                    <a:pt x="299304" y="516910"/>
                  </a:cubicBezTo>
                  <a:cubicBezTo>
                    <a:pt x="296735" y="524140"/>
                    <a:pt x="292073" y="530039"/>
                    <a:pt x="286175" y="535176"/>
                  </a:cubicBezTo>
                  <a:cubicBezTo>
                    <a:pt x="282369" y="537745"/>
                    <a:pt x="278088" y="540314"/>
                    <a:pt x="274282" y="543263"/>
                  </a:cubicBezTo>
                  <a:cubicBezTo>
                    <a:pt x="273902" y="543644"/>
                    <a:pt x="273046" y="543644"/>
                    <a:pt x="272189" y="544119"/>
                  </a:cubicBezTo>
                  <a:cubicBezTo>
                    <a:pt x="272189" y="544119"/>
                    <a:pt x="272063" y="543992"/>
                    <a:pt x="271809" y="543739"/>
                  </a:cubicBezTo>
                  <a:cubicBezTo>
                    <a:pt x="272189" y="542882"/>
                    <a:pt x="272665" y="542026"/>
                    <a:pt x="273046" y="541170"/>
                  </a:cubicBezTo>
                  <a:cubicBezTo>
                    <a:pt x="278183" y="533559"/>
                    <a:pt x="281513" y="525472"/>
                    <a:pt x="283225" y="516529"/>
                  </a:cubicBezTo>
                  <a:cubicBezTo>
                    <a:pt x="284462" y="509775"/>
                    <a:pt x="284081" y="502544"/>
                    <a:pt x="281989" y="495694"/>
                  </a:cubicBezTo>
                  <a:cubicBezTo>
                    <a:pt x="279895" y="487227"/>
                    <a:pt x="276851" y="478664"/>
                    <a:pt x="273902" y="469817"/>
                  </a:cubicBezTo>
                  <a:cubicBezTo>
                    <a:pt x="271333" y="461349"/>
                    <a:pt x="269240" y="452787"/>
                    <a:pt x="269240" y="443939"/>
                  </a:cubicBezTo>
                  <a:cubicBezTo>
                    <a:pt x="269240" y="435091"/>
                    <a:pt x="271809" y="427766"/>
                    <a:pt x="277707" y="421867"/>
                  </a:cubicBezTo>
                  <a:cubicBezTo>
                    <a:pt x="282369" y="415969"/>
                    <a:pt x="288363" y="411212"/>
                    <a:pt x="293405" y="405694"/>
                  </a:cubicBezTo>
                  <a:cubicBezTo>
                    <a:pt x="298543" y="401032"/>
                    <a:pt x="303204" y="396370"/>
                    <a:pt x="306534" y="390852"/>
                  </a:cubicBezTo>
                  <a:cubicBezTo>
                    <a:pt x="309959" y="384954"/>
                    <a:pt x="310815" y="378579"/>
                    <a:pt x="309959" y="371730"/>
                  </a:cubicBezTo>
                  <a:cubicBezTo>
                    <a:pt x="308722" y="362406"/>
                    <a:pt x="304441" y="353939"/>
                    <a:pt x="300160" y="345376"/>
                  </a:cubicBezTo>
                  <a:cubicBezTo>
                    <a:pt x="295879" y="337290"/>
                    <a:pt x="290836" y="330059"/>
                    <a:pt x="288267" y="321211"/>
                  </a:cubicBezTo>
                  <a:cubicBezTo>
                    <a:pt x="287031" y="316930"/>
                    <a:pt x="286555" y="312268"/>
                    <a:pt x="286175" y="307607"/>
                  </a:cubicBezTo>
                  <a:cubicBezTo>
                    <a:pt x="285794" y="307226"/>
                    <a:pt x="286175" y="306370"/>
                    <a:pt x="286555" y="305038"/>
                  </a:cubicBezTo>
                  <a:cubicBezTo>
                    <a:pt x="286936" y="305894"/>
                    <a:pt x="287412" y="306750"/>
                    <a:pt x="287792" y="307131"/>
                  </a:cubicBezTo>
                  <a:cubicBezTo>
                    <a:pt x="292073" y="313886"/>
                    <a:pt x="295879" y="320736"/>
                    <a:pt x="300065" y="327490"/>
                  </a:cubicBezTo>
                  <a:cubicBezTo>
                    <a:pt x="305202" y="335577"/>
                    <a:pt x="310720" y="343664"/>
                    <a:pt x="315762" y="352131"/>
                  </a:cubicBezTo>
                  <a:cubicBezTo>
                    <a:pt x="319568" y="359362"/>
                    <a:pt x="322517" y="367448"/>
                    <a:pt x="322517" y="375916"/>
                  </a:cubicBezTo>
                  <a:cubicBezTo>
                    <a:pt x="322517" y="383527"/>
                    <a:pt x="319568" y="389901"/>
                    <a:pt x="315287" y="395895"/>
                  </a:cubicBezTo>
                  <a:cubicBezTo>
                    <a:pt x="309769" y="403125"/>
                    <a:pt x="303014" y="409024"/>
                    <a:pt x="296640" y="415398"/>
                  </a:cubicBezTo>
                  <a:cubicBezTo>
                    <a:pt x="291502" y="420535"/>
                    <a:pt x="286841" y="425578"/>
                    <a:pt x="283511" y="431571"/>
                  </a:cubicBezTo>
                  <a:cubicBezTo>
                    <a:pt x="280942" y="435852"/>
                    <a:pt x="279705" y="440514"/>
                    <a:pt x="279230" y="445557"/>
                  </a:cubicBezTo>
                  <a:cubicBezTo>
                    <a:pt x="278373" y="455356"/>
                    <a:pt x="280942" y="464679"/>
                    <a:pt x="284367" y="474003"/>
                  </a:cubicBezTo>
                  <a:cubicBezTo>
                    <a:pt x="286460" y="480377"/>
                    <a:pt x="289029" y="487132"/>
                    <a:pt x="291598" y="493506"/>
                  </a:cubicBezTo>
                  <a:lnTo>
                    <a:pt x="291598" y="483707"/>
                  </a:lnTo>
                  <a:cubicBezTo>
                    <a:pt x="290741" y="476096"/>
                    <a:pt x="289885" y="468009"/>
                    <a:pt x="289029" y="460398"/>
                  </a:cubicBezTo>
                  <a:cubicBezTo>
                    <a:pt x="288173" y="454024"/>
                    <a:pt x="288648" y="447650"/>
                    <a:pt x="289885" y="441275"/>
                  </a:cubicBezTo>
                  <a:cubicBezTo>
                    <a:pt x="291978" y="431476"/>
                    <a:pt x="297115" y="423009"/>
                    <a:pt x="303490" y="414922"/>
                  </a:cubicBezTo>
                  <a:cubicBezTo>
                    <a:pt x="309007" y="407692"/>
                    <a:pt x="315001" y="400937"/>
                    <a:pt x="320044" y="393231"/>
                  </a:cubicBezTo>
                  <a:cubicBezTo>
                    <a:pt x="328511" y="380102"/>
                    <a:pt x="329843" y="365641"/>
                    <a:pt x="324325" y="350799"/>
                  </a:cubicBezTo>
                  <a:cubicBezTo>
                    <a:pt x="320519" y="340144"/>
                    <a:pt x="314526" y="330440"/>
                    <a:pt x="309007" y="320641"/>
                  </a:cubicBezTo>
                  <a:cubicBezTo>
                    <a:pt x="308627" y="320260"/>
                    <a:pt x="308627" y="319404"/>
                    <a:pt x="308152" y="318928"/>
                  </a:cubicBezTo>
                  <a:cubicBezTo>
                    <a:pt x="308152" y="318548"/>
                    <a:pt x="308532" y="318548"/>
                    <a:pt x="308532" y="318548"/>
                  </a:cubicBezTo>
                  <a:cubicBezTo>
                    <a:pt x="310244" y="319404"/>
                    <a:pt x="311957" y="320260"/>
                    <a:pt x="313194" y="321497"/>
                  </a:cubicBezTo>
                  <a:cubicBezTo>
                    <a:pt x="326323" y="332533"/>
                    <a:pt x="334885" y="345662"/>
                    <a:pt x="338215" y="362691"/>
                  </a:cubicBezTo>
                  <a:cubicBezTo>
                    <a:pt x="340784" y="378389"/>
                    <a:pt x="336978" y="391994"/>
                    <a:pt x="326323" y="403886"/>
                  </a:cubicBezTo>
                  <a:lnTo>
                    <a:pt x="326323" y="403886"/>
                  </a:lnTo>
                  <a:close/>
                  <a:moveTo>
                    <a:pt x="348585" y="352702"/>
                  </a:moveTo>
                  <a:lnTo>
                    <a:pt x="348205" y="352702"/>
                  </a:lnTo>
                  <a:cubicBezTo>
                    <a:pt x="347348" y="350609"/>
                    <a:pt x="346968" y="348897"/>
                    <a:pt x="345636" y="346803"/>
                  </a:cubicBezTo>
                  <a:cubicBezTo>
                    <a:pt x="343543" y="341285"/>
                    <a:pt x="339737" y="337004"/>
                    <a:pt x="336313" y="332343"/>
                  </a:cubicBezTo>
                  <a:cubicBezTo>
                    <a:pt x="334219" y="330250"/>
                    <a:pt x="332507" y="327681"/>
                    <a:pt x="330794" y="325112"/>
                  </a:cubicBezTo>
                  <a:cubicBezTo>
                    <a:pt x="329938" y="323399"/>
                    <a:pt x="329938" y="321687"/>
                    <a:pt x="331175" y="320450"/>
                  </a:cubicBezTo>
                  <a:cubicBezTo>
                    <a:pt x="332412" y="319213"/>
                    <a:pt x="334124" y="319594"/>
                    <a:pt x="335836" y="320450"/>
                  </a:cubicBezTo>
                  <a:cubicBezTo>
                    <a:pt x="339262" y="322163"/>
                    <a:pt x="340974" y="325112"/>
                    <a:pt x="342591" y="328061"/>
                  </a:cubicBezTo>
                  <a:cubicBezTo>
                    <a:pt x="346397" y="334436"/>
                    <a:pt x="348490" y="342047"/>
                    <a:pt x="348965" y="349753"/>
                  </a:cubicBezTo>
                  <a:cubicBezTo>
                    <a:pt x="348965" y="350609"/>
                    <a:pt x="348585" y="351846"/>
                    <a:pt x="348585" y="352702"/>
                  </a:cubicBezTo>
                  <a:lnTo>
                    <a:pt x="348585" y="352702"/>
                  </a:lnTo>
                  <a:close/>
                  <a:moveTo>
                    <a:pt x="345160" y="302660"/>
                  </a:moveTo>
                  <a:cubicBezTo>
                    <a:pt x="335361" y="302660"/>
                    <a:pt x="325657" y="300566"/>
                    <a:pt x="316238" y="298854"/>
                  </a:cubicBezTo>
                  <a:cubicBezTo>
                    <a:pt x="315382" y="298854"/>
                    <a:pt x="315001" y="298473"/>
                    <a:pt x="314526" y="297998"/>
                  </a:cubicBezTo>
                  <a:cubicBezTo>
                    <a:pt x="314145" y="297617"/>
                    <a:pt x="313289" y="296761"/>
                    <a:pt x="313289" y="295905"/>
                  </a:cubicBezTo>
                  <a:cubicBezTo>
                    <a:pt x="313289" y="295524"/>
                    <a:pt x="314526" y="294668"/>
                    <a:pt x="315382" y="294668"/>
                  </a:cubicBezTo>
                  <a:cubicBezTo>
                    <a:pt x="317094" y="294287"/>
                    <a:pt x="319187" y="294287"/>
                    <a:pt x="321281" y="294287"/>
                  </a:cubicBezTo>
                  <a:cubicBezTo>
                    <a:pt x="333173" y="294668"/>
                    <a:pt x="344589" y="294668"/>
                    <a:pt x="356101" y="294668"/>
                  </a:cubicBezTo>
                  <a:cubicBezTo>
                    <a:pt x="360762" y="294668"/>
                    <a:pt x="365425" y="294287"/>
                    <a:pt x="370562" y="294287"/>
                  </a:cubicBezTo>
                  <a:cubicBezTo>
                    <a:pt x="371799" y="294287"/>
                    <a:pt x="373511" y="294287"/>
                    <a:pt x="373987" y="296000"/>
                  </a:cubicBezTo>
                  <a:cubicBezTo>
                    <a:pt x="374368" y="298093"/>
                    <a:pt x="372274" y="298569"/>
                    <a:pt x="371037" y="298949"/>
                  </a:cubicBezTo>
                  <a:cubicBezTo>
                    <a:pt x="362570" y="301042"/>
                    <a:pt x="354008" y="302755"/>
                    <a:pt x="345160" y="302755"/>
                  </a:cubicBezTo>
                  <a:lnTo>
                    <a:pt x="345160" y="302755"/>
                  </a:lnTo>
                  <a:close/>
                  <a:moveTo>
                    <a:pt x="363902" y="445747"/>
                  </a:moveTo>
                  <a:cubicBezTo>
                    <a:pt x="361809" y="442322"/>
                    <a:pt x="359621" y="439848"/>
                    <a:pt x="358004" y="436423"/>
                  </a:cubicBezTo>
                  <a:cubicBezTo>
                    <a:pt x="352485" y="427100"/>
                    <a:pt x="349536" y="416444"/>
                    <a:pt x="350773" y="405408"/>
                  </a:cubicBezTo>
                  <a:cubicBezTo>
                    <a:pt x="351630" y="397322"/>
                    <a:pt x="353342" y="389711"/>
                    <a:pt x="355054" y="381624"/>
                  </a:cubicBezTo>
                  <a:cubicBezTo>
                    <a:pt x="357148" y="373157"/>
                    <a:pt x="359336" y="364594"/>
                    <a:pt x="358860" y="355746"/>
                  </a:cubicBezTo>
                  <a:cubicBezTo>
                    <a:pt x="358860" y="347660"/>
                    <a:pt x="356767" y="340429"/>
                    <a:pt x="353342" y="333199"/>
                  </a:cubicBezTo>
                  <a:cubicBezTo>
                    <a:pt x="353342" y="332343"/>
                    <a:pt x="352962" y="331962"/>
                    <a:pt x="352962" y="331486"/>
                  </a:cubicBezTo>
                  <a:lnTo>
                    <a:pt x="352962" y="329774"/>
                  </a:lnTo>
                  <a:cubicBezTo>
                    <a:pt x="354198" y="330630"/>
                    <a:pt x="355054" y="331867"/>
                    <a:pt x="355911" y="333199"/>
                  </a:cubicBezTo>
                  <a:cubicBezTo>
                    <a:pt x="363141" y="342522"/>
                    <a:pt x="367422" y="352702"/>
                    <a:pt x="366090" y="364594"/>
                  </a:cubicBezTo>
                  <a:cubicBezTo>
                    <a:pt x="365234" y="372205"/>
                    <a:pt x="363522" y="379912"/>
                    <a:pt x="361809" y="387522"/>
                  </a:cubicBezTo>
                  <a:cubicBezTo>
                    <a:pt x="359716" y="397702"/>
                    <a:pt x="357528" y="407501"/>
                    <a:pt x="358004" y="418062"/>
                  </a:cubicBezTo>
                  <a:cubicBezTo>
                    <a:pt x="358384" y="426148"/>
                    <a:pt x="360573" y="434235"/>
                    <a:pt x="363522" y="441846"/>
                  </a:cubicBezTo>
                  <a:cubicBezTo>
                    <a:pt x="363902" y="442702"/>
                    <a:pt x="364378" y="443939"/>
                    <a:pt x="364378" y="445271"/>
                  </a:cubicBezTo>
                  <a:cubicBezTo>
                    <a:pt x="364378" y="445271"/>
                    <a:pt x="363997" y="445271"/>
                    <a:pt x="363997" y="445651"/>
                  </a:cubicBezTo>
                  <a:lnTo>
                    <a:pt x="363997" y="445651"/>
                  </a:lnTo>
                  <a:close/>
                  <a:moveTo>
                    <a:pt x="421651" y="574373"/>
                  </a:moveTo>
                  <a:cubicBezTo>
                    <a:pt x="422031" y="573136"/>
                    <a:pt x="422031" y="572280"/>
                    <a:pt x="422507" y="570948"/>
                  </a:cubicBezTo>
                  <a:cubicBezTo>
                    <a:pt x="423363" y="566286"/>
                    <a:pt x="421651" y="564193"/>
                    <a:pt x="417370" y="562861"/>
                  </a:cubicBezTo>
                  <a:cubicBezTo>
                    <a:pt x="413564" y="562005"/>
                    <a:pt x="409283" y="561625"/>
                    <a:pt x="405097" y="560768"/>
                  </a:cubicBezTo>
                  <a:cubicBezTo>
                    <a:pt x="396630" y="558675"/>
                    <a:pt x="390636" y="550969"/>
                    <a:pt x="390636" y="542502"/>
                  </a:cubicBezTo>
                  <a:cubicBezTo>
                    <a:pt x="391873" y="544214"/>
                    <a:pt x="392729" y="545451"/>
                    <a:pt x="394442" y="546783"/>
                  </a:cubicBezTo>
                  <a:cubicBezTo>
                    <a:pt x="398247" y="549732"/>
                    <a:pt x="402528" y="551445"/>
                    <a:pt x="407190" y="552682"/>
                  </a:cubicBezTo>
                  <a:cubicBezTo>
                    <a:pt x="411852" y="553918"/>
                    <a:pt x="416133" y="554775"/>
                    <a:pt x="420794" y="556107"/>
                  </a:cubicBezTo>
                  <a:cubicBezTo>
                    <a:pt x="422031" y="556487"/>
                    <a:pt x="423744" y="557343"/>
                    <a:pt x="425076" y="558200"/>
                  </a:cubicBezTo>
                  <a:cubicBezTo>
                    <a:pt x="426788" y="559056"/>
                    <a:pt x="427645" y="560768"/>
                    <a:pt x="427645" y="562481"/>
                  </a:cubicBezTo>
                  <a:cubicBezTo>
                    <a:pt x="427645" y="567618"/>
                    <a:pt x="425551" y="571424"/>
                    <a:pt x="421746" y="574373"/>
                  </a:cubicBezTo>
                  <a:lnTo>
                    <a:pt x="421746" y="574373"/>
                  </a:lnTo>
                  <a:close/>
                  <a:moveTo>
                    <a:pt x="409283" y="441085"/>
                  </a:moveTo>
                  <a:cubicBezTo>
                    <a:pt x="413088" y="445366"/>
                    <a:pt x="417370" y="449552"/>
                    <a:pt x="420794" y="454214"/>
                  </a:cubicBezTo>
                  <a:cubicBezTo>
                    <a:pt x="426313" y="461825"/>
                    <a:pt x="425932" y="469912"/>
                    <a:pt x="422507" y="478379"/>
                  </a:cubicBezTo>
                  <a:cubicBezTo>
                    <a:pt x="419558" y="485134"/>
                    <a:pt x="416133" y="491508"/>
                    <a:pt x="413564" y="498358"/>
                  </a:cubicBezTo>
                  <a:cubicBezTo>
                    <a:pt x="409283" y="507682"/>
                    <a:pt x="408427" y="517481"/>
                    <a:pt x="413183" y="527185"/>
                  </a:cubicBezTo>
                  <a:cubicBezTo>
                    <a:pt x="415277" y="531466"/>
                    <a:pt x="418321" y="535271"/>
                    <a:pt x="421271" y="538696"/>
                  </a:cubicBezTo>
                  <a:cubicBezTo>
                    <a:pt x="423839" y="542502"/>
                    <a:pt x="427645" y="545451"/>
                    <a:pt x="430594" y="549352"/>
                  </a:cubicBezTo>
                  <a:cubicBezTo>
                    <a:pt x="435255" y="555250"/>
                    <a:pt x="435255" y="562481"/>
                    <a:pt x="432306" y="567999"/>
                  </a:cubicBezTo>
                  <a:cubicBezTo>
                    <a:pt x="431926" y="567999"/>
                    <a:pt x="431926" y="568380"/>
                    <a:pt x="431450" y="568855"/>
                  </a:cubicBezTo>
                  <a:lnTo>
                    <a:pt x="431450" y="564574"/>
                  </a:lnTo>
                  <a:cubicBezTo>
                    <a:pt x="431831" y="560293"/>
                    <a:pt x="430213" y="556963"/>
                    <a:pt x="426313" y="555250"/>
                  </a:cubicBezTo>
                  <a:cubicBezTo>
                    <a:pt x="422031" y="553157"/>
                    <a:pt x="417845" y="551825"/>
                    <a:pt x="413564" y="549732"/>
                  </a:cubicBezTo>
                  <a:cubicBezTo>
                    <a:pt x="408427" y="548020"/>
                    <a:pt x="403765" y="546307"/>
                    <a:pt x="399103" y="543834"/>
                  </a:cubicBezTo>
                  <a:cubicBezTo>
                    <a:pt x="388923" y="537935"/>
                    <a:pt x="384262" y="527280"/>
                    <a:pt x="387591" y="515388"/>
                  </a:cubicBezTo>
                  <a:cubicBezTo>
                    <a:pt x="389304" y="509489"/>
                    <a:pt x="391017" y="503876"/>
                    <a:pt x="392729" y="498358"/>
                  </a:cubicBezTo>
                  <a:cubicBezTo>
                    <a:pt x="394822" y="489415"/>
                    <a:pt x="395297" y="480567"/>
                    <a:pt x="392348" y="471149"/>
                  </a:cubicBezTo>
                  <a:cubicBezTo>
                    <a:pt x="390636" y="466487"/>
                    <a:pt x="388068" y="462681"/>
                    <a:pt x="384737" y="458876"/>
                  </a:cubicBezTo>
                  <a:cubicBezTo>
                    <a:pt x="380456" y="453738"/>
                    <a:pt x="376270" y="448696"/>
                    <a:pt x="372465" y="443558"/>
                  </a:cubicBezTo>
                  <a:cubicBezTo>
                    <a:pt x="367327" y="436328"/>
                    <a:pt x="364854" y="428241"/>
                    <a:pt x="363522" y="419774"/>
                  </a:cubicBezTo>
                  <a:cubicBezTo>
                    <a:pt x="361428" y="408262"/>
                    <a:pt x="363902" y="397226"/>
                    <a:pt x="366471" y="386190"/>
                  </a:cubicBezTo>
                  <a:cubicBezTo>
                    <a:pt x="368564" y="377723"/>
                    <a:pt x="370752" y="368780"/>
                    <a:pt x="372370" y="360313"/>
                  </a:cubicBezTo>
                  <a:cubicBezTo>
                    <a:pt x="374938" y="348040"/>
                    <a:pt x="373225" y="335672"/>
                    <a:pt x="367232" y="324636"/>
                  </a:cubicBezTo>
                  <a:lnTo>
                    <a:pt x="367232" y="323399"/>
                  </a:lnTo>
                  <a:cubicBezTo>
                    <a:pt x="367232" y="323399"/>
                    <a:pt x="367232" y="323019"/>
                    <a:pt x="366851" y="322543"/>
                  </a:cubicBezTo>
                  <a:cubicBezTo>
                    <a:pt x="369420" y="322924"/>
                    <a:pt x="370276" y="324636"/>
                    <a:pt x="371513" y="326349"/>
                  </a:cubicBezTo>
                  <a:cubicBezTo>
                    <a:pt x="377031" y="332723"/>
                    <a:pt x="379600" y="339954"/>
                    <a:pt x="379980" y="348040"/>
                  </a:cubicBezTo>
                  <a:cubicBezTo>
                    <a:pt x="380837" y="358696"/>
                    <a:pt x="379125" y="369256"/>
                    <a:pt x="377412" y="379436"/>
                  </a:cubicBezTo>
                  <a:cubicBezTo>
                    <a:pt x="375319" y="390091"/>
                    <a:pt x="373131" y="400651"/>
                    <a:pt x="373987" y="411688"/>
                  </a:cubicBezTo>
                  <a:cubicBezTo>
                    <a:pt x="374368" y="419774"/>
                    <a:pt x="376556" y="427005"/>
                    <a:pt x="382074" y="432903"/>
                  </a:cubicBezTo>
                  <a:cubicBezTo>
                    <a:pt x="382454" y="433284"/>
                    <a:pt x="382930" y="433759"/>
                    <a:pt x="383311" y="434140"/>
                  </a:cubicBezTo>
                  <a:cubicBezTo>
                    <a:pt x="382930" y="432427"/>
                    <a:pt x="382074" y="430715"/>
                    <a:pt x="381217" y="429002"/>
                  </a:cubicBezTo>
                  <a:cubicBezTo>
                    <a:pt x="377792" y="420535"/>
                    <a:pt x="376936" y="411212"/>
                    <a:pt x="377792" y="402269"/>
                  </a:cubicBezTo>
                  <a:cubicBezTo>
                    <a:pt x="379029" y="388664"/>
                    <a:pt x="382930" y="375916"/>
                    <a:pt x="385023" y="363167"/>
                  </a:cubicBezTo>
                  <a:cubicBezTo>
                    <a:pt x="386260" y="357269"/>
                    <a:pt x="386735" y="350894"/>
                    <a:pt x="387591" y="344901"/>
                  </a:cubicBezTo>
                  <a:cubicBezTo>
                    <a:pt x="388448" y="335101"/>
                    <a:pt x="386735" y="325778"/>
                    <a:pt x="382930" y="316835"/>
                  </a:cubicBezTo>
                  <a:cubicBezTo>
                    <a:pt x="382549" y="316454"/>
                    <a:pt x="382549" y="315598"/>
                    <a:pt x="382549" y="314742"/>
                  </a:cubicBezTo>
                  <a:cubicBezTo>
                    <a:pt x="385118" y="315123"/>
                    <a:pt x="385974" y="317311"/>
                    <a:pt x="387211" y="319023"/>
                  </a:cubicBezTo>
                  <a:cubicBezTo>
                    <a:pt x="391017" y="324922"/>
                    <a:pt x="393110" y="331296"/>
                    <a:pt x="393585" y="338146"/>
                  </a:cubicBezTo>
                  <a:cubicBezTo>
                    <a:pt x="393966" y="341951"/>
                    <a:pt x="394442" y="345757"/>
                    <a:pt x="394442" y="349657"/>
                  </a:cubicBezTo>
                  <a:cubicBezTo>
                    <a:pt x="394442" y="355556"/>
                    <a:pt x="394061" y="361550"/>
                    <a:pt x="393585" y="367448"/>
                  </a:cubicBezTo>
                  <a:cubicBezTo>
                    <a:pt x="393205" y="372966"/>
                    <a:pt x="392348" y="378484"/>
                    <a:pt x="391873" y="384478"/>
                  </a:cubicBezTo>
                  <a:cubicBezTo>
                    <a:pt x="391017" y="390852"/>
                    <a:pt x="390636" y="397607"/>
                    <a:pt x="390160" y="403981"/>
                  </a:cubicBezTo>
                  <a:cubicBezTo>
                    <a:pt x="390160" y="410736"/>
                    <a:pt x="391017" y="417586"/>
                    <a:pt x="394822" y="423485"/>
                  </a:cubicBezTo>
                  <a:cubicBezTo>
                    <a:pt x="399103" y="429859"/>
                    <a:pt x="404145" y="435377"/>
                    <a:pt x="409283" y="440895"/>
                  </a:cubicBezTo>
                  <a:lnTo>
                    <a:pt x="409283" y="440895"/>
                  </a:lnTo>
                  <a:close/>
                  <a:moveTo>
                    <a:pt x="437349" y="343378"/>
                  </a:moveTo>
                  <a:cubicBezTo>
                    <a:pt x="433068" y="336148"/>
                    <a:pt x="430974" y="328537"/>
                    <a:pt x="431450" y="320070"/>
                  </a:cubicBezTo>
                  <a:cubicBezTo>
                    <a:pt x="431831" y="314171"/>
                    <a:pt x="431831" y="308178"/>
                    <a:pt x="431831" y="302279"/>
                  </a:cubicBezTo>
                  <a:cubicBezTo>
                    <a:pt x="431831" y="295048"/>
                    <a:pt x="430594" y="287818"/>
                    <a:pt x="428025" y="281063"/>
                  </a:cubicBezTo>
                  <a:cubicBezTo>
                    <a:pt x="427645" y="279826"/>
                    <a:pt x="427169" y="278970"/>
                    <a:pt x="427169" y="278114"/>
                  </a:cubicBezTo>
                  <a:cubicBezTo>
                    <a:pt x="427169" y="277733"/>
                    <a:pt x="427549" y="277733"/>
                    <a:pt x="427549" y="277733"/>
                  </a:cubicBezTo>
                  <a:cubicBezTo>
                    <a:pt x="429643" y="279446"/>
                    <a:pt x="431355" y="281158"/>
                    <a:pt x="433068" y="283251"/>
                  </a:cubicBezTo>
                  <a:cubicBezTo>
                    <a:pt x="438205" y="289626"/>
                    <a:pt x="440298" y="296856"/>
                    <a:pt x="440678" y="304467"/>
                  </a:cubicBezTo>
                  <a:cubicBezTo>
                    <a:pt x="441059" y="312078"/>
                    <a:pt x="441059" y="319309"/>
                    <a:pt x="441059" y="326539"/>
                  </a:cubicBezTo>
                  <a:cubicBezTo>
                    <a:pt x="440678" y="335863"/>
                    <a:pt x="441440" y="344806"/>
                    <a:pt x="445340" y="353749"/>
                  </a:cubicBezTo>
                  <a:cubicBezTo>
                    <a:pt x="441535" y="351180"/>
                    <a:pt x="439442" y="347374"/>
                    <a:pt x="437254" y="343569"/>
                  </a:cubicBezTo>
                  <a:lnTo>
                    <a:pt x="437254" y="343569"/>
                  </a:lnTo>
                  <a:close/>
                  <a:moveTo>
                    <a:pt x="551609" y="400271"/>
                  </a:moveTo>
                  <a:cubicBezTo>
                    <a:pt x="551609" y="400271"/>
                    <a:pt x="550753" y="400651"/>
                    <a:pt x="550753" y="400651"/>
                  </a:cubicBezTo>
                  <a:cubicBezTo>
                    <a:pt x="548660" y="395990"/>
                    <a:pt x="544854" y="393897"/>
                    <a:pt x="540573" y="392184"/>
                  </a:cubicBezTo>
                  <a:cubicBezTo>
                    <a:pt x="539336" y="391328"/>
                    <a:pt x="538004" y="390947"/>
                    <a:pt x="536767" y="390091"/>
                  </a:cubicBezTo>
                  <a:cubicBezTo>
                    <a:pt x="535531" y="389235"/>
                    <a:pt x="534199" y="388379"/>
                    <a:pt x="535055" y="387142"/>
                  </a:cubicBezTo>
                  <a:cubicBezTo>
                    <a:pt x="535436" y="385905"/>
                    <a:pt x="536767" y="385049"/>
                    <a:pt x="537624" y="384573"/>
                  </a:cubicBezTo>
                  <a:cubicBezTo>
                    <a:pt x="539336" y="384193"/>
                    <a:pt x="541049" y="384573"/>
                    <a:pt x="542286" y="384954"/>
                  </a:cubicBezTo>
                  <a:cubicBezTo>
                    <a:pt x="547423" y="387522"/>
                    <a:pt x="550753" y="390852"/>
                    <a:pt x="551609" y="396465"/>
                  </a:cubicBezTo>
                  <a:cubicBezTo>
                    <a:pt x="551990" y="397702"/>
                    <a:pt x="551609" y="399034"/>
                    <a:pt x="551609" y="400271"/>
                  </a:cubicBezTo>
                  <a:lnTo>
                    <a:pt x="551609" y="400271"/>
                  </a:lnTo>
                  <a:close/>
                  <a:moveTo>
                    <a:pt x="662825" y="301803"/>
                  </a:moveTo>
                  <a:cubicBezTo>
                    <a:pt x="661113" y="300947"/>
                    <a:pt x="659876" y="299710"/>
                    <a:pt x="658544" y="298854"/>
                  </a:cubicBezTo>
                  <a:cubicBezTo>
                    <a:pt x="651314" y="292955"/>
                    <a:pt x="643703" y="292480"/>
                    <a:pt x="635616" y="295905"/>
                  </a:cubicBezTo>
                  <a:cubicBezTo>
                    <a:pt x="625817" y="299330"/>
                    <a:pt x="618205" y="306084"/>
                    <a:pt x="611831" y="313696"/>
                  </a:cubicBezTo>
                  <a:cubicBezTo>
                    <a:pt x="610119" y="315408"/>
                    <a:pt x="608406" y="317501"/>
                    <a:pt x="606694" y="319594"/>
                  </a:cubicBezTo>
                  <a:cubicBezTo>
                    <a:pt x="606694" y="319594"/>
                    <a:pt x="605838" y="319975"/>
                    <a:pt x="605457" y="319975"/>
                  </a:cubicBezTo>
                  <a:cubicBezTo>
                    <a:pt x="605077" y="319594"/>
                    <a:pt x="605077" y="319118"/>
                    <a:pt x="604601" y="318262"/>
                  </a:cubicBezTo>
                  <a:cubicBezTo>
                    <a:pt x="605838" y="315313"/>
                    <a:pt x="607170" y="312364"/>
                    <a:pt x="608406" y="309795"/>
                  </a:cubicBezTo>
                  <a:cubicBezTo>
                    <a:pt x="614305" y="299139"/>
                    <a:pt x="622391" y="291148"/>
                    <a:pt x="634284" y="287723"/>
                  </a:cubicBezTo>
                  <a:cubicBezTo>
                    <a:pt x="646557" y="284298"/>
                    <a:pt x="658068" y="288103"/>
                    <a:pt x="664823" y="299615"/>
                  </a:cubicBezTo>
                  <a:cubicBezTo>
                    <a:pt x="665203" y="300471"/>
                    <a:pt x="665203" y="301328"/>
                    <a:pt x="665203" y="302184"/>
                  </a:cubicBezTo>
                  <a:cubicBezTo>
                    <a:pt x="664348" y="302184"/>
                    <a:pt x="663491" y="302184"/>
                    <a:pt x="662635" y="301803"/>
                  </a:cubicBezTo>
                  <a:lnTo>
                    <a:pt x="662635" y="301803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85" name="Google Shape;1985;p31"/>
            <p:cNvSpPr/>
            <p:nvPr/>
          </p:nvSpPr>
          <p:spPr>
            <a:xfrm>
              <a:off x="-13207927" y="675194"/>
              <a:ext cx="148728" cy="199122"/>
            </a:xfrm>
            <a:custGeom>
              <a:avLst/>
              <a:gdLst/>
              <a:ahLst/>
              <a:cxnLst/>
              <a:rect l="l" t="t" r="r" b="b"/>
              <a:pathLst>
                <a:path w="148728" h="199122" extrusionOk="0">
                  <a:moveTo>
                    <a:pt x="9447" y="34629"/>
                  </a:moveTo>
                  <a:cubicBezTo>
                    <a:pt x="11539" y="34629"/>
                    <a:pt x="14108" y="34248"/>
                    <a:pt x="16677" y="33773"/>
                  </a:cubicBezTo>
                  <a:cubicBezTo>
                    <a:pt x="21815" y="32536"/>
                    <a:pt x="27333" y="31204"/>
                    <a:pt x="32850" y="31680"/>
                  </a:cubicBezTo>
                  <a:cubicBezTo>
                    <a:pt x="36656" y="31680"/>
                    <a:pt x="40081" y="33392"/>
                    <a:pt x="41318" y="36722"/>
                  </a:cubicBezTo>
                  <a:cubicBezTo>
                    <a:pt x="42555" y="39671"/>
                    <a:pt x="43030" y="42240"/>
                    <a:pt x="43411" y="45189"/>
                  </a:cubicBezTo>
                  <a:cubicBezTo>
                    <a:pt x="43791" y="53656"/>
                    <a:pt x="42174" y="62124"/>
                    <a:pt x="39605" y="70591"/>
                  </a:cubicBezTo>
                  <a:cubicBezTo>
                    <a:pt x="35800" y="82864"/>
                    <a:pt x="30282" y="94661"/>
                    <a:pt x="28570" y="107409"/>
                  </a:cubicBezTo>
                  <a:cubicBezTo>
                    <a:pt x="28570" y="108646"/>
                    <a:pt x="28189" y="108646"/>
                    <a:pt x="26857" y="108646"/>
                  </a:cubicBezTo>
                  <a:cubicBezTo>
                    <a:pt x="22195" y="107790"/>
                    <a:pt x="17058" y="106934"/>
                    <a:pt x="12016" y="105697"/>
                  </a:cubicBezTo>
                  <a:cubicBezTo>
                    <a:pt x="9447" y="105316"/>
                    <a:pt x="6878" y="104841"/>
                    <a:pt x="3929" y="104460"/>
                  </a:cubicBezTo>
                  <a:cubicBezTo>
                    <a:pt x="10684" y="108266"/>
                    <a:pt x="17533" y="111691"/>
                    <a:pt x="24764" y="115020"/>
                  </a:cubicBezTo>
                  <a:cubicBezTo>
                    <a:pt x="28189" y="116257"/>
                    <a:pt x="29901" y="117970"/>
                    <a:pt x="30282" y="121775"/>
                  </a:cubicBezTo>
                  <a:cubicBezTo>
                    <a:pt x="31138" y="131099"/>
                    <a:pt x="35800" y="138710"/>
                    <a:pt x="41318" y="145845"/>
                  </a:cubicBezTo>
                  <a:cubicBezTo>
                    <a:pt x="44742" y="150507"/>
                    <a:pt x="49405" y="154693"/>
                    <a:pt x="54447" y="158118"/>
                  </a:cubicBezTo>
                  <a:cubicBezTo>
                    <a:pt x="60821" y="161923"/>
                    <a:pt x="67576" y="166109"/>
                    <a:pt x="73570" y="170391"/>
                  </a:cubicBezTo>
                  <a:cubicBezTo>
                    <a:pt x="82037" y="176289"/>
                    <a:pt x="87174" y="184376"/>
                    <a:pt x="88887" y="194460"/>
                  </a:cubicBezTo>
                  <a:cubicBezTo>
                    <a:pt x="89267" y="196173"/>
                    <a:pt x="89743" y="197410"/>
                    <a:pt x="89743" y="199122"/>
                  </a:cubicBezTo>
                  <a:cubicBezTo>
                    <a:pt x="92692" y="194936"/>
                    <a:pt x="94024" y="190655"/>
                    <a:pt x="93168" y="186469"/>
                  </a:cubicBezTo>
                  <a:cubicBezTo>
                    <a:pt x="90599" y="173816"/>
                    <a:pt x="82988" y="164873"/>
                    <a:pt x="72808" y="157737"/>
                  </a:cubicBezTo>
                  <a:cubicBezTo>
                    <a:pt x="66815" y="153551"/>
                    <a:pt x="60440" y="150126"/>
                    <a:pt x="55398" y="145084"/>
                  </a:cubicBezTo>
                  <a:cubicBezTo>
                    <a:pt x="46931" y="136617"/>
                    <a:pt x="42269" y="126913"/>
                    <a:pt x="42650" y="114640"/>
                  </a:cubicBezTo>
                  <a:cubicBezTo>
                    <a:pt x="42650" y="108266"/>
                    <a:pt x="43887" y="101986"/>
                    <a:pt x="46455" y="95993"/>
                  </a:cubicBezTo>
                  <a:cubicBezTo>
                    <a:pt x="50261" y="85432"/>
                    <a:pt x="54922" y="75253"/>
                    <a:pt x="59585" y="65073"/>
                  </a:cubicBezTo>
                  <a:cubicBezTo>
                    <a:pt x="63009" y="57081"/>
                    <a:pt x="66339" y="49470"/>
                    <a:pt x="67195" y="41003"/>
                  </a:cubicBezTo>
                  <a:cubicBezTo>
                    <a:pt x="68432" y="33012"/>
                    <a:pt x="66815" y="25781"/>
                    <a:pt x="60821" y="19883"/>
                  </a:cubicBezTo>
                  <a:cubicBezTo>
                    <a:pt x="55684" y="14840"/>
                    <a:pt x="49310" y="11891"/>
                    <a:pt x="42935" y="9322"/>
                  </a:cubicBezTo>
                  <a:cubicBezTo>
                    <a:pt x="41222" y="8466"/>
                    <a:pt x="39510" y="8086"/>
                    <a:pt x="37798" y="7229"/>
                  </a:cubicBezTo>
                  <a:cubicBezTo>
                    <a:pt x="37798" y="6849"/>
                    <a:pt x="38179" y="6849"/>
                    <a:pt x="38179" y="6373"/>
                  </a:cubicBezTo>
                  <a:lnTo>
                    <a:pt x="50546" y="6373"/>
                  </a:lnTo>
                  <a:cubicBezTo>
                    <a:pt x="56064" y="6373"/>
                    <a:pt x="61582" y="7610"/>
                    <a:pt x="67100" y="9322"/>
                  </a:cubicBezTo>
                  <a:cubicBezTo>
                    <a:pt x="71762" y="11035"/>
                    <a:pt x="76424" y="13508"/>
                    <a:pt x="79848" y="17314"/>
                  </a:cubicBezTo>
                  <a:cubicBezTo>
                    <a:pt x="84511" y="22356"/>
                    <a:pt x="87079" y="28350"/>
                    <a:pt x="87935" y="34629"/>
                  </a:cubicBezTo>
                  <a:cubicBezTo>
                    <a:pt x="89172" y="41859"/>
                    <a:pt x="89648" y="48995"/>
                    <a:pt x="88791" y="55750"/>
                  </a:cubicBezTo>
                  <a:cubicBezTo>
                    <a:pt x="88411" y="62504"/>
                    <a:pt x="87935" y="69259"/>
                    <a:pt x="87555" y="76014"/>
                  </a:cubicBezTo>
                  <a:cubicBezTo>
                    <a:pt x="86699" y="83625"/>
                    <a:pt x="86699" y="91236"/>
                    <a:pt x="88791" y="98466"/>
                  </a:cubicBezTo>
                  <a:cubicBezTo>
                    <a:pt x="91360" y="107314"/>
                    <a:pt x="96022" y="114925"/>
                    <a:pt x="103252" y="120443"/>
                  </a:cubicBezTo>
                  <a:cubicBezTo>
                    <a:pt x="108771" y="124249"/>
                    <a:pt x="114764" y="126817"/>
                    <a:pt x="121138" y="129291"/>
                  </a:cubicBezTo>
                  <a:cubicBezTo>
                    <a:pt x="127893" y="132240"/>
                    <a:pt x="135123" y="135189"/>
                    <a:pt x="141117" y="139471"/>
                  </a:cubicBezTo>
                  <a:cubicBezTo>
                    <a:pt x="143686" y="141564"/>
                    <a:pt x="146255" y="143657"/>
                    <a:pt x="148729" y="145845"/>
                  </a:cubicBezTo>
                  <a:cubicBezTo>
                    <a:pt x="141974" y="109502"/>
                    <a:pt x="135600" y="72684"/>
                    <a:pt x="128749" y="36341"/>
                  </a:cubicBezTo>
                  <a:cubicBezTo>
                    <a:pt x="127513" y="39766"/>
                    <a:pt x="127037" y="43096"/>
                    <a:pt x="126181" y="46045"/>
                  </a:cubicBezTo>
                  <a:cubicBezTo>
                    <a:pt x="122375" y="62124"/>
                    <a:pt x="118570" y="77726"/>
                    <a:pt x="114669" y="93805"/>
                  </a:cubicBezTo>
                  <a:cubicBezTo>
                    <a:pt x="112957" y="99703"/>
                    <a:pt x="111720" y="106077"/>
                    <a:pt x="110007" y="112452"/>
                  </a:cubicBezTo>
                  <a:cubicBezTo>
                    <a:pt x="110007" y="113308"/>
                    <a:pt x="110007" y="114164"/>
                    <a:pt x="108295" y="114164"/>
                  </a:cubicBezTo>
                  <a:cubicBezTo>
                    <a:pt x="101920" y="112927"/>
                    <a:pt x="97259" y="109978"/>
                    <a:pt x="94310" y="104460"/>
                  </a:cubicBezTo>
                  <a:cubicBezTo>
                    <a:pt x="90504" y="96849"/>
                    <a:pt x="90504" y="88382"/>
                    <a:pt x="90504" y="80390"/>
                  </a:cubicBezTo>
                  <a:cubicBezTo>
                    <a:pt x="90504" y="76204"/>
                    <a:pt x="90885" y="71923"/>
                    <a:pt x="90885" y="67737"/>
                  </a:cubicBezTo>
                  <a:cubicBezTo>
                    <a:pt x="91265" y="62695"/>
                    <a:pt x="91741" y="57557"/>
                    <a:pt x="92122" y="52515"/>
                  </a:cubicBezTo>
                  <a:cubicBezTo>
                    <a:pt x="92122" y="45760"/>
                    <a:pt x="92977" y="39386"/>
                    <a:pt x="92122" y="32631"/>
                  </a:cubicBezTo>
                  <a:cubicBezTo>
                    <a:pt x="90028" y="22071"/>
                    <a:pt x="84511" y="13603"/>
                    <a:pt x="75091" y="7705"/>
                  </a:cubicBezTo>
                  <a:cubicBezTo>
                    <a:pt x="66149" y="2187"/>
                    <a:pt x="56445" y="94"/>
                    <a:pt x="46170" y="94"/>
                  </a:cubicBezTo>
                  <a:cubicBezTo>
                    <a:pt x="38939" y="-287"/>
                    <a:pt x="31709" y="474"/>
                    <a:pt x="24479" y="2663"/>
                  </a:cubicBezTo>
                  <a:cubicBezTo>
                    <a:pt x="17248" y="5231"/>
                    <a:pt x="10018" y="8181"/>
                    <a:pt x="4499" y="14079"/>
                  </a:cubicBezTo>
                  <a:cubicBezTo>
                    <a:pt x="1075" y="17885"/>
                    <a:pt x="-638" y="22546"/>
                    <a:pt x="218" y="27589"/>
                  </a:cubicBezTo>
                  <a:cubicBezTo>
                    <a:pt x="1075" y="33107"/>
                    <a:pt x="3643" y="35200"/>
                    <a:pt x="9161" y="34819"/>
                  </a:cubicBezTo>
                  <a:lnTo>
                    <a:pt x="9161" y="34819"/>
                  </a:lnTo>
                  <a:close/>
                  <a:moveTo>
                    <a:pt x="9066" y="20263"/>
                  </a:moveTo>
                  <a:cubicBezTo>
                    <a:pt x="11635" y="18551"/>
                    <a:pt x="14584" y="17314"/>
                    <a:pt x="17153" y="16838"/>
                  </a:cubicBezTo>
                  <a:cubicBezTo>
                    <a:pt x="23147" y="15126"/>
                    <a:pt x="28665" y="15601"/>
                    <a:pt x="34182" y="18075"/>
                  </a:cubicBezTo>
                  <a:cubicBezTo>
                    <a:pt x="38464" y="20168"/>
                    <a:pt x="41793" y="23117"/>
                    <a:pt x="43506" y="27779"/>
                  </a:cubicBezTo>
                  <a:cubicBezTo>
                    <a:pt x="43506" y="28159"/>
                    <a:pt x="43887" y="29016"/>
                    <a:pt x="43887" y="30348"/>
                  </a:cubicBezTo>
                  <a:cubicBezTo>
                    <a:pt x="41793" y="29111"/>
                    <a:pt x="40462" y="28635"/>
                    <a:pt x="38749" y="27779"/>
                  </a:cubicBezTo>
                  <a:cubicBezTo>
                    <a:pt x="32375" y="24830"/>
                    <a:pt x="25620" y="24354"/>
                    <a:pt x="18770" y="26067"/>
                  </a:cubicBezTo>
                  <a:cubicBezTo>
                    <a:pt x="16677" y="26923"/>
                    <a:pt x="14489" y="27303"/>
                    <a:pt x="12016" y="27779"/>
                  </a:cubicBezTo>
                  <a:cubicBezTo>
                    <a:pt x="9447" y="28159"/>
                    <a:pt x="7734" y="27779"/>
                    <a:pt x="6878" y="26067"/>
                  </a:cubicBezTo>
                  <a:cubicBezTo>
                    <a:pt x="6022" y="23974"/>
                    <a:pt x="6878" y="21024"/>
                    <a:pt x="8971" y="20168"/>
                  </a:cubicBezTo>
                  <a:lnTo>
                    <a:pt x="8971" y="20168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86" name="Google Shape;1986;p31"/>
            <p:cNvSpPr/>
            <p:nvPr/>
          </p:nvSpPr>
          <p:spPr>
            <a:xfrm>
              <a:off x="-13052973" y="657713"/>
              <a:ext cx="115360" cy="208928"/>
            </a:xfrm>
            <a:custGeom>
              <a:avLst/>
              <a:gdLst/>
              <a:ahLst/>
              <a:cxnLst/>
              <a:rect l="l" t="t" r="r" b="b"/>
              <a:pathLst>
                <a:path w="115360" h="208928" extrusionOk="0">
                  <a:moveTo>
                    <a:pt x="7569" y="133262"/>
                  </a:moveTo>
                  <a:cubicBezTo>
                    <a:pt x="1195" y="145154"/>
                    <a:pt x="-898" y="157427"/>
                    <a:pt x="339" y="171032"/>
                  </a:cubicBezTo>
                  <a:cubicBezTo>
                    <a:pt x="719" y="179499"/>
                    <a:pt x="2907" y="187586"/>
                    <a:pt x="7093" y="195197"/>
                  </a:cubicBezTo>
                  <a:cubicBezTo>
                    <a:pt x="10518" y="200715"/>
                    <a:pt x="14324" y="204996"/>
                    <a:pt x="20698" y="207470"/>
                  </a:cubicBezTo>
                  <a:cubicBezTo>
                    <a:pt x="23647" y="208706"/>
                    <a:pt x="27072" y="209563"/>
                    <a:pt x="30497" y="208326"/>
                  </a:cubicBezTo>
                  <a:cubicBezTo>
                    <a:pt x="34779" y="207089"/>
                    <a:pt x="36871" y="201952"/>
                    <a:pt x="36015" y="199002"/>
                  </a:cubicBezTo>
                  <a:cubicBezTo>
                    <a:pt x="34302" y="199858"/>
                    <a:pt x="32590" y="200239"/>
                    <a:pt x="30973" y="200715"/>
                  </a:cubicBezTo>
                  <a:cubicBezTo>
                    <a:pt x="22886" y="202427"/>
                    <a:pt x="16988" y="199858"/>
                    <a:pt x="13562" y="192628"/>
                  </a:cubicBezTo>
                  <a:cubicBezTo>
                    <a:pt x="9282" y="183304"/>
                    <a:pt x="9282" y="173505"/>
                    <a:pt x="13182" y="164182"/>
                  </a:cubicBezTo>
                  <a:cubicBezTo>
                    <a:pt x="13182" y="163326"/>
                    <a:pt x="14039" y="162945"/>
                    <a:pt x="14419" y="162089"/>
                  </a:cubicBezTo>
                  <a:cubicBezTo>
                    <a:pt x="14419" y="162089"/>
                    <a:pt x="14704" y="162216"/>
                    <a:pt x="15275" y="162469"/>
                  </a:cubicBezTo>
                  <a:cubicBezTo>
                    <a:pt x="14419" y="167607"/>
                    <a:pt x="14419" y="173125"/>
                    <a:pt x="16512" y="178167"/>
                  </a:cubicBezTo>
                  <a:cubicBezTo>
                    <a:pt x="18224" y="183685"/>
                    <a:pt x="22030" y="187110"/>
                    <a:pt x="27072" y="190059"/>
                  </a:cubicBezTo>
                  <a:lnTo>
                    <a:pt x="27072" y="189679"/>
                  </a:lnTo>
                  <a:cubicBezTo>
                    <a:pt x="27072" y="189679"/>
                    <a:pt x="26691" y="189298"/>
                    <a:pt x="26691" y="188822"/>
                  </a:cubicBezTo>
                  <a:cubicBezTo>
                    <a:pt x="23742" y="182924"/>
                    <a:pt x="21649" y="176550"/>
                    <a:pt x="21174" y="169700"/>
                  </a:cubicBezTo>
                  <a:cubicBezTo>
                    <a:pt x="20793" y="161233"/>
                    <a:pt x="23742" y="154002"/>
                    <a:pt x="28404" y="146772"/>
                  </a:cubicBezTo>
                  <a:cubicBezTo>
                    <a:pt x="33446" y="139161"/>
                    <a:pt x="39440" y="131454"/>
                    <a:pt x="44958" y="123463"/>
                  </a:cubicBezTo>
                  <a:cubicBezTo>
                    <a:pt x="53045" y="112427"/>
                    <a:pt x="54757" y="100154"/>
                    <a:pt x="51332" y="86549"/>
                  </a:cubicBezTo>
                  <a:cubicBezTo>
                    <a:pt x="49620" y="78082"/>
                    <a:pt x="45434" y="70471"/>
                    <a:pt x="42009" y="62765"/>
                  </a:cubicBezTo>
                  <a:cubicBezTo>
                    <a:pt x="38203" y="54298"/>
                    <a:pt x="36491" y="45830"/>
                    <a:pt x="36967" y="36887"/>
                  </a:cubicBezTo>
                  <a:cubicBezTo>
                    <a:pt x="37823" y="27564"/>
                    <a:pt x="42009" y="20333"/>
                    <a:pt x="48859" y="14815"/>
                  </a:cubicBezTo>
                  <a:cubicBezTo>
                    <a:pt x="55614" y="9297"/>
                    <a:pt x="63700" y="6348"/>
                    <a:pt x="72643" y="5873"/>
                  </a:cubicBezTo>
                  <a:cubicBezTo>
                    <a:pt x="75212" y="5873"/>
                    <a:pt x="78161" y="6253"/>
                    <a:pt x="80730" y="7109"/>
                  </a:cubicBezTo>
                  <a:cubicBezTo>
                    <a:pt x="85011" y="8346"/>
                    <a:pt x="85392" y="13008"/>
                    <a:pt x="81586" y="15196"/>
                  </a:cubicBezTo>
                  <a:cubicBezTo>
                    <a:pt x="79493" y="16909"/>
                    <a:pt x="76925" y="18145"/>
                    <a:pt x="74831" y="19477"/>
                  </a:cubicBezTo>
                  <a:cubicBezTo>
                    <a:pt x="70170" y="22427"/>
                    <a:pt x="65508" y="24995"/>
                    <a:pt x="61227" y="28801"/>
                  </a:cubicBezTo>
                  <a:cubicBezTo>
                    <a:pt x="50666" y="38124"/>
                    <a:pt x="48098" y="54678"/>
                    <a:pt x="53996" y="67807"/>
                  </a:cubicBezTo>
                  <a:cubicBezTo>
                    <a:pt x="58277" y="75894"/>
                    <a:pt x="64176" y="82268"/>
                    <a:pt x="70074" y="88642"/>
                  </a:cubicBezTo>
                  <a:cubicBezTo>
                    <a:pt x="74736" y="94541"/>
                    <a:pt x="79017" y="100535"/>
                    <a:pt x="81491" y="107765"/>
                  </a:cubicBezTo>
                  <a:cubicBezTo>
                    <a:pt x="83584" y="114996"/>
                    <a:pt x="82728" y="122226"/>
                    <a:pt x="78922" y="128981"/>
                  </a:cubicBezTo>
                  <a:cubicBezTo>
                    <a:pt x="75973" y="134118"/>
                    <a:pt x="72548" y="139636"/>
                    <a:pt x="69599" y="144679"/>
                  </a:cubicBezTo>
                  <a:cubicBezTo>
                    <a:pt x="63225" y="155334"/>
                    <a:pt x="60275" y="165894"/>
                    <a:pt x="64081" y="177787"/>
                  </a:cubicBezTo>
                  <a:cubicBezTo>
                    <a:pt x="65317" y="181592"/>
                    <a:pt x="66649" y="185017"/>
                    <a:pt x="69123" y="188442"/>
                  </a:cubicBezTo>
                  <a:cubicBezTo>
                    <a:pt x="84345" y="144298"/>
                    <a:pt x="99663" y="101010"/>
                    <a:pt x="115360" y="56866"/>
                  </a:cubicBezTo>
                  <a:cubicBezTo>
                    <a:pt x="112791" y="59816"/>
                    <a:pt x="110698" y="62384"/>
                    <a:pt x="108605" y="64477"/>
                  </a:cubicBezTo>
                  <a:cubicBezTo>
                    <a:pt x="103563" y="70376"/>
                    <a:pt x="98426" y="75894"/>
                    <a:pt x="93764" y="81412"/>
                  </a:cubicBezTo>
                  <a:cubicBezTo>
                    <a:pt x="89483" y="86074"/>
                    <a:pt x="85677" y="90355"/>
                    <a:pt x="81871" y="95017"/>
                  </a:cubicBezTo>
                  <a:cubicBezTo>
                    <a:pt x="80159" y="96729"/>
                    <a:pt x="79779" y="96729"/>
                    <a:pt x="78066" y="95017"/>
                  </a:cubicBezTo>
                  <a:cubicBezTo>
                    <a:pt x="75497" y="92067"/>
                    <a:pt x="73024" y="89499"/>
                    <a:pt x="70455" y="86930"/>
                  </a:cubicBezTo>
                  <a:cubicBezTo>
                    <a:pt x="64557" y="81031"/>
                    <a:pt x="60275" y="74181"/>
                    <a:pt x="59419" y="65714"/>
                  </a:cubicBezTo>
                  <a:cubicBezTo>
                    <a:pt x="58563" y="59816"/>
                    <a:pt x="58182" y="54298"/>
                    <a:pt x="59039" y="48304"/>
                  </a:cubicBezTo>
                  <a:cubicBezTo>
                    <a:pt x="60275" y="38980"/>
                    <a:pt x="65793" y="32606"/>
                    <a:pt x="73024" y="27088"/>
                  </a:cubicBezTo>
                  <a:cubicBezTo>
                    <a:pt x="76829" y="24139"/>
                    <a:pt x="81111" y="21190"/>
                    <a:pt x="84440" y="17765"/>
                  </a:cubicBezTo>
                  <a:cubicBezTo>
                    <a:pt x="89483" y="12627"/>
                    <a:pt x="88722" y="6348"/>
                    <a:pt x="82347" y="3304"/>
                  </a:cubicBezTo>
                  <a:cubicBezTo>
                    <a:pt x="74260" y="-502"/>
                    <a:pt x="65413" y="-502"/>
                    <a:pt x="56945" y="735"/>
                  </a:cubicBezTo>
                  <a:cubicBezTo>
                    <a:pt x="45529" y="1972"/>
                    <a:pt x="35730" y="7490"/>
                    <a:pt x="27643" y="16052"/>
                  </a:cubicBezTo>
                  <a:cubicBezTo>
                    <a:pt x="19176" y="25852"/>
                    <a:pt x="16227" y="36887"/>
                    <a:pt x="17082" y="49541"/>
                  </a:cubicBezTo>
                  <a:cubicBezTo>
                    <a:pt x="17939" y="57627"/>
                    <a:pt x="20032" y="65239"/>
                    <a:pt x="22125" y="72849"/>
                  </a:cubicBezTo>
                  <a:cubicBezTo>
                    <a:pt x="24694" y="80080"/>
                    <a:pt x="26406" y="87310"/>
                    <a:pt x="25931" y="95302"/>
                  </a:cubicBezTo>
                  <a:cubicBezTo>
                    <a:pt x="25550" y="103769"/>
                    <a:pt x="22505" y="111000"/>
                    <a:pt x="17463" y="117755"/>
                  </a:cubicBezTo>
                  <a:cubicBezTo>
                    <a:pt x="16607" y="118991"/>
                    <a:pt x="16227" y="118991"/>
                    <a:pt x="15370" y="117755"/>
                  </a:cubicBezTo>
                  <a:cubicBezTo>
                    <a:pt x="13658" y="114805"/>
                    <a:pt x="11565" y="111856"/>
                    <a:pt x="9472" y="108812"/>
                  </a:cubicBezTo>
                  <a:cubicBezTo>
                    <a:pt x="6903" y="104530"/>
                    <a:pt x="4430" y="100725"/>
                    <a:pt x="1861" y="96539"/>
                  </a:cubicBezTo>
                  <a:cubicBezTo>
                    <a:pt x="2241" y="98632"/>
                    <a:pt x="3098" y="100820"/>
                    <a:pt x="3573" y="102913"/>
                  </a:cubicBezTo>
                  <a:cubicBezTo>
                    <a:pt x="6522" y="109668"/>
                    <a:pt x="9091" y="116518"/>
                    <a:pt x="11660" y="123748"/>
                  </a:cubicBezTo>
                  <a:cubicBezTo>
                    <a:pt x="12516" y="124985"/>
                    <a:pt x="12516" y="125841"/>
                    <a:pt x="11279" y="127173"/>
                  </a:cubicBezTo>
                  <a:cubicBezTo>
                    <a:pt x="10042" y="129266"/>
                    <a:pt x="8710" y="130979"/>
                    <a:pt x="7854" y="133072"/>
                  </a:cubicBezTo>
                  <a:lnTo>
                    <a:pt x="7854" y="133072"/>
                  </a:lnTo>
                  <a:close/>
                  <a:moveTo>
                    <a:pt x="15561" y="135831"/>
                  </a:moveTo>
                  <a:cubicBezTo>
                    <a:pt x="21459" y="127744"/>
                    <a:pt x="27453" y="120133"/>
                    <a:pt x="33351" y="112046"/>
                  </a:cubicBezTo>
                  <a:cubicBezTo>
                    <a:pt x="38394" y="104816"/>
                    <a:pt x="41438" y="96729"/>
                    <a:pt x="40962" y="87881"/>
                  </a:cubicBezTo>
                  <a:lnTo>
                    <a:pt x="40962" y="86169"/>
                  </a:lnTo>
                  <a:cubicBezTo>
                    <a:pt x="43056" y="89118"/>
                    <a:pt x="43531" y="92543"/>
                    <a:pt x="43531" y="95968"/>
                  </a:cubicBezTo>
                  <a:cubicBezTo>
                    <a:pt x="44768" y="107385"/>
                    <a:pt x="41438" y="117184"/>
                    <a:pt x="34208" y="126127"/>
                  </a:cubicBezTo>
                  <a:cubicBezTo>
                    <a:pt x="30782" y="130408"/>
                    <a:pt x="26977" y="134594"/>
                    <a:pt x="23647" y="138399"/>
                  </a:cubicBezTo>
                  <a:cubicBezTo>
                    <a:pt x="18985" y="143537"/>
                    <a:pt x="13848" y="148579"/>
                    <a:pt x="10899" y="154478"/>
                  </a:cubicBezTo>
                  <a:cubicBezTo>
                    <a:pt x="9662" y="157046"/>
                    <a:pt x="8806" y="159615"/>
                    <a:pt x="7950" y="162089"/>
                  </a:cubicBezTo>
                  <a:cubicBezTo>
                    <a:pt x="7950" y="162469"/>
                    <a:pt x="7569" y="162945"/>
                    <a:pt x="7569" y="163801"/>
                  </a:cubicBezTo>
                  <a:lnTo>
                    <a:pt x="6713" y="163801"/>
                  </a:lnTo>
                  <a:lnTo>
                    <a:pt x="6713" y="160852"/>
                  </a:lnTo>
                  <a:cubicBezTo>
                    <a:pt x="7093" y="151528"/>
                    <a:pt x="10518" y="143442"/>
                    <a:pt x="15656" y="135831"/>
                  </a:cubicBezTo>
                  <a:lnTo>
                    <a:pt x="15656" y="135831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87" name="Google Shape;1987;p31"/>
            <p:cNvSpPr/>
            <p:nvPr/>
          </p:nvSpPr>
          <p:spPr>
            <a:xfrm>
              <a:off x="-12920488" y="781331"/>
              <a:ext cx="181959" cy="155395"/>
            </a:xfrm>
            <a:custGeom>
              <a:avLst/>
              <a:gdLst/>
              <a:ahLst/>
              <a:cxnLst/>
              <a:rect l="l" t="t" r="r" b="b"/>
              <a:pathLst>
                <a:path w="181959" h="155395" extrusionOk="0">
                  <a:moveTo>
                    <a:pt x="65170" y="64729"/>
                  </a:moveTo>
                  <a:cubicBezTo>
                    <a:pt x="59176" y="66441"/>
                    <a:pt x="53278" y="67678"/>
                    <a:pt x="47284" y="69391"/>
                  </a:cubicBezTo>
                  <a:cubicBezTo>
                    <a:pt x="40053" y="71484"/>
                    <a:pt x="32823" y="74433"/>
                    <a:pt x="27685" y="80332"/>
                  </a:cubicBezTo>
                  <a:cubicBezTo>
                    <a:pt x="23880" y="84518"/>
                    <a:pt x="20835" y="89179"/>
                    <a:pt x="17886" y="93746"/>
                  </a:cubicBezTo>
                  <a:cubicBezTo>
                    <a:pt x="14081" y="99645"/>
                    <a:pt x="10655" y="105543"/>
                    <a:pt x="4662" y="109729"/>
                  </a:cubicBezTo>
                  <a:cubicBezTo>
                    <a:pt x="3425" y="110966"/>
                    <a:pt x="1712" y="112203"/>
                    <a:pt x="0" y="113535"/>
                  </a:cubicBezTo>
                  <a:cubicBezTo>
                    <a:pt x="5518" y="115628"/>
                    <a:pt x="10180" y="115628"/>
                    <a:pt x="14937" y="111822"/>
                  </a:cubicBezTo>
                  <a:cubicBezTo>
                    <a:pt x="17506" y="110110"/>
                    <a:pt x="19598" y="107636"/>
                    <a:pt x="21787" y="105067"/>
                  </a:cubicBezTo>
                  <a:cubicBezTo>
                    <a:pt x="25592" y="100406"/>
                    <a:pt x="29398" y="95363"/>
                    <a:pt x="34535" y="91653"/>
                  </a:cubicBezTo>
                  <a:cubicBezTo>
                    <a:pt x="41385" y="86611"/>
                    <a:pt x="48996" y="84898"/>
                    <a:pt x="57083" y="87847"/>
                  </a:cubicBezTo>
                  <a:cubicBezTo>
                    <a:pt x="60508" y="89084"/>
                    <a:pt x="64313" y="90321"/>
                    <a:pt x="67738" y="92034"/>
                  </a:cubicBezTo>
                  <a:cubicBezTo>
                    <a:pt x="72876" y="93746"/>
                    <a:pt x="77918" y="94127"/>
                    <a:pt x="83056" y="93746"/>
                  </a:cubicBezTo>
                  <a:cubicBezTo>
                    <a:pt x="94948" y="91653"/>
                    <a:pt x="100942" y="84518"/>
                    <a:pt x="104366" y="73957"/>
                  </a:cubicBezTo>
                  <a:cubicBezTo>
                    <a:pt x="107316" y="63873"/>
                    <a:pt x="108648" y="53408"/>
                    <a:pt x="109885" y="42847"/>
                  </a:cubicBezTo>
                  <a:cubicBezTo>
                    <a:pt x="111597" y="31526"/>
                    <a:pt x="115402" y="21441"/>
                    <a:pt x="124345" y="13830"/>
                  </a:cubicBezTo>
                  <a:cubicBezTo>
                    <a:pt x="130719" y="8407"/>
                    <a:pt x="137950" y="4982"/>
                    <a:pt x="146512" y="4982"/>
                  </a:cubicBezTo>
                  <a:cubicBezTo>
                    <a:pt x="159737" y="4982"/>
                    <a:pt x="169060" y="14686"/>
                    <a:pt x="174578" y="24295"/>
                  </a:cubicBezTo>
                  <a:cubicBezTo>
                    <a:pt x="174959" y="24676"/>
                    <a:pt x="174959" y="25532"/>
                    <a:pt x="174959" y="26008"/>
                  </a:cubicBezTo>
                  <a:cubicBezTo>
                    <a:pt x="174103" y="25627"/>
                    <a:pt x="173246" y="25152"/>
                    <a:pt x="172866" y="24771"/>
                  </a:cubicBezTo>
                  <a:cubicBezTo>
                    <a:pt x="168585" y="21441"/>
                    <a:pt x="164398" y="18873"/>
                    <a:pt x="159642" y="16779"/>
                  </a:cubicBezTo>
                  <a:cubicBezTo>
                    <a:pt x="150318" y="12118"/>
                    <a:pt x="141375" y="13450"/>
                    <a:pt x="134525" y="19729"/>
                  </a:cubicBezTo>
                  <a:cubicBezTo>
                    <a:pt x="131100" y="22678"/>
                    <a:pt x="128531" y="26484"/>
                    <a:pt x="126439" y="31050"/>
                  </a:cubicBezTo>
                  <a:cubicBezTo>
                    <a:pt x="127294" y="30670"/>
                    <a:pt x="127675" y="30670"/>
                    <a:pt x="128151" y="30194"/>
                  </a:cubicBezTo>
                  <a:cubicBezTo>
                    <a:pt x="132813" y="27245"/>
                    <a:pt x="137474" y="25152"/>
                    <a:pt x="142611" y="24295"/>
                  </a:cubicBezTo>
                  <a:cubicBezTo>
                    <a:pt x="146037" y="23915"/>
                    <a:pt x="149462" y="23439"/>
                    <a:pt x="151935" y="26388"/>
                  </a:cubicBezTo>
                  <a:cubicBezTo>
                    <a:pt x="154028" y="28481"/>
                    <a:pt x="153648" y="30194"/>
                    <a:pt x="150699" y="31431"/>
                  </a:cubicBezTo>
                  <a:cubicBezTo>
                    <a:pt x="146037" y="32667"/>
                    <a:pt x="141756" y="35236"/>
                    <a:pt x="138806" y="38947"/>
                  </a:cubicBezTo>
                  <a:cubicBezTo>
                    <a:pt x="132813" y="46462"/>
                    <a:pt x="131195" y="54930"/>
                    <a:pt x="130339" y="63778"/>
                  </a:cubicBezTo>
                  <a:cubicBezTo>
                    <a:pt x="129959" y="70532"/>
                    <a:pt x="129483" y="77668"/>
                    <a:pt x="128627" y="84327"/>
                  </a:cubicBezTo>
                  <a:cubicBezTo>
                    <a:pt x="126914" y="96124"/>
                    <a:pt x="122633" y="106970"/>
                    <a:pt x="112453" y="114581"/>
                  </a:cubicBezTo>
                  <a:cubicBezTo>
                    <a:pt x="106935" y="119243"/>
                    <a:pt x="100942" y="123429"/>
                    <a:pt x="93711" y="125522"/>
                  </a:cubicBezTo>
                  <a:cubicBezTo>
                    <a:pt x="86861" y="127996"/>
                    <a:pt x="79630" y="130184"/>
                    <a:pt x="72876" y="132277"/>
                  </a:cubicBezTo>
                  <a:cubicBezTo>
                    <a:pt x="64408" y="134750"/>
                    <a:pt x="55846" y="137700"/>
                    <a:pt x="49091" y="143218"/>
                  </a:cubicBezTo>
                  <a:cubicBezTo>
                    <a:pt x="44810" y="146167"/>
                    <a:pt x="41481" y="149972"/>
                    <a:pt x="39292" y="155395"/>
                  </a:cubicBezTo>
                  <a:cubicBezTo>
                    <a:pt x="82675" y="136082"/>
                    <a:pt x="126058" y="116769"/>
                    <a:pt x="169440" y="97456"/>
                  </a:cubicBezTo>
                  <a:lnTo>
                    <a:pt x="169060" y="97076"/>
                  </a:lnTo>
                  <a:lnTo>
                    <a:pt x="132908" y="97076"/>
                  </a:lnTo>
                  <a:cubicBezTo>
                    <a:pt x="131195" y="97076"/>
                    <a:pt x="130814" y="96695"/>
                    <a:pt x="131195" y="94983"/>
                  </a:cubicBezTo>
                  <a:cubicBezTo>
                    <a:pt x="131576" y="88228"/>
                    <a:pt x="132432" y="81949"/>
                    <a:pt x="132908" y="75670"/>
                  </a:cubicBezTo>
                  <a:cubicBezTo>
                    <a:pt x="133288" y="67298"/>
                    <a:pt x="133764" y="59306"/>
                    <a:pt x="136333" y="51695"/>
                  </a:cubicBezTo>
                  <a:cubicBezTo>
                    <a:pt x="139282" y="41230"/>
                    <a:pt x="146132" y="34475"/>
                    <a:pt x="157168" y="32382"/>
                  </a:cubicBezTo>
                  <a:cubicBezTo>
                    <a:pt x="164779" y="31145"/>
                    <a:pt x="172105" y="31526"/>
                    <a:pt x="179335" y="32382"/>
                  </a:cubicBezTo>
                  <a:cubicBezTo>
                    <a:pt x="181048" y="32763"/>
                    <a:pt x="181428" y="32382"/>
                    <a:pt x="181903" y="31145"/>
                  </a:cubicBezTo>
                  <a:cubicBezTo>
                    <a:pt x="182284" y="27340"/>
                    <a:pt x="180667" y="24010"/>
                    <a:pt x="178954" y="20680"/>
                  </a:cubicBezTo>
                  <a:cubicBezTo>
                    <a:pt x="175149" y="14782"/>
                    <a:pt x="170487" y="10215"/>
                    <a:pt x="164494" y="6410"/>
                  </a:cubicBezTo>
                  <a:cubicBezTo>
                    <a:pt x="151745" y="-1106"/>
                    <a:pt x="138140" y="-2438"/>
                    <a:pt x="124536" y="4697"/>
                  </a:cubicBezTo>
                  <a:cubicBezTo>
                    <a:pt x="116925" y="8503"/>
                    <a:pt x="110455" y="14401"/>
                    <a:pt x="104556" y="21536"/>
                  </a:cubicBezTo>
                  <a:cubicBezTo>
                    <a:pt x="103700" y="22773"/>
                    <a:pt x="102464" y="24010"/>
                    <a:pt x="101607" y="25342"/>
                  </a:cubicBezTo>
                  <a:cubicBezTo>
                    <a:pt x="101607" y="25342"/>
                    <a:pt x="101322" y="25215"/>
                    <a:pt x="100751" y="24961"/>
                  </a:cubicBezTo>
                  <a:cubicBezTo>
                    <a:pt x="99895" y="21631"/>
                    <a:pt x="98658" y="17826"/>
                    <a:pt x="97802" y="13640"/>
                  </a:cubicBezTo>
                  <a:cubicBezTo>
                    <a:pt x="97421" y="14877"/>
                    <a:pt x="97421" y="15352"/>
                    <a:pt x="96945" y="16114"/>
                  </a:cubicBezTo>
                  <a:cubicBezTo>
                    <a:pt x="96090" y="24486"/>
                    <a:pt x="93996" y="32953"/>
                    <a:pt x="90571" y="40944"/>
                  </a:cubicBezTo>
                  <a:cubicBezTo>
                    <a:pt x="85910" y="52742"/>
                    <a:pt x="77823" y="61114"/>
                    <a:pt x="65455" y="64919"/>
                  </a:cubicBezTo>
                  <a:lnTo>
                    <a:pt x="65455" y="64919"/>
                  </a:lnTo>
                  <a:close/>
                  <a:moveTo>
                    <a:pt x="97897" y="45035"/>
                  </a:moveTo>
                  <a:cubicBezTo>
                    <a:pt x="97897" y="45035"/>
                    <a:pt x="98753" y="46272"/>
                    <a:pt x="99134" y="46748"/>
                  </a:cubicBezTo>
                  <a:cubicBezTo>
                    <a:pt x="100371" y="50934"/>
                    <a:pt x="99134" y="54740"/>
                    <a:pt x="97421" y="58545"/>
                  </a:cubicBezTo>
                  <a:cubicBezTo>
                    <a:pt x="94853" y="65300"/>
                    <a:pt x="90571" y="70723"/>
                    <a:pt x="86385" y="75765"/>
                  </a:cubicBezTo>
                  <a:cubicBezTo>
                    <a:pt x="85529" y="76621"/>
                    <a:pt x="85148" y="77002"/>
                    <a:pt x="84673" y="77477"/>
                  </a:cubicBezTo>
                  <a:cubicBezTo>
                    <a:pt x="88098" y="79951"/>
                    <a:pt x="88479" y="81664"/>
                    <a:pt x="87622" y="84993"/>
                  </a:cubicBezTo>
                  <a:cubicBezTo>
                    <a:pt x="86766" y="87467"/>
                    <a:pt x="83341" y="89655"/>
                    <a:pt x="79536" y="90036"/>
                  </a:cubicBezTo>
                  <a:cubicBezTo>
                    <a:pt x="74398" y="90416"/>
                    <a:pt x="69736" y="88799"/>
                    <a:pt x="64599" y="86706"/>
                  </a:cubicBezTo>
                  <a:cubicBezTo>
                    <a:pt x="60793" y="85469"/>
                    <a:pt x="56987" y="84232"/>
                    <a:pt x="52707" y="83376"/>
                  </a:cubicBezTo>
                  <a:cubicBezTo>
                    <a:pt x="50994" y="82995"/>
                    <a:pt x="48901" y="82995"/>
                    <a:pt x="46713" y="82995"/>
                  </a:cubicBezTo>
                  <a:cubicBezTo>
                    <a:pt x="45856" y="83376"/>
                    <a:pt x="45001" y="83376"/>
                    <a:pt x="44620" y="83376"/>
                  </a:cubicBezTo>
                  <a:cubicBezTo>
                    <a:pt x="44620" y="81283"/>
                    <a:pt x="45856" y="80902"/>
                    <a:pt x="47189" y="80902"/>
                  </a:cubicBezTo>
                  <a:cubicBezTo>
                    <a:pt x="51470" y="79190"/>
                    <a:pt x="55656" y="77953"/>
                    <a:pt x="59937" y="76716"/>
                  </a:cubicBezTo>
                  <a:cubicBezTo>
                    <a:pt x="69261" y="73386"/>
                    <a:pt x="77823" y="68725"/>
                    <a:pt x="84578" y="61970"/>
                  </a:cubicBezTo>
                  <a:cubicBezTo>
                    <a:pt x="89239" y="57784"/>
                    <a:pt x="93045" y="52266"/>
                    <a:pt x="96470" y="46462"/>
                  </a:cubicBezTo>
                  <a:cubicBezTo>
                    <a:pt x="96470" y="46082"/>
                    <a:pt x="97326" y="45606"/>
                    <a:pt x="97707" y="45226"/>
                  </a:cubicBezTo>
                  <a:lnTo>
                    <a:pt x="97707" y="4522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88" name="Google Shape;1988;p31"/>
            <p:cNvSpPr/>
            <p:nvPr/>
          </p:nvSpPr>
          <p:spPr>
            <a:xfrm>
              <a:off x="-12989843" y="697933"/>
              <a:ext cx="161353" cy="186752"/>
            </a:xfrm>
            <a:custGeom>
              <a:avLst/>
              <a:gdLst/>
              <a:ahLst/>
              <a:cxnLst/>
              <a:rect l="l" t="t" r="r" b="b"/>
              <a:pathLst>
                <a:path w="161353" h="186752" extrusionOk="0">
                  <a:moveTo>
                    <a:pt x="37389" y="100938"/>
                  </a:moveTo>
                  <a:cubicBezTo>
                    <a:pt x="36533" y="107693"/>
                    <a:pt x="35677" y="114924"/>
                    <a:pt x="34820" y="122154"/>
                  </a:cubicBezTo>
                  <a:cubicBezTo>
                    <a:pt x="33583" y="131097"/>
                    <a:pt x="30159" y="138708"/>
                    <a:pt x="23784" y="144702"/>
                  </a:cubicBezTo>
                  <a:cubicBezTo>
                    <a:pt x="18647" y="149839"/>
                    <a:pt x="12749" y="154025"/>
                    <a:pt x="7611" y="159163"/>
                  </a:cubicBezTo>
                  <a:cubicBezTo>
                    <a:pt x="4662" y="161732"/>
                    <a:pt x="2474" y="164681"/>
                    <a:pt x="0" y="167250"/>
                  </a:cubicBezTo>
                  <a:cubicBezTo>
                    <a:pt x="0" y="167250"/>
                    <a:pt x="127" y="167535"/>
                    <a:pt x="380" y="168106"/>
                  </a:cubicBezTo>
                  <a:cubicBezTo>
                    <a:pt x="11036" y="166393"/>
                    <a:pt x="21216" y="162588"/>
                    <a:pt x="29683" y="156214"/>
                  </a:cubicBezTo>
                  <a:cubicBezTo>
                    <a:pt x="36438" y="151076"/>
                    <a:pt x="41575" y="145177"/>
                    <a:pt x="42812" y="136235"/>
                  </a:cubicBezTo>
                  <a:cubicBezTo>
                    <a:pt x="44049" y="127767"/>
                    <a:pt x="44905" y="118824"/>
                    <a:pt x="46237" y="110262"/>
                  </a:cubicBezTo>
                  <a:cubicBezTo>
                    <a:pt x="47474" y="101319"/>
                    <a:pt x="49662" y="92376"/>
                    <a:pt x="54324" y="84765"/>
                  </a:cubicBezTo>
                  <a:cubicBezTo>
                    <a:pt x="57273" y="79628"/>
                    <a:pt x="61078" y="75822"/>
                    <a:pt x="66216" y="73253"/>
                  </a:cubicBezTo>
                  <a:cubicBezTo>
                    <a:pt x="72590" y="70304"/>
                    <a:pt x="78964" y="67735"/>
                    <a:pt x="85719" y="64786"/>
                  </a:cubicBezTo>
                  <a:cubicBezTo>
                    <a:pt x="93330" y="61361"/>
                    <a:pt x="100561" y="57175"/>
                    <a:pt x="106554" y="51181"/>
                  </a:cubicBezTo>
                  <a:cubicBezTo>
                    <a:pt x="114165" y="43570"/>
                    <a:pt x="115497" y="33771"/>
                    <a:pt x="110836" y="23972"/>
                  </a:cubicBezTo>
                  <a:cubicBezTo>
                    <a:pt x="107887" y="17598"/>
                    <a:pt x="103605" y="12080"/>
                    <a:pt x="98944" y="6942"/>
                  </a:cubicBezTo>
                  <a:cubicBezTo>
                    <a:pt x="98087" y="6562"/>
                    <a:pt x="97707" y="5706"/>
                    <a:pt x="97231" y="4849"/>
                  </a:cubicBezTo>
                  <a:cubicBezTo>
                    <a:pt x="98087" y="4469"/>
                    <a:pt x="98467" y="4469"/>
                    <a:pt x="98944" y="4849"/>
                  </a:cubicBezTo>
                  <a:cubicBezTo>
                    <a:pt x="104081" y="6562"/>
                    <a:pt x="108742" y="8274"/>
                    <a:pt x="113404" y="10843"/>
                  </a:cubicBezTo>
                  <a:cubicBezTo>
                    <a:pt x="121015" y="15124"/>
                    <a:pt x="126533" y="21498"/>
                    <a:pt x="129102" y="29966"/>
                  </a:cubicBezTo>
                  <a:cubicBezTo>
                    <a:pt x="131671" y="38909"/>
                    <a:pt x="131195" y="47852"/>
                    <a:pt x="129482" y="56319"/>
                  </a:cubicBezTo>
                  <a:cubicBezTo>
                    <a:pt x="127770" y="63930"/>
                    <a:pt x="125677" y="71636"/>
                    <a:pt x="122252" y="78391"/>
                  </a:cubicBezTo>
                  <a:cubicBezTo>
                    <a:pt x="119684" y="83528"/>
                    <a:pt x="117115" y="88571"/>
                    <a:pt x="113309" y="92852"/>
                  </a:cubicBezTo>
                  <a:cubicBezTo>
                    <a:pt x="109028" y="97514"/>
                    <a:pt x="104366" y="102651"/>
                    <a:pt x="100180" y="107693"/>
                  </a:cubicBezTo>
                  <a:cubicBezTo>
                    <a:pt x="93425" y="116636"/>
                    <a:pt x="89144" y="126816"/>
                    <a:pt x="88764" y="138708"/>
                  </a:cubicBezTo>
                  <a:cubicBezTo>
                    <a:pt x="88383" y="142133"/>
                    <a:pt x="88383" y="145463"/>
                    <a:pt x="87527" y="148507"/>
                  </a:cubicBezTo>
                  <a:cubicBezTo>
                    <a:pt x="86290" y="154882"/>
                    <a:pt x="83721" y="160875"/>
                    <a:pt x="80296" y="165918"/>
                  </a:cubicBezTo>
                  <a:cubicBezTo>
                    <a:pt x="76015" y="173148"/>
                    <a:pt x="70497" y="179522"/>
                    <a:pt x="62886" y="183803"/>
                  </a:cubicBezTo>
                  <a:cubicBezTo>
                    <a:pt x="61649" y="184660"/>
                    <a:pt x="60318" y="185516"/>
                    <a:pt x="58605" y="186372"/>
                  </a:cubicBezTo>
                  <a:cubicBezTo>
                    <a:pt x="58986" y="186372"/>
                    <a:pt x="58986" y="186753"/>
                    <a:pt x="58986" y="186753"/>
                  </a:cubicBezTo>
                  <a:cubicBezTo>
                    <a:pt x="61554" y="186372"/>
                    <a:pt x="64123" y="185896"/>
                    <a:pt x="66216" y="185040"/>
                  </a:cubicBezTo>
                  <a:cubicBezTo>
                    <a:pt x="74303" y="180759"/>
                    <a:pt x="80201" y="174385"/>
                    <a:pt x="85338" y="167154"/>
                  </a:cubicBezTo>
                  <a:cubicBezTo>
                    <a:pt x="90001" y="161636"/>
                    <a:pt x="93806" y="156118"/>
                    <a:pt x="98087" y="150600"/>
                  </a:cubicBezTo>
                  <a:cubicBezTo>
                    <a:pt x="110360" y="134903"/>
                    <a:pt x="122252" y="119110"/>
                    <a:pt x="134620" y="103412"/>
                  </a:cubicBezTo>
                  <a:cubicBezTo>
                    <a:pt x="142707" y="93232"/>
                    <a:pt x="150318" y="83053"/>
                    <a:pt x="158405" y="72778"/>
                  </a:cubicBezTo>
                  <a:cubicBezTo>
                    <a:pt x="159261" y="71541"/>
                    <a:pt x="160117" y="69828"/>
                    <a:pt x="161354" y="68496"/>
                  </a:cubicBezTo>
                  <a:lnTo>
                    <a:pt x="160973" y="68496"/>
                  </a:lnTo>
                  <a:cubicBezTo>
                    <a:pt x="148700" y="74490"/>
                    <a:pt x="135952" y="80864"/>
                    <a:pt x="123584" y="87239"/>
                  </a:cubicBezTo>
                  <a:lnTo>
                    <a:pt x="123204" y="86858"/>
                  </a:lnTo>
                  <a:cubicBezTo>
                    <a:pt x="123584" y="86002"/>
                    <a:pt x="124059" y="85621"/>
                    <a:pt x="124059" y="84765"/>
                  </a:cubicBezTo>
                  <a:cubicBezTo>
                    <a:pt x="125296" y="83528"/>
                    <a:pt x="126153" y="81816"/>
                    <a:pt x="127009" y="80103"/>
                  </a:cubicBezTo>
                  <a:cubicBezTo>
                    <a:pt x="133383" y="66879"/>
                    <a:pt x="135096" y="52894"/>
                    <a:pt x="133383" y="38909"/>
                  </a:cubicBezTo>
                  <a:cubicBezTo>
                    <a:pt x="132147" y="24067"/>
                    <a:pt x="124916" y="12080"/>
                    <a:pt x="111311" y="4469"/>
                  </a:cubicBezTo>
                  <a:cubicBezTo>
                    <a:pt x="105793" y="1519"/>
                    <a:pt x="99419" y="-669"/>
                    <a:pt x="92664" y="188"/>
                  </a:cubicBezTo>
                  <a:cubicBezTo>
                    <a:pt x="86766" y="1044"/>
                    <a:pt x="84578" y="5325"/>
                    <a:pt x="87527" y="10367"/>
                  </a:cubicBezTo>
                  <a:cubicBezTo>
                    <a:pt x="87907" y="11223"/>
                    <a:pt x="88764" y="12080"/>
                    <a:pt x="89239" y="12936"/>
                  </a:cubicBezTo>
                  <a:cubicBezTo>
                    <a:pt x="92189" y="16741"/>
                    <a:pt x="95138" y="19691"/>
                    <a:pt x="97707" y="23591"/>
                  </a:cubicBezTo>
                  <a:cubicBezTo>
                    <a:pt x="102368" y="29109"/>
                    <a:pt x="104081" y="35484"/>
                    <a:pt x="102368" y="42714"/>
                  </a:cubicBezTo>
                  <a:cubicBezTo>
                    <a:pt x="101512" y="47852"/>
                    <a:pt x="98087" y="51181"/>
                    <a:pt x="93901" y="54606"/>
                  </a:cubicBezTo>
                  <a:cubicBezTo>
                    <a:pt x="85434" y="60600"/>
                    <a:pt x="75635" y="63930"/>
                    <a:pt x="65930" y="67355"/>
                  </a:cubicBezTo>
                  <a:cubicBezTo>
                    <a:pt x="65075" y="67735"/>
                    <a:pt x="64694" y="67355"/>
                    <a:pt x="64218" y="66499"/>
                  </a:cubicBezTo>
                  <a:cubicBezTo>
                    <a:pt x="63362" y="63074"/>
                    <a:pt x="62125" y="60124"/>
                    <a:pt x="61269" y="56699"/>
                  </a:cubicBezTo>
                  <a:cubicBezTo>
                    <a:pt x="60032" y="52894"/>
                    <a:pt x="58700" y="49088"/>
                    <a:pt x="57844" y="45188"/>
                  </a:cubicBezTo>
                  <a:cubicBezTo>
                    <a:pt x="57463" y="52799"/>
                    <a:pt x="57463" y="60885"/>
                    <a:pt x="57463" y="68592"/>
                  </a:cubicBezTo>
                  <a:cubicBezTo>
                    <a:pt x="57463" y="69828"/>
                    <a:pt x="57463" y="71160"/>
                    <a:pt x="56226" y="71541"/>
                  </a:cubicBezTo>
                  <a:cubicBezTo>
                    <a:pt x="44334" y="77915"/>
                    <a:pt x="39292" y="88095"/>
                    <a:pt x="37580" y="100843"/>
                  </a:cubicBezTo>
                  <a:lnTo>
                    <a:pt x="37580" y="100843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89" name="Google Shape;1989;p31"/>
            <p:cNvSpPr/>
            <p:nvPr/>
          </p:nvSpPr>
          <p:spPr>
            <a:xfrm>
              <a:off x="-12934378" y="981421"/>
              <a:ext cx="164778" cy="94790"/>
            </a:xfrm>
            <a:custGeom>
              <a:avLst/>
              <a:gdLst/>
              <a:ahLst/>
              <a:cxnLst/>
              <a:rect l="l" t="t" r="r" b="b"/>
              <a:pathLst>
                <a:path w="164778" h="94790" extrusionOk="0">
                  <a:moveTo>
                    <a:pt x="3520" y="2684"/>
                  </a:moveTo>
                  <a:cubicBezTo>
                    <a:pt x="16744" y="4777"/>
                    <a:pt x="27780" y="10295"/>
                    <a:pt x="37579" y="19238"/>
                  </a:cubicBezTo>
                  <a:cubicBezTo>
                    <a:pt x="45286" y="26468"/>
                    <a:pt x="51184" y="34555"/>
                    <a:pt x="57178" y="43403"/>
                  </a:cubicBezTo>
                  <a:cubicBezTo>
                    <a:pt x="64408" y="53202"/>
                    <a:pt x="71258" y="62906"/>
                    <a:pt x="78013" y="72705"/>
                  </a:cubicBezTo>
                  <a:cubicBezTo>
                    <a:pt x="82294" y="78604"/>
                    <a:pt x="87336" y="83361"/>
                    <a:pt x="93330" y="87166"/>
                  </a:cubicBezTo>
                  <a:cubicBezTo>
                    <a:pt x="107791" y="96109"/>
                    <a:pt x="122727" y="97822"/>
                    <a:pt x="137569" y="88879"/>
                  </a:cubicBezTo>
                  <a:cubicBezTo>
                    <a:pt x="147368" y="82980"/>
                    <a:pt x="155836" y="76130"/>
                    <a:pt x="164779" y="69375"/>
                  </a:cubicBezTo>
                  <a:cubicBezTo>
                    <a:pt x="164779" y="69375"/>
                    <a:pt x="164493" y="69090"/>
                    <a:pt x="163922" y="68519"/>
                  </a:cubicBezTo>
                  <a:cubicBezTo>
                    <a:pt x="159261" y="71088"/>
                    <a:pt x="154599" y="73657"/>
                    <a:pt x="149842" y="76606"/>
                  </a:cubicBezTo>
                  <a:cubicBezTo>
                    <a:pt x="142136" y="80887"/>
                    <a:pt x="134524" y="85073"/>
                    <a:pt x="125581" y="86405"/>
                  </a:cubicBezTo>
                  <a:cubicBezTo>
                    <a:pt x="119207" y="87642"/>
                    <a:pt x="112833" y="87261"/>
                    <a:pt x="106840" y="83836"/>
                  </a:cubicBezTo>
                  <a:cubicBezTo>
                    <a:pt x="100846" y="80031"/>
                    <a:pt x="95804" y="75369"/>
                    <a:pt x="91523" y="69851"/>
                  </a:cubicBezTo>
                  <a:cubicBezTo>
                    <a:pt x="83816" y="60052"/>
                    <a:pt x="77061" y="49492"/>
                    <a:pt x="69831" y="39692"/>
                  </a:cubicBezTo>
                  <a:cubicBezTo>
                    <a:pt x="63457" y="31225"/>
                    <a:pt x="56607" y="22282"/>
                    <a:pt x="48520" y="15052"/>
                  </a:cubicBezTo>
                  <a:cubicBezTo>
                    <a:pt x="43383" y="10390"/>
                    <a:pt x="37484" y="6109"/>
                    <a:pt x="31110" y="3540"/>
                  </a:cubicBezTo>
                  <a:cubicBezTo>
                    <a:pt x="20930" y="-741"/>
                    <a:pt x="10655" y="-1122"/>
                    <a:pt x="0" y="2303"/>
                  </a:cubicBezTo>
                  <a:cubicBezTo>
                    <a:pt x="1237" y="2303"/>
                    <a:pt x="2568" y="2684"/>
                    <a:pt x="3425" y="2684"/>
                  </a:cubicBezTo>
                  <a:lnTo>
                    <a:pt x="3425" y="2684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90" name="Google Shape;1990;p31"/>
            <p:cNvSpPr/>
            <p:nvPr/>
          </p:nvSpPr>
          <p:spPr>
            <a:xfrm>
              <a:off x="-13157422" y="694030"/>
              <a:ext cx="80785" cy="171652"/>
            </a:xfrm>
            <a:custGeom>
              <a:avLst/>
              <a:gdLst/>
              <a:ahLst/>
              <a:cxnLst/>
              <a:rect l="l" t="t" r="r" b="b"/>
              <a:pathLst>
                <a:path w="80785" h="171652" extrusionOk="0">
                  <a:moveTo>
                    <a:pt x="64164" y="160593"/>
                  </a:moveTo>
                  <a:cubicBezTo>
                    <a:pt x="59978" y="159736"/>
                    <a:pt x="57409" y="157168"/>
                    <a:pt x="54935" y="154218"/>
                  </a:cubicBezTo>
                  <a:cubicBezTo>
                    <a:pt x="51986" y="150793"/>
                    <a:pt x="49037" y="146988"/>
                    <a:pt x="46087" y="143563"/>
                  </a:cubicBezTo>
                  <a:cubicBezTo>
                    <a:pt x="44850" y="141851"/>
                    <a:pt x="43138" y="140994"/>
                    <a:pt x="41426" y="140994"/>
                  </a:cubicBezTo>
                  <a:cubicBezTo>
                    <a:pt x="42282" y="143944"/>
                    <a:pt x="43138" y="147369"/>
                    <a:pt x="43995" y="150413"/>
                  </a:cubicBezTo>
                  <a:cubicBezTo>
                    <a:pt x="44850" y="153362"/>
                    <a:pt x="45231" y="156787"/>
                    <a:pt x="46087" y="159832"/>
                  </a:cubicBezTo>
                  <a:cubicBezTo>
                    <a:pt x="47324" y="163257"/>
                    <a:pt x="49417" y="166206"/>
                    <a:pt x="52842" y="168775"/>
                  </a:cubicBezTo>
                  <a:cubicBezTo>
                    <a:pt x="58265" y="172200"/>
                    <a:pt x="66733" y="173436"/>
                    <a:pt x="74248" y="167538"/>
                  </a:cubicBezTo>
                  <a:cubicBezTo>
                    <a:pt x="80147" y="162400"/>
                    <a:pt x="82620" y="153933"/>
                    <a:pt x="79290" y="146227"/>
                  </a:cubicBezTo>
                  <a:cubicBezTo>
                    <a:pt x="76341" y="139853"/>
                    <a:pt x="70919" y="136428"/>
                    <a:pt x="65020" y="133859"/>
                  </a:cubicBezTo>
                  <a:cubicBezTo>
                    <a:pt x="54079" y="129578"/>
                    <a:pt x="42758" y="125772"/>
                    <a:pt x="31817" y="121491"/>
                  </a:cubicBezTo>
                  <a:cubicBezTo>
                    <a:pt x="27630" y="119778"/>
                    <a:pt x="23825" y="118066"/>
                    <a:pt x="20020" y="115497"/>
                  </a:cubicBezTo>
                  <a:cubicBezTo>
                    <a:pt x="13265" y="110836"/>
                    <a:pt x="9555" y="104366"/>
                    <a:pt x="9555" y="95899"/>
                  </a:cubicBezTo>
                  <a:cubicBezTo>
                    <a:pt x="9555" y="88669"/>
                    <a:pt x="11267" y="82294"/>
                    <a:pt x="13741" y="76301"/>
                  </a:cubicBezTo>
                  <a:cubicBezTo>
                    <a:pt x="17927" y="65169"/>
                    <a:pt x="22969" y="54990"/>
                    <a:pt x="27155" y="44334"/>
                  </a:cubicBezTo>
                  <a:cubicBezTo>
                    <a:pt x="30104" y="36247"/>
                    <a:pt x="32578" y="27685"/>
                    <a:pt x="31341" y="18742"/>
                  </a:cubicBezTo>
                  <a:cubicBezTo>
                    <a:pt x="30485" y="11512"/>
                    <a:pt x="27155" y="5138"/>
                    <a:pt x="22113" y="0"/>
                  </a:cubicBezTo>
                  <a:cubicBezTo>
                    <a:pt x="24206" y="6374"/>
                    <a:pt x="25443" y="12844"/>
                    <a:pt x="25443" y="19218"/>
                  </a:cubicBezTo>
                  <a:cubicBezTo>
                    <a:pt x="25823" y="30729"/>
                    <a:pt x="22493" y="41004"/>
                    <a:pt x="17832" y="51184"/>
                  </a:cubicBezTo>
                  <a:cubicBezTo>
                    <a:pt x="13170" y="60983"/>
                    <a:pt x="7747" y="70402"/>
                    <a:pt x="3561" y="80582"/>
                  </a:cubicBezTo>
                  <a:cubicBezTo>
                    <a:pt x="992" y="86100"/>
                    <a:pt x="-625" y="92093"/>
                    <a:pt x="231" y="98087"/>
                  </a:cubicBezTo>
                  <a:cubicBezTo>
                    <a:pt x="1944" y="108362"/>
                    <a:pt x="7366" y="115593"/>
                    <a:pt x="14978" y="121586"/>
                  </a:cubicBezTo>
                  <a:cubicBezTo>
                    <a:pt x="21256" y="126248"/>
                    <a:pt x="28867" y="128436"/>
                    <a:pt x="36384" y="130529"/>
                  </a:cubicBezTo>
                  <a:cubicBezTo>
                    <a:pt x="44756" y="133098"/>
                    <a:pt x="53223" y="135191"/>
                    <a:pt x="61595" y="137379"/>
                  </a:cubicBezTo>
                  <a:cubicBezTo>
                    <a:pt x="65781" y="139092"/>
                    <a:pt x="69587" y="141184"/>
                    <a:pt x="72916" y="144609"/>
                  </a:cubicBezTo>
                  <a:cubicBezTo>
                    <a:pt x="75865" y="147559"/>
                    <a:pt x="76722" y="152696"/>
                    <a:pt x="74629" y="156597"/>
                  </a:cubicBezTo>
                  <a:cubicBezTo>
                    <a:pt x="72536" y="160022"/>
                    <a:pt x="68350" y="161734"/>
                    <a:pt x="64164" y="160878"/>
                  </a:cubicBezTo>
                  <a:lnTo>
                    <a:pt x="64164" y="160878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91" name="Google Shape;1991;p31"/>
            <p:cNvSpPr/>
            <p:nvPr/>
          </p:nvSpPr>
          <p:spPr>
            <a:xfrm>
              <a:off x="-13208280" y="843016"/>
              <a:ext cx="52040" cy="76910"/>
            </a:xfrm>
            <a:custGeom>
              <a:avLst/>
              <a:gdLst/>
              <a:ahLst/>
              <a:cxnLst/>
              <a:rect l="l" t="t" r="r" b="b"/>
              <a:pathLst>
                <a:path w="52040" h="76910" extrusionOk="0">
                  <a:moveTo>
                    <a:pt x="6755" y="52802"/>
                  </a:moveTo>
                  <a:cubicBezTo>
                    <a:pt x="8848" y="70402"/>
                    <a:pt x="27495" y="81628"/>
                    <a:pt x="43573" y="74969"/>
                  </a:cubicBezTo>
                  <a:cubicBezTo>
                    <a:pt x="46998" y="73256"/>
                    <a:pt x="49947" y="71163"/>
                    <a:pt x="52041" y="68309"/>
                  </a:cubicBezTo>
                  <a:cubicBezTo>
                    <a:pt x="48235" y="67928"/>
                    <a:pt x="44810" y="67453"/>
                    <a:pt x="41481" y="67072"/>
                  </a:cubicBezTo>
                  <a:cubicBezTo>
                    <a:pt x="32632" y="65835"/>
                    <a:pt x="26258" y="61174"/>
                    <a:pt x="22453" y="52802"/>
                  </a:cubicBezTo>
                  <a:cubicBezTo>
                    <a:pt x="20360" y="47759"/>
                    <a:pt x="19504" y="42336"/>
                    <a:pt x="19028" y="36914"/>
                  </a:cubicBezTo>
                  <a:cubicBezTo>
                    <a:pt x="17791" y="30634"/>
                    <a:pt x="16935" y="23975"/>
                    <a:pt x="15603" y="17220"/>
                  </a:cubicBezTo>
                  <a:cubicBezTo>
                    <a:pt x="13890" y="10560"/>
                    <a:pt x="10561" y="5042"/>
                    <a:pt x="3806" y="1712"/>
                  </a:cubicBezTo>
                  <a:cubicBezTo>
                    <a:pt x="2569" y="856"/>
                    <a:pt x="1237" y="476"/>
                    <a:pt x="0" y="0"/>
                  </a:cubicBezTo>
                  <a:cubicBezTo>
                    <a:pt x="0" y="380"/>
                    <a:pt x="381" y="856"/>
                    <a:pt x="381" y="856"/>
                  </a:cubicBezTo>
                  <a:cubicBezTo>
                    <a:pt x="6755" y="5898"/>
                    <a:pt x="10085" y="11702"/>
                    <a:pt x="9704" y="19693"/>
                  </a:cubicBezTo>
                  <a:cubicBezTo>
                    <a:pt x="9324" y="24736"/>
                    <a:pt x="8467" y="29778"/>
                    <a:pt x="7992" y="34725"/>
                  </a:cubicBezTo>
                  <a:cubicBezTo>
                    <a:pt x="7135" y="40624"/>
                    <a:pt x="6279" y="46427"/>
                    <a:pt x="6755" y="52706"/>
                  </a:cubicBezTo>
                  <a:lnTo>
                    <a:pt x="6755" y="5270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92" name="Google Shape;1992;p31"/>
            <p:cNvSpPr/>
            <p:nvPr/>
          </p:nvSpPr>
          <p:spPr>
            <a:xfrm>
              <a:off x="-12953405" y="1120913"/>
              <a:ext cx="88478" cy="131956"/>
            </a:xfrm>
            <a:custGeom>
              <a:avLst/>
              <a:gdLst/>
              <a:ahLst/>
              <a:cxnLst/>
              <a:rect l="l" t="t" r="r" b="b"/>
              <a:pathLst>
                <a:path w="88478" h="131956" extrusionOk="0">
                  <a:moveTo>
                    <a:pt x="88478" y="131861"/>
                  </a:moveTo>
                  <a:cubicBezTo>
                    <a:pt x="87241" y="126724"/>
                    <a:pt x="83816" y="122538"/>
                    <a:pt x="79630" y="119969"/>
                  </a:cubicBezTo>
                  <a:cubicBezTo>
                    <a:pt x="73732" y="116544"/>
                    <a:pt x="67833" y="113595"/>
                    <a:pt x="61935" y="110645"/>
                  </a:cubicBezTo>
                  <a:cubicBezTo>
                    <a:pt x="55655" y="107220"/>
                    <a:pt x="50137" y="102939"/>
                    <a:pt x="45951" y="97040"/>
                  </a:cubicBezTo>
                  <a:cubicBezTo>
                    <a:pt x="41765" y="90666"/>
                    <a:pt x="38340" y="83436"/>
                    <a:pt x="35391" y="75730"/>
                  </a:cubicBezTo>
                  <a:cubicBezTo>
                    <a:pt x="28637" y="57844"/>
                    <a:pt x="21882" y="39958"/>
                    <a:pt x="14746" y="22548"/>
                  </a:cubicBezTo>
                  <a:cubicBezTo>
                    <a:pt x="12177" y="15698"/>
                    <a:pt x="8848" y="9799"/>
                    <a:pt x="4186" y="4281"/>
                  </a:cubicBezTo>
                  <a:cubicBezTo>
                    <a:pt x="2949" y="2569"/>
                    <a:pt x="1237" y="1332"/>
                    <a:pt x="0" y="0"/>
                  </a:cubicBezTo>
                  <a:cubicBezTo>
                    <a:pt x="2568" y="5518"/>
                    <a:pt x="5518" y="10655"/>
                    <a:pt x="7135" y="16173"/>
                  </a:cubicBezTo>
                  <a:cubicBezTo>
                    <a:pt x="10941" y="27685"/>
                    <a:pt x="13890" y="39197"/>
                    <a:pt x="17220" y="50613"/>
                  </a:cubicBezTo>
                  <a:cubicBezTo>
                    <a:pt x="21025" y="64218"/>
                    <a:pt x="24831" y="77823"/>
                    <a:pt x="31966" y="89810"/>
                  </a:cubicBezTo>
                  <a:cubicBezTo>
                    <a:pt x="35772" y="97040"/>
                    <a:pt x="40434" y="103415"/>
                    <a:pt x="47569" y="107220"/>
                  </a:cubicBezTo>
                  <a:cubicBezTo>
                    <a:pt x="53086" y="110645"/>
                    <a:pt x="58985" y="113214"/>
                    <a:pt x="64789" y="116163"/>
                  </a:cubicBezTo>
                  <a:cubicBezTo>
                    <a:pt x="73637" y="119969"/>
                    <a:pt x="82484" y="123869"/>
                    <a:pt x="88383" y="131956"/>
                  </a:cubicBezTo>
                  <a:lnTo>
                    <a:pt x="88383" y="13195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93" name="Google Shape;1993;p31"/>
            <p:cNvSpPr/>
            <p:nvPr/>
          </p:nvSpPr>
          <p:spPr>
            <a:xfrm>
              <a:off x="-12887379" y="865754"/>
              <a:ext cx="80762" cy="60697"/>
            </a:xfrm>
            <a:custGeom>
              <a:avLst/>
              <a:gdLst/>
              <a:ahLst/>
              <a:cxnLst/>
              <a:rect l="l" t="t" r="r" b="b"/>
              <a:pathLst>
                <a:path w="80762" h="60697" extrusionOk="0">
                  <a:moveTo>
                    <a:pt x="19979" y="46142"/>
                  </a:moveTo>
                  <a:cubicBezTo>
                    <a:pt x="27209" y="42717"/>
                    <a:pt x="34915" y="39768"/>
                    <a:pt x="42622" y="36343"/>
                  </a:cubicBezTo>
                  <a:cubicBezTo>
                    <a:pt x="51184" y="32918"/>
                    <a:pt x="60127" y="29493"/>
                    <a:pt x="67833" y="23975"/>
                  </a:cubicBezTo>
                  <a:cubicBezTo>
                    <a:pt x="75920" y="17981"/>
                    <a:pt x="81533" y="10751"/>
                    <a:pt x="80677" y="0"/>
                  </a:cubicBezTo>
                  <a:cubicBezTo>
                    <a:pt x="78108" y="8562"/>
                    <a:pt x="72114" y="14080"/>
                    <a:pt x="64028" y="17125"/>
                  </a:cubicBezTo>
                  <a:cubicBezTo>
                    <a:pt x="57177" y="19694"/>
                    <a:pt x="49947" y="21406"/>
                    <a:pt x="43097" y="23118"/>
                  </a:cubicBezTo>
                  <a:cubicBezTo>
                    <a:pt x="34154" y="25687"/>
                    <a:pt x="25211" y="27400"/>
                    <a:pt x="17029" y="31681"/>
                  </a:cubicBezTo>
                  <a:cubicBezTo>
                    <a:pt x="9323" y="35962"/>
                    <a:pt x="3805" y="41956"/>
                    <a:pt x="1712" y="50518"/>
                  </a:cubicBezTo>
                  <a:cubicBezTo>
                    <a:pt x="856" y="53943"/>
                    <a:pt x="476" y="57368"/>
                    <a:pt x="0" y="60317"/>
                  </a:cubicBezTo>
                  <a:lnTo>
                    <a:pt x="380" y="60698"/>
                  </a:lnTo>
                  <a:cubicBezTo>
                    <a:pt x="5518" y="53848"/>
                    <a:pt x="12368" y="49567"/>
                    <a:pt x="19979" y="46142"/>
                  </a:cubicBezTo>
                  <a:lnTo>
                    <a:pt x="19979" y="46142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94" name="Google Shape;1994;p31"/>
            <p:cNvSpPr/>
            <p:nvPr/>
          </p:nvSpPr>
          <p:spPr>
            <a:xfrm>
              <a:off x="-12962158" y="749305"/>
              <a:ext cx="91903" cy="119778"/>
            </a:xfrm>
            <a:custGeom>
              <a:avLst/>
              <a:gdLst/>
              <a:ahLst/>
              <a:cxnLst/>
              <a:rect l="l" t="t" r="r" b="b"/>
              <a:pathLst>
                <a:path w="91903" h="119778" extrusionOk="0">
                  <a:moveTo>
                    <a:pt x="71830" y="16649"/>
                  </a:moveTo>
                  <a:cubicBezTo>
                    <a:pt x="64694" y="20455"/>
                    <a:pt x="57083" y="23880"/>
                    <a:pt x="49472" y="27685"/>
                  </a:cubicBezTo>
                  <a:cubicBezTo>
                    <a:pt x="44810" y="30254"/>
                    <a:pt x="40624" y="33203"/>
                    <a:pt x="37199" y="37484"/>
                  </a:cubicBezTo>
                  <a:cubicBezTo>
                    <a:pt x="30444" y="46427"/>
                    <a:pt x="27115" y="56702"/>
                    <a:pt x="25783" y="67738"/>
                  </a:cubicBezTo>
                  <a:cubicBezTo>
                    <a:pt x="25402" y="75825"/>
                    <a:pt x="24926" y="83912"/>
                    <a:pt x="24070" y="92474"/>
                  </a:cubicBezTo>
                  <a:cubicBezTo>
                    <a:pt x="23690" y="101036"/>
                    <a:pt x="19884" y="108647"/>
                    <a:pt x="12273" y="113404"/>
                  </a:cubicBezTo>
                  <a:cubicBezTo>
                    <a:pt x="8087" y="115973"/>
                    <a:pt x="3425" y="117686"/>
                    <a:pt x="0" y="119779"/>
                  </a:cubicBezTo>
                  <a:cubicBezTo>
                    <a:pt x="2093" y="119398"/>
                    <a:pt x="5898" y="118922"/>
                    <a:pt x="9229" y="118542"/>
                  </a:cubicBezTo>
                  <a:cubicBezTo>
                    <a:pt x="20645" y="115973"/>
                    <a:pt x="28161" y="109979"/>
                    <a:pt x="30730" y="98087"/>
                  </a:cubicBezTo>
                  <a:cubicBezTo>
                    <a:pt x="31967" y="90857"/>
                    <a:pt x="32442" y="83626"/>
                    <a:pt x="33298" y="76301"/>
                  </a:cubicBezTo>
                  <a:cubicBezTo>
                    <a:pt x="33679" y="71163"/>
                    <a:pt x="34155" y="66026"/>
                    <a:pt x="35011" y="60983"/>
                  </a:cubicBezTo>
                  <a:cubicBezTo>
                    <a:pt x="37960" y="46522"/>
                    <a:pt x="46808" y="36248"/>
                    <a:pt x="58605" y="28541"/>
                  </a:cubicBezTo>
                  <a:cubicBezTo>
                    <a:pt x="64884" y="24736"/>
                    <a:pt x="71639" y="21311"/>
                    <a:pt x="78394" y="17505"/>
                  </a:cubicBezTo>
                  <a:cubicBezTo>
                    <a:pt x="85148" y="13700"/>
                    <a:pt x="89335" y="7706"/>
                    <a:pt x="91903" y="0"/>
                  </a:cubicBezTo>
                  <a:cubicBezTo>
                    <a:pt x="86861" y="7706"/>
                    <a:pt x="79630" y="12749"/>
                    <a:pt x="71639" y="16649"/>
                  </a:cubicBezTo>
                  <a:lnTo>
                    <a:pt x="71639" y="16649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95" name="Google Shape;1995;p31"/>
            <p:cNvSpPr/>
            <p:nvPr/>
          </p:nvSpPr>
          <p:spPr>
            <a:xfrm>
              <a:off x="-13137211" y="892146"/>
              <a:ext cx="86765" cy="32925"/>
            </a:xfrm>
            <a:custGeom>
              <a:avLst/>
              <a:gdLst/>
              <a:ahLst/>
              <a:cxnLst/>
              <a:rect l="l" t="t" r="r" b="b"/>
              <a:pathLst>
                <a:path w="86765" h="32925" extrusionOk="0">
                  <a:moveTo>
                    <a:pt x="86766" y="18227"/>
                  </a:moveTo>
                  <a:cubicBezTo>
                    <a:pt x="86766" y="18227"/>
                    <a:pt x="85909" y="18607"/>
                    <a:pt x="85434" y="19083"/>
                  </a:cubicBezTo>
                  <a:cubicBezTo>
                    <a:pt x="81533" y="22032"/>
                    <a:pt x="77252" y="22889"/>
                    <a:pt x="72115" y="21176"/>
                  </a:cubicBezTo>
                  <a:cubicBezTo>
                    <a:pt x="69546" y="20320"/>
                    <a:pt x="67358" y="19464"/>
                    <a:pt x="64789" y="18227"/>
                  </a:cubicBezTo>
                  <a:cubicBezTo>
                    <a:pt x="59175" y="16134"/>
                    <a:pt x="53182" y="14421"/>
                    <a:pt x="47188" y="16514"/>
                  </a:cubicBezTo>
                  <a:cubicBezTo>
                    <a:pt x="44144" y="17371"/>
                    <a:pt x="41575" y="18607"/>
                    <a:pt x="38626" y="19464"/>
                  </a:cubicBezTo>
                  <a:cubicBezTo>
                    <a:pt x="35581" y="20701"/>
                    <a:pt x="33013" y="21557"/>
                    <a:pt x="30063" y="22413"/>
                  </a:cubicBezTo>
                  <a:cubicBezTo>
                    <a:pt x="25782" y="23650"/>
                    <a:pt x="23214" y="21557"/>
                    <a:pt x="23594" y="17371"/>
                  </a:cubicBezTo>
                  <a:cubicBezTo>
                    <a:pt x="24070" y="15278"/>
                    <a:pt x="24926" y="13089"/>
                    <a:pt x="26163" y="11853"/>
                  </a:cubicBezTo>
                  <a:cubicBezTo>
                    <a:pt x="29588" y="6810"/>
                    <a:pt x="34725" y="4242"/>
                    <a:pt x="39863" y="2149"/>
                  </a:cubicBezTo>
                  <a:cubicBezTo>
                    <a:pt x="42431" y="1292"/>
                    <a:pt x="45000" y="912"/>
                    <a:pt x="47569" y="56"/>
                  </a:cubicBezTo>
                  <a:cubicBezTo>
                    <a:pt x="41956" y="-325"/>
                    <a:pt x="36818" y="1292"/>
                    <a:pt x="32157" y="3481"/>
                  </a:cubicBezTo>
                  <a:cubicBezTo>
                    <a:pt x="23118" y="7286"/>
                    <a:pt x="15888" y="12804"/>
                    <a:pt x="11987" y="22128"/>
                  </a:cubicBezTo>
                  <a:cubicBezTo>
                    <a:pt x="11131" y="23840"/>
                    <a:pt x="10275" y="24696"/>
                    <a:pt x="8562" y="23840"/>
                  </a:cubicBezTo>
                  <a:cubicBezTo>
                    <a:pt x="5518" y="22603"/>
                    <a:pt x="2949" y="21271"/>
                    <a:pt x="0" y="20035"/>
                  </a:cubicBezTo>
                  <a:cubicBezTo>
                    <a:pt x="476" y="21747"/>
                    <a:pt x="856" y="23460"/>
                    <a:pt x="1712" y="25077"/>
                  </a:cubicBezTo>
                  <a:cubicBezTo>
                    <a:pt x="3425" y="30975"/>
                    <a:pt x="9038" y="34400"/>
                    <a:pt x="15032" y="32307"/>
                  </a:cubicBezTo>
                  <a:cubicBezTo>
                    <a:pt x="21501" y="30595"/>
                    <a:pt x="27495" y="28026"/>
                    <a:pt x="33488" y="25077"/>
                  </a:cubicBezTo>
                  <a:cubicBezTo>
                    <a:pt x="40338" y="21652"/>
                    <a:pt x="47188" y="20796"/>
                    <a:pt x="54133" y="24221"/>
                  </a:cubicBezTo>
                  <a:cubicBezTo>
                    <a:pt x="60127" y="26789"/>
                    <a:pt x="66596" y="28882"/>
                    <a:pt x="73066" y="30119"/>
                  </a:cubicBezTo>
                  <a:cubicBezTo>
                    <a:pt x="81628" y="31832"/>
                    <a:pt x="86766" y="26694"/>
                    <a:pt x="86766" y="18227"/>
                  </a:cubicBezTo>
                  <a:lnTo>
                    <a:pt x="86766" y="18227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96" name="Google Shape;1996;p31"/>
            <p:cNvSpPr/>
            <p:nvPr/>
          </p:nvSpPr>
          <p:spPr>
            <a:xfrm>
              <a:off x="-13007539" y="919940"/>
              <a:ext cx="48996" cy="35716"/>
            </a:xfrm>
            <a:custGeom>
              <a:avLst/>
              <a:gdLst/>
              <a:ahLst/>
              <a:cxnLst/>
              <a:rect l="l" t="t" r="r" b="b"/>
              <a:pathLst>
                <a:path w="48996" h="35716" extrusionOk="0">
                  <a:moveTo>
                    <a:pt x="16174" y="423"/>
                  </a:moveTo>
                  <a:cubicBezTo>
                    <a:pt x="9324" y="1754"/>
                    <a:pt x="4282" y="5179"/>
                    <a:pt x="1713" y="11554"/>
                  </a:cubicBezTo>
                  <a:cubicBezTo>
                    <a:pt x="-1236" y="19260"/>
                    <a:pt x="1" y="26966"/>
                    <a:pt x="2569" y="34672"/>
                  </a:cubicBezTo>
                  <a:cubicBezTo>
                    <a:pt x="2950" y="35528"/>
                    <a:pt x="3806" y="36004"/>
                    <a:pt x="5138" y="35528"/>
                  </a:cubicBezTo>
                  <a:cubicBezTo>
                    <a:pt x="8087" y="34196"/>
                    <a:pt x="11512" y="33340"/>
                    <a:pt x="14557" y="32103"/>
                  </a:cubicBezTo>
                  <a:cubicBezTo>
                    <a:pt x="22644" y="29915"/>
                    <a:pt x="30730" y="27822"/>
                    <a:pt x="37961" y="23541"/>
                  </a:cubicBezTo>
                  <a:cubicBezTo>
                    <a:pt x="42242" y="21353"/>
                    <a:pt x="46047" y="18784"/>
                    <a:pt x="48996" y="14122"/>
                  </a:cubicBezTo>
                  <a:cubicBezTo>
                    <a:pt x="41766" y="10222"/>
                    <a:pt x="34536" y="5941"/>
                    <a:pt x="27305" y="2516"/>
                  </a:cubicBezTo>
                  <a:cubicBezTo>
                    <a:pt x="23881" y="327"/>
                    <a:pt x="20075" y="-529"/>
                    <a:pt x="16269" y="327"/>
                  </a:cubicBezTo>
                  <a:lnTo>
                    <a:pt x="16269" y="327"/>
                  </a:lnTo>
                  <a:close/>
                  <a:moveTo>
                    <a:pt x="17887" y="29154"/>
                  </a:moveTo>
                  <a:cubicBezTo>
                    <a:pt x="14081" y="29630"/>
                    <a:pt x="11037" y="27822"/>
                    <a:pt x="8944" y="24873"/>
                  </a:cubicBezTo>
                  <a:cubicBezTo>
                    <a:pt x="7231" y="22685"/>
                    <a:pt x="6375" y="20592"/>
                    <a:pt x="6851" y="17547"/>
                  </a:cubicBezTo>
                  <a:cubicBezTo>
                    <a:pt x="6470" y="14503"/>
                    <a:pt x="7707" y="12410"/>
                    <a:pt x="9419" y="10222"/>
                  </a:cubicBezTo>
                  <a:cubicBezTo>
                    <a:pt x="10656" y="8890"/>
                    <a:pt x="11512" y="8890"/>
                    <a:pt x="12369" y="10697"/>
                  </a:cubicBezTo>
                  <a:cubicBezTo>
                    <a:pt x="13225" y="14122"/>
                    <a:pt x="14461" y="17547"/>
                    <a:pt x="15793" y="20592"/>
                  </a:cubicBezTo>
                  <a:cubicBezTo>
                    <a:pt x="16650" y="22780"/>
                    <a:pt x="17887" y="24873"/>
                    <a:pt x="19218" y="26585"/>
                  </a:cubicBezTo>
                  <a:cubicBezTo>
                    <a:pt x="20075" y="28298"/>
                    <a:pt x="20075" y="28774"/>
                    <a:pt x="17981" y="29154"/>
                  </a:cubicBezTo>
                  <a:lnTo>
                    <a:pt x="17981" y="29154"/>
                  </a:lnTo>
                  <a:close/>
                  <a:moveTo>
                    <a:pt x="33679" y="14122"/>
                  </a:moveTo>
                  <a:cubicBezTo>
                    <a:pt x="33679" y="17167"/>
                    <a:pt x="34060" y="20116"/>
                    <a:pt x="31967" y="23160"/>
                  </a:cubicBezTo>
                  <a:cubicBezTo>
                    <a:pt x="31587" y="23636"/>
                    <a:pt x="31587" y="24017"/>
                    <a:pt x="31111" y="24017"/>
                  </a:cubicBezTo>
                  <a:cubicBezTo>
                    <a:pt x="28161" y="27061"/>
                    <a:pt x="27686" y="26585"/>
                    <a:pt x="26449" y="23160"/>
                  </a:cubicBezTo>
                  <a:cubicBezTo>
                    <a:pt x="24736" y="17547"/>
                    <a:pt x="22644" y="12886"/>
                    <a:pt x="20455" y="7748"/>
                  </a:cubicBezTo>
                  <a:cubicBezTo>
                    <a:pt x="20075" y="6416"/>
                    <a:pt x="19599" y="5560"/>
                    <a:pt x="19218" y="4704"/>
                  </a:cubicBezTo>
                  <a:cubicBezTo>
                    <a:pt x="26069" y="2135"/>
                    <a:pt x="33299" y="7272"/>
                    <a:pt x="33679" y="14122"/>
                  </a:cubicBezTo>
                  <a:lnTo>
                    <a:pt x="33679" y="14122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97" name="Google Shape;1997;p31"/>
            <p:cNvSpPr/>
            <p:nvPr/>
          </p:nvSpPr>
          <p:spPr>
            <a:xfrm>
              <a:off x="-12942940" y="768428"/>
              <a:ext cx="72875" cy="107695"/>
            </a:xfrm>
            <a:custGeom>
              <a:avLst/>
              <a:gdLst/>
              <a:ahLst/>
              <a:cxnLst/>
              <a:rect l="l" t="t" r="r" b="b"/>
              <a:pathLst>
                <a:path w="72875" h="107695" extrusionOk="0">
                  <a:moveTo>
                    <a:pt x="25117" y="91713"/>
                  </a:moveTo>
                  <a:cubicBezTo>
                    <a:pt x="27685" y="86290"/>
                    <a:pt x="28541" y="79916"/>
                    <a:pt x="29017" y="74017"/>
                  </a:cubicBezTo>
                  <a:cubicBezTo>
                    <a:pt x="29873" y="66882"/>
                    <a:pt x="30349" y="59747"/>
                    <a:pt x="31205" y="52992"/>
                  </a:cubicBezTo>
                  <a:cubicBezTo>
                    <a:pt x="32061" y="47949"/>
                    <a:pt x="32918" y="42907"/>
                    <a:pt x="35962" y="38721"/>
                  </a:cubicBezTo>
                  <a:cubicBezTo>
                    <a:pt x="41195" y="29873"/>
                    <a:pt x="48140" y="22738"/>
                    <a:pt x="56798" y="16839"/>
                  </a:cubicBezTo>
                  <a:cubicBezTo>
                    <a:pt x="61554" y="13510"/>
                    <a:pt x="66311" y="10085"/>
                    <a:pt x="69831" y="5042"/>
                  </a:cubicBezTo>
                  <a:cubicBezTo>
                    <a:pt x="71163" y="3330"/>
                    <a:pt x="72019" y="1712"/>
                    <a:pt x="72876" y="0"/>
                  </a:cubicBezTo>
                  <a:cubicBezTo>
                    <a:pt x="69450" y="2949"/>
                    <a:pt x="66406" y="6279"/>
                    <a:pt x="62506" y="8848"/>
                  </a:cubicBezTo>
                  <a:cubicBezTo>
                    <a:pt x="56036" y="13510"/>
                    <a:pt x="49472" y="17696"/>
                    <a:pt x="43002" y="21882"/>
                  </a:cubicBezTo>
                  <a:cubicBezTo>
                    <a:pt x="35201" y="26924"/>
                    <a:pt x="29969" y="33203"/>
                    <a:pt x="26924" y="41670"/>
                  </a:cubicBezTo>
                  <a:cubicBezTo>
                    <a:pt x="24355" y="49281"/>
                    <a:pt x="23499" y="56797"/>
                    <a:pt x="22548" y="64408"/>
                  </a:cubicBezTo>
                  <a:cubicBezTo>
                    <a:pt x="21692" y="71544"/>
                    <a:pt x="20835" y="79155"/>
                    <a:pt x="19503" y="86290"/>
                  </a:cubicBezTo>
                  <a:cubicBezTo>
                    <a:pt x="18172" y="92189"/>
                    <a:pt x="15127" y="97611"/>
                    <a:pt x="9989" y="101417"/>
                  </a:cubicBezTo>
                  <a:cubicBezTo>
                    <a:pt x="6945" y="103986"/>
                    <a:pt x="3044" y="105603"/>
                    <a:pt x="0" y="107696"/>
                  </a:cubicBezTo>
                  <a:lnTo>
                    <a:pt x="2569" y="107696"/>
                  </a:lnTo>
                  <a:cubicBezTo>
                    <a:pt x="3425" y="107696"/>
                    <a:pt x="4281" y="107315"/>
                    <a:pt x="5137" y="107315"/>
                  </a:cubicBezTo>
                  <a:cubicBezTo>
                    <a:pt x="14651" y="105603"/>
                    <a:pt x="21596" y="100561"/>
                    <a:pt x="25117" y="91713"/>
                  </a:cubicBezTo>
                  <a:lnTo>
                    <a:pt x="25117" y="91713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98" name="Google Shape;1998;p31"/>
            <p:cNvSpPr/>
            <p:nvPr/>
          </p:nvSpPr>
          <p:spPr>
            <a:xfrm>
              <a:off x="-13119801" y="921096"/>
              <a:ext cx="47844" cy="34753"/>
            </a:xfrm>
            <a:custGeom>
              <a:avLst/>
              <a:gdLst/>
              <a:ahLst/>
              <a:cxnLst/>
              <a:rect l="l" t="t" r="r" b="b"/>
              <a:pathLst>
                <a:path w="47844" h="34753" extrusionOk="0">
                  <a:moveTo>
                    <a:pt x="23404" y="1645"/>
                  </a:moveTo>
                  <a:cubicBezTo>
                    <a:pt x="15412" y="4975"/>
                    <a:pt x="7896" y="9161"/>
                    <a:pt x="0" y="13442"/>
                  </a:cubicBezTo>
                  <a:cubicBezTo>
                    <a:pt x="856" y="14299"/>
                    <a:pt x="1236" y="15155"/>
                    <a:pt x="2093" y="15916"/>
                  </a:cubicBezTo>
                  <a:cubicBezTo>
                    <a:pt x="8372" y="22671"/>
                    <a:pt x="16363" y="25525"/>
                    <a:pt x="25116" y="28474"/>
                  </a:cubicBezTo>
                  <a:cubicBezTo>
                    <a:pt x="30539" y="30187"/>
                    <a:pt x="36437" y="31804"/>
                    <a:pt x="41860" y="33516"/>
                  </a:cubicBezTo>
                  <a:cubicBezTo>
                    <a:pt x="43097" y="33897"/>
                    <a:pt x="43954" y="34372"/>
                    <a:pt x="45190" y="34753"/>
                  </a:cubicBezTo>
                  <a:cubicBezTo>
                    <a:pt x="47664" y="27998"/>
                    <a:pt x="48520" y="21719"/>
                    <a:pt x="47283" y="15060"/>
                  </a:cubicBezTo>
                  <a:cubicBezTo>
                    <a:pt x="45190" y="3738"/>
                    <a:pt x="34725" y="-3397"/>
                    <a:pt x="23404" y="1645"/>
                  </a:cubicBezTo>
                  <a:lnTo>
                    <a:pt x="23404" y="1645"/>
                  </a:lnTo>
                  <a:close/>
                  <a:moveTo>
                    <a:pt x="21311" y="23907"/>
                  </a:moveTo>
                  <a:cubicBezTo>
                    <a:pt x="20930" y="25144"/>
                    <a:pt x="20074" y="25620"/>
                    <a:pt x="18362" y="24288"/>
                  </a:cubicBezTo>
                  <a:cubicBezTo>
                    <a:pt x="15888" y="22195"/>
                    <a:pt x="14556" y="19626"/>
                    <a:pt x="14175" y="16296"/>
                  </a:cubicBezTo>
                  <a:cubicBezTo>
                    <a:pt x="13795" y="9161"/>
                    <a:pt x="18362" y="4119"/>
                    <a:pt x="25021" y="3738"/>
                  </a:cubicBezTo>
                  <a:cubicBezTo>
                    <a:pt x="26258" y="3358"/>
                    <a:pt x="27114" y="3738"/>
                    <a:pt x="28826" y="3738"/>
                  </a:cubicBezTo>
                  <a:cubicBezTo>
                    <a:pt x="27590" y="6212"/>
                    <a:pt x="26734" y="8400"/>
                    <a:pt x="25877" y="10017"/>
                  </a:cubicBezTo>
                  <a:cubicBezTo>
                    <a:pt x="24165" y="14679"/>
                    <a:pt x="22928" y="19246"/>
                    <a:pt x="21311" y="23907"/>
                  </a:cubicBezTo>
                  <a:lnTo>
                    <a:pt x="21311" y="23907"/>
                  </a:lnTo>
                  <a:close/>
                  <a:moveTo>
                    <a:pt x="40148" y="21814"/>
                  </a:moveTo>
                  <a:cubicBezTo>
                    <a:pt x="37674" y="27713"/>
                    <a:pt x="31395" y="29330"/>
                    <a:pt x="27970" y="27237"/>
                  </a:cubicBezTo>
                  <a:cubicBezTo>
                    <a:pt x="32156" y="21814"/>
                    <a:pt x="33869" y="15060"/>
                    <a:pt x="36342" y="8781"/>
                  </a:cubicBezTo>
                  <a:cubicBezTo>
                    <a:pt x="40909" y="10493"/>
                    <a:pt x="42622" y="16772"/>
                    <a:pt x="40148" y="21814"/>
                  </a:cubicBezTo>
                  <a:lnTo>
                    <a:pt x="40148" y="21814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99" name="Google Shape;1999;p31"/>
            <p:cNvSpPr/>
            <p:nvPr/>
          </p:nvSpPr>
          <p:spPr>
            <a:xfrm>
              <a:off x="-13028374" y="888206"/>
              <a:ext cx="81442" cy="30844"/>
            </a:xfrm>
            <a:custGeom>
              <a:avLst/>
              <a:gdLst/>
              <a:ahLst/>
              <a:cxnLst/>
              <a:rect l="l" t="t" r="r" b="b"/>
              <a:pathLst>
                <a:path w="81442" h="30844" extrusionOk="0">
                  <a:moveTo>
                    <a:pt x="79821" y="26639"/>
                  </a:moveTo>
                  <a:cubicBezTo>
                    <a:pt x="81914" y="24070"/>
                    <a:pt x="81914" y="21121"/>
                    <a:pt x="80202" y="19503"/>
                  </a:cubicBezTo>
                  <a:cubicBezTo>
                    <a:pt x="76872" y="22928"/>
                    <a:pt x="73447" y="22453"/>
                    <a:pt x="69736" y="20740"/>
                  </a:cubicBezTo>
                  <a:cubicBezTo>
                    <a:pt x="67168" y="19884"/>
                    <a:pt x="64694" y="18647"/>
                    <a:pt x="62125" y="17315"/>
                  </a:cubicBezTo>
                  <a:cubicBezTo>
                    <a:pt x="55371" y="13129"/>
                    <a:pt x="48711" y="14366"/>
                    <a:pt x="41956" y="16935"/>
                  </a:cubicBezTo>
                  <a:cubicBezTo>
                    <a:pt x="37295" y="19028"/>
                    <a:pt x="32728" y="21596"/>
                    <a:pt x="28066" y="23689"/>
                  </a:cubicBezTo>
                  <a:cubicBezTo>
                    <a:pt x="24736" y="25402"/>
                    <a:pt x="20931" y="26258"/>
                    <a:pt x="16745" y="24926"/>
                  </a:cubicBezTo>
                  <a:cubicBezTo>
                    <a:pt x="13796" y="24070"/>
                    <a:pt x="12939" y="22833"/>
                    <a:pt x="12559" y="19884"/>
                  </a:cubicBezTo>
                  <a:cubicBezTo>
                    <a:pt x="12559" y="19028"/>
                    <a:pt x="12178" y="18171"/>
                    <a:pt x="11322" y="18171"/>
                  </a:cubicBezTo>
                  <a:cubicBezTo>
                    <a:pt x="7992" y="16459"/>
                    <a:pt x="6280" y="13985"/>
                    <a:pt x="6660" y="10180"/>
                  </a:cubicBezTo>
                  <a:cubicBezTo>
                    <a:pt x="7041" y="5994"/>
                    <a:pt x="9229" y="3044"/>
                    <a:pt x="12083" y="0"/>
                  </a:cubicBezTo>
                  <a:cubicBezTo>
                    <a:pt x="4092" y="1712"/>
                    <a:pt x="-1331" y="10180"/>
                    <a:pt x="286" y="17696"/>
                  </a:cubicBezTo>
                  <a:cubicBezTo>
                    <a:pt x="1523" y="26163"/>
                    <a:pt x="7041" y="31205"/>
                    <a:pt x="14556" y="30825"/>
                  </a:cubicBezTo>
                  <a:cubicBezTo>
                    <a:pt x="19599" y="30444"/>
                    <a:pt x="24261" y="29112"/>
                    <a:pt x="28447" y="27019"/>
                  </a:cubicBezTo>
                  <a:cubicBezTo>
                    <a:pt x="32633" y="25307"/>
                    <a:pt x="36819" y="23214"/>
                    <a:pt x="41481" y="22833"/>
                  </a:cubicBezTo>
                  <a:cubicBezTo>
                    <a:pt x="46523" y="22833"/>
                    <a:pt x="51565" y="24070"/>
                    <a:pt x="56608" y="26258"/>
                  </a:cubicBezTo>
                  <a:cubicBezTo>
                    <a:pt x="59937" y="27971"/>
                    <a:pt x="63743" y="29683"/>
                    <a:pt x="67929" y="30444"/>
                  </a:cubicBezTo>
                  <a:cubicBezTo>
                    <a:pt x="72115" y="31205"/>
                    <a:pt x="76301" y="30064"/>
                    <a:pt x="79726" y="26639"/>
                  </a:cubicBezTo>
                  <a:lnTo>
                    <a:pt x="79726" y="26639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000" name="Google Shape;2000;p31"/>
            <p:cNvSpPr/>
            <p:nvPr/>
          </p:nvSpPr>
          <p:spPr>
            <a:xfrm>
              <a:off x="-13140575" y="770140"/>
              <a:ext cx="80762" cy="83435"/>
            </a:xfrm>
            <a:custGeom>
              <a:avLst/>
              <a:gdLst/>
              <a:ahLst/>
              <a:cxnLst/>
              <a:rect l="l" t="t" r="r" b="b"/>
              <a:pathLst>
                <a:path w="80762" h="83435" extrusionOk="0">
                  <a:moveTo>
                    <a:pt x="79283" y="82960"/>
                  </a:moveTo>
                  <a:cubicBezTo>
                    <a:pt x="79664" y="82104"/>
                    <a:pt x="79664" y="81723"/>
                    <a:pt x="79664" y="81248"/>
                  </a:cubicBezTo>
                  <a:cubicBezTo>
                    <a:pt x="81376" y="74874"/>
                    <a:pt x="81376" y="68499"/>
                    <a:pt x="77571" y="62506"/>
                  </a:cubicBezTo>
                  <a:cubicBezTo>
                    <a:pt x="74146" y="57844"/>
                    <a:pt x="69103" y="54419"/>
                    <a:pt x="63586" y="52326"/>
                  </a:cubicBezTo>
                  <a:cubicBezTo>
                    <a:pt x="55118" y="48901"/>
                    <a:pt x="46556" y="45952"/>
                    <a:pt x="38088" y="43002"/>
                  </a:cubicBezTo>
                  <a:cubicBezTo>
                    <a:pt x="30477" y="40053"/>
                    <a:pt x="22771" y="37009"/>
                    <a:pt x="16397" y="32347"/>
                  </a:cubicBezTo>
                  <a:cubicBezTo>
                    <a:pt x="10879" y="27685"/>
                    <a:pt x="7074" y="22548"/>
                    <a:pt x="5361" y="15317"/>
                  </a:cubicBezTo>
                  <a:cubicBezTo>
                    <a:pt x="4505" y="10180"/>
                    <a:pt x="4505" y="5138"/>
                    <a:pt x="4981" y="0"/>
                  </a:cubicBezTo>
                  <a:lnTo>
                    <a:pt x="4600" y="0"/>
                  </a:lnTo>
                  <a:cubicBezTo>
                    <a:pt x="3363" y="3806"/>
                    <a:pt x="1651" y="8087"/>
                    <a:pt x="794" y="11892"/>
                  </a:cubicBezTo>
                  <a:cubicBezTo>
                    <a:pt x="-1774" y="21691"/>
                    <a:pt x="2031" y="30159"/>
                    <a:pt x="10118" y="36152"/>
                  </a:cubicBezTo>
                  <a:cubicBezTo>
                    <a:pt x="17348" y="41290"/>
                    <a:pt x="25816" y="43763"/>
                    <a:pt x="33902" y="46808"/>
                  </a:cubicBezTo>
                  <a:cubicBezTo>
                    <a:pt x="44082" y="50233"/>
                    <a:pt x="54262" y="52802"/>
                    <a:pt x="63586" y="58320"/>
                  </a:cubicBezTo>
                  <a:cubicBezTo>
                    <a:pt x="69103" y="61269"/>
                    <a:pt x="74241" y="64694"/>
                    <a:pt x="76714" y="70687"/>
                  </a:cubicBezTo>
                  <a:cubicBezTo>
                    <a:pt x="78808" y="74493"/>
                    <a:pt x="79283" y="78774"/>
                    <a:pt x="79283" y="83436"/>
                  </a:cubicBezTo>
                  <a:lnTo>
                    <a:pt x="79283" y="83055"/>
                  </a:lnTo>
                  <a:lnTo>
                    <a:pt x="79283" y="83055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001" name="Google Shape;2001;p31"/>
            <p:cNvSpPr/>
            <p:nvPr/>
          </p:nvSpPr>
          <p:spPr>
            <a:xfrm>
              <a:off x="-13021099" y="759770"/>
              <a:ext cx="35896" cy="90285"/>
            </a:xfrm>
            <a:custGeom>
              <a:avLst/>
              <a:gdLst/>
              <a:ahLst/>
              <a:cxnLst/>
              <a:rect l="l" t="t" r="r" b="b"/>
              <a:pathLst>
                <a:path w="35896" h="90285" extrusionOk="0">
                  <a:moveTo>
                    <a:pt x="33539" y="0"/>
                  </a:moveTo>
                  <a:cubicBezTo>
                    <a:pt x="33159" y="5137"/>
                    <a:pt x="31446" y="10275"/>
                    <a:pt x="28877" y="14556"/>
                  </a:cubicBezTo>
                  <a:cubicBezTo>
                    <a:pt x="25928" y="20074"/>
                    <a:pt x="22122" y="25211"/>
                    <a:pt x="18317" y="30825"/>
                  </a:cubicBezTo>
                  <a:cubicBezTo>
                    <a:pt x="13275" y="38531"/>
                    <a:pt x="7281" y="45761"/>
                    <a:pt x="3476" y="53943"/>
                  </a:cubicBezTo>
                  <a:cubicBezTo>
                    <a:pt x="-330" y="62505"/>
                    <a:pt x="-1567" y="71068"/>
                    <a:pt x="2619" y="79630"/>
                  </a:cubicBezTo>
                  <a:cubicBezTo>
                    <a:pt x="4713" y="83911"/>
                    <a:pt x="7281" y="87336"/>
                    <a:pt x="10706" y="90286"/>
                  </a:cubicBezTo>
                  <a:cubicBezTo>
                    <a:pt x="10706" y="89049"/>
                    <a:pt x="10325" y="88193"/>
                    <a:pt x="9850" y="87336"/>
                  </a:cubicBezTo>
                  <a:cubicBezTo>
                    <a:pt x="5188" y="77062"/>
                    <a:pt x="4807" y="66787"/>
                    <a:pt x="9850" y="56512"/>
                  </a:cubicBezTo>
                  <a:cubicBezTo>
                    <a:pt x="13275" y="49281"/>
                    <a:pt x="18317" y="43288"/>
                    <a:pt x="23455" y="37294"/>
                  </a:cubicBezTo>
                  <a:cubicBezTo>
                    <a:pt x="27260" y="31776"/>
                    <a:pt x="31541" y="26639"/>
                    <a:pt x="34015" y="20169"/>
                  </a:cubicBezTo>
                  <a:cubicBezTo>
                    <a:pt x="36584" y="13795"/>
                    <a:pt x="36584" y="6945"/>
                    <a:pt x="33634" y="95"/>
                  </a:cubicBezTo>
                  <a:lnTo>
                    <a:pt x="33634" y="95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002" name="Google Shape;2002;p31"/>
            <p:cNvSpPr/>
            <p:nvPr/>
          </p:nvSpPr>
          <p:spPr>
            <a:xfrm>
              <a:off x="-12906598" y="879681"/>
              <a:ext cx="60697" cy="34593"/>
            </a:xfrm>
            <a:custGeom>
              <a:avLst/>
              <a:gdLst/>
              <a:ahLst/>
              <a:cxnLst/>
              <a:rect l="l" t="t" r="r" b="b"/>
              <a:pathLst>
                <a:path w="60697" h="34593" extrusionOk="0">
                  <a:moveTo>
                    <a:pt x="36533" y="7479"/>
                  </a:moveTo>
                  <a:cubicBezTo>
                    <a:pt x="42051" y="6623"/>
                    <a:pt x="47949" y="6242"/>
                    <a:pt x="53467" y="5386"/>
                  </a:cubicBezTo>
                  <a:cubicBezTo>
                    <a:pt x="56036" y="5005"/>
                    <a:pt x="58129" y="4529"/>
                    <a:pt x="60698" y="4529"/>
                  </a:cubicBezTo>
                  <a:lnTo>
                    <a:pt x="60698" y="3673"/>
                  </a:lnTo>
                  <a:cubicBezTo>
                    <a:pt x="47093" y="-1845"/>
                    <a:pt x="33489" y="-1369"/>
                    <a:pt x="20835" y="6623"/>
                  </a:cubicBezTo>
                  <a:cubicBezTo>
                    <a:pt x="10655" y="13377"/>
                    <a:pt x="3044" y="22320"/>
                    <a:pt x="0" y="34593"/>
                  </a:cubicBezTo>
                  <a:cubicBezTo>
                    <a:pt x="1712" y="33737"/>
                    <a:pt x="3806" y="32500"/>
                    <a:pt x="5518" y="31168"/>
                  </a:cubicBezTo>
                  <a:cubicBezTo>
                    <a:pt x="12273" y="25269"/>
                    <a:pt x="19123" y="19276"/>
                    <a:pt x="25497" y="13377"/>
                  </a:cubicBezTo>
                  <a:cubicBezTo>
                    <a:pt x="28922" y="10428"/>
                    <a:pt x="32252" y="8335"/>
                    <a:pt x="36533" y="7479"/>
                  </a:cubicBezTo>
                  <a:lnTo>
                    <a:pt x="36533" y="7479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003" name="Google Shape;2003;p31"/>
            <p:cNvSpPr/>
            <p:nvPr/>
          </p:nvSpPr>
          <p:spPr>
            <a:xfrm>
              <a:off x="-13183306" y="872603"/>
              <a:ext cx="37436" cy="30868"/>
            </a:xfrm>
            <a:custGeom>
              <a:avLst/>
              <a:gdLst/>
              <a:ahLst/>
              <a:cxnLst/>
              <a:rect l="l" t="t" r="r" b="b"/>
              <a:pathLst>
                <a:path w="37436" h="30868" extrusionOk="0">
                  <a:moveTo>
                    <a:pt x="37436" y="20264"/>
                  </a:moveTo>
                  <a:cubicBezTo>
                    <a:pt x="21453" y="18552"/>
                    <a:pt x="8134" y="13890"/>
                    <a:pt x="618" y="0"/>
                  </a:cubicBezTo>
                  <a:cubicBezTo>
                    <a:pt x="142" y="380"/>
                    <a:pt x="142" y="856"/>
                    <a:pt x="142" y="1237"/>
                  </a:cubicBezTo>
                  <a:lnTo>
                    <a:pt x="142" y="2474"/>
                  </a:lnTo>
                  <a:cubicBezTo>
                    <a:pt x="-713" y="11321"/>
                    <a:pt x="2330" y="18932"/>
                    <a:pt x="8134" y="25307"/>
                  </a:cubicBezTo>
                  <a:cubicBezTo>
                    <a:pt x="11273" y="29112"/>
                    <a:pt x="15270" y="31205"/>
                    <a:pt x="20121" y="30825"/>
                  </a:cubicBezTo>
                  <a:cubicBezTo>
                    <a:pt x="24973" y="30825"/>
                    <a:pt x="28589" y="28256"/>
                    <a:pt x="31633" y="25782"/>
                  </a:cubicBezTo>
                  <a:cubicBezTo>
                    <a:pt x="33821" y="24070"/>
                    <a:pt x="35153" y="22357"/>
                    <a:pt x="37436" y="20264"/>
                  </a:cubicBezTo>
                  <a:lnTo>
                    <a:pt x="37436" y="20264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004" name="Google Shape;2004;p31"/>
            <p:cNvSpPr/>
            <p:nvPr/>
          </p:nvSpPr>
          <p:spPr>
            <a:xfrm>
              <a:off x="-12950964" y="952424"/>
              <a:ext cx="42748" cy="8338"/>
            </a:xfrm>
            <a:custGeom>
              <a:avLst/>
              <a:gdLst/>
              <a:ahLst/>
              <a:cxnLst/>
              <a:rect l="l" t="t" r="r" b="b"/>
              <a:pathLst>
                <a:path w="42748" h="8338" extrusionOk="0">
                  <a:moveTo>
                    <a:pt x="36565" y="4376"/>
                  </a:moveTo>
                  <a:cubicBezTo>
                    <a:pt x="30857" y="1522"/>
                    <a:pt x="24292" y="380"/>
                    <a:pt x="17728" y="0"/>
                  </a:cubicBezTo>
                  <a:cubicBezTo>
                    <a:pt x="12876" y="0"/>
                    <a:pt x="7643" y="380"/>
                    <a:pt x="3267" y="2188"/>
                  </a:cubicBezTo>
                  <a:cubicBezTo>
                    <a:pt x="1934" y="2949"/>
                    <a:pt x="1079" y="3996"/>
                    <a:pt x="222" y="5042"/>
                  </a:cubicBezTo>
                  <a:cubicBezTo>
                    <a:pt x="-634" y="7230"/>
                    <a:pt x="1079" y="8658"/>
                    <a:pt x="3742" y="8277"/>
                  </a:cubicBezTo>
                  <a:cubicBezTo>
                    <a:pt x="4599" y="8277"/>
                    <a:pt x="5074" y="7896"/>
                    <a:pt x="5931" y="7896"/>
                  </a:cubicBezTo>
                  <a:cubicBezTo>
                    <a:pt x="11639" y="6469"/>
                    <a:pt x="17347" y="5328"/>
                    <a:pt x="23436" y="5328"/>
                  </a:cubicBezTo>
                  <a:cubicBezTo>
                    <a:pt x="30000" y="5328"/>
                    <a:pt x="36565" y="6374"/>
                    <a:pt x="42749" y="8182"/>
                  </a:cubicBezTo>
                  <a:lnTo>
                    <a:pt x="42749" y="7421"/>
                  </a:lnTo>
                  <a:cubicBezTo>
                    <a:pt x="41037" y="6374"/>
                    <a:pt x="38848" y="4852"/>
                    <a:pt x="36660" y="4186"/>
                  </a:cubicBezTo>
                  <a:lnTo>
                    <a:pt x="36660" y="418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005" name="Google Shape;2005;p31"/>
            <p:cNvSpPr/>
            <p:nvPr/>
          </p:nvSpPr>
          <p:spPr>
            <a:xfrm>
              <a:off x="-13004857" y="820468"/>
              <a:ext cx="11588" cy="31205"/>
            </a:xfrm>
            <a:custGeom>
              <a:avLst/>
              <a:gdLst/>
              <a:ahLst/>
              <a:cxnLst/>
              <a:rect l="l" t="t" r="r" b="b"/>
              <a:pathLst>
                <a:path w="11588" h="31205" extrusionOk="0">
                  <a:moveTo>
                    <a:pt x="2931" y="4757"/>
                  </a:moveTo>
                  <a:cubicBezTo>
                    <a:pt x="2075" y="6469"/>
                    <a:pt x="1599" y="7706"/>
                    <a:pt x="1218" y="9419"/>
                  </a:cubicBezTo>
                  <a:cubicBezTo>
                    <a:pt x="-2206" y="18837"/>
                    <a:pt x="1694" y="27400"/>
                    <a:pt x="11589" y="31205"/>
                  </a:cubicBezTo>
                  <a:cubicBezTo>
                    <a:pt x="7688" y="26543"/>
                    <a:pt x="5975" y="21786"/>
                    <a:pt x="5500" y="16268"/>
                  </a:cubicBezTo>
                  <a:cubicBezTo>
                    <a:pt x="5024" y="10750"/>
                    <a:pt x="5500" y="5613"/>
                    <a:pt x="5500" y="0"/>
                  </a:cubicBezTo>
                  <a:cubicBezTo>
                    <a:pt x="4643" y="1712"/>
                    <a:pt x="3787" y="2949"/>
                    <a:pt x="2931" y="4662"/>
                  </a:cubicBezTo>
                  <a:lnTo>
                    <a:pt x="2931" y="4662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006" name="Google Shape;2006;p31"/>
            <p:cNvSpPr/>
            <p:nvPr/>
          </p:nvSpPr>
          <p:spPr>
            <a:xfrm>
              <a:off x="-13019241" y="1030627"/>
              <a:ext cx="20371" cy="13257"/>
            </a:xfrm>
            <a:custGeom>
              <a:avLst/>
              <a:gdLst/>
              <a:ahLst/>
              <a:cxnLst/>
              <a:rect l="l" t="t" r="r" b="b"/>
              <a:pathLst>
                <a:path w="20371" h="13257" extrusionOk="0">
                  <a:moveTo>
                    <a:pt x="20360" y="0"/>
                  </a:moveTo>
                  <a:cubicBezTo>
                    <a:pt x="16935" y="1332"/>
                    <a:pt x="13890" y="3044"/>
                    <a:pt x="9990" y="4376"/>
                  </a:cubicBezTo>
                  <a:cubicBezTo>
                    <a:pt x="5233" y="5708"/>
                    <a:pt x="3520" y="9989"/>
                    <a:pt x="0" y="12653"/>
                  </a:cubicBezTo>
                  <a:cubicBezTo>
                    <a:pt x="6470" y="15698"/>
                    <a:pt x="20835" y="6565"/>
                    <a:pt x="20360" y="95"/>
                  </a:cubicBezTo>
                  <a:lnTo>
                    <a:pt x="20360" y="95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007" name="Google Shape;2007;p31"/>
            <p:cNvSpPr/>
            <p:nvPr/>
          </p:nvSpPr>
          <p:spPr>
            <a:xfrm>
              <a:off x="-12935900" y="933908"/>
              <a:ext cx="27685" cy="6433"/>
            </a:xfrm>
            <a:custGeom>
              <a:avLst/>
              <a:gdLst/>
              <a:ahLst/>
              <a:cxnLst/>
              <a:rect l="l" t="t" r="r" b="b"/>
              <a:pathLst>
                <a:path w="27685" h="6433" extrusionOk="0">
                  <a:moveTo>
                    <a:pt x="22548" y="916"/>
                  </a:moveTo>
                  <a:cubicBezTo>
                    <a:pt x="16554" y="-226"/>
                    <a:pt x="10180" y="-511"/>
                    <a:pt x="4186" y="1297"/>
                  </a:cubicBezTo>
                  <a:cubicBezTo>
                    <a:pt x="2949" y="1677"/>
                    <a:pt x="1618" y="2724"/>
                    <a:pt x="381" y="3485"/>
                  </a:cubicBezTo>
                  <a:cubicBezTo>
                    <a:pt x="0" y="3865"/>
                    <a:pt x="0" y="4912"/>
                    <a:pt x="0" y="5292"/>
                  </a:cubicBezTo>
                  <a:cubicBezTo>
                    <a:pt x="381" y="6053"/>
                    <a:pt x="1712" y="6434"/>
                    <a:pt x="2569" y="6434"/>
                  </a:cubicBezTo>
                  <a:cubicBezTo>
                    <a:pt x="3425" y="6434"/>
                    <a:pt x="4662" y="6053"/>
                    <a:pt x="5518" y="5673"/>
                  </a:cubicBezTo>
                  <a:cubicBezTo>
                    <a:pt x="12749" y="3485"/>
                    <a:pt x="19598" y="1297"/>
                    <a:pt x="27685" y="2058"/>
                  </a:cubicBezTo>
                  <a:cubicBezTo>
                    <a:pt x="25973" y="1677"/>
                    <a:pt x="24260" y="1297"/>
                    <a:pt x="22548" y="916"/>
                  </a:cubicBezTo>
                  <a:lnTo>
                    <a:pt x="22548" y="91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008" name="Google Shape;2008;p31"/>
            <p:cNvSpPr/>
            <p:nvPr/>
          </p:nvSpPr>
          <p:spPr>
            <a:xfrm>
              <a:off x="-13024473" y="1020162"/>
              <a:ext cx="19122" cy="13523"/>
            </a:xfrm>
            <a:custGeom>
              <a:avLst/>
              <a:gdLst/>
              <a:ahLst/>
              <a:cxnLst/>
              <a:rect l="l" t="t" r="r" b="b"/>
              <a:pathLst>
                <a:path w="19122" h="13523" extrusionOk="0">
                  <a:moveTo>
                    <a:pt x="19123" y="0"/>
                  </a:moveTo>
                  <a:cubicBezTo>
                    <a:pt x="14841" y="1713"/>
                    <a:pt x="10655" y="3806"/>
                    <a:pt x="6374" y="5899"/>
                  </a:cubicBezTo>
                  <a:cubicBezTo>
                    <a:pt x="2569" y="7135"/>
                    <a:pt x="476" y="9704"/>
                    <a:pt x="0" y="13510"/>
                  </a:cubicBezTo>
                  <a:cubicBezTo>
                    <a:pt x="5898" y="13890"/>
                    <a:pt x="17410" y="6374"/>
                    <a:pt x="19028" y="0"/>
                  </a:cubicBezTo>
                  <a:lnTo>
                    <a:pt x="19028" y="0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009" name="Google Shape;2009;p31"/>
            <p:cNvSpPr/>
            <p:nvPr/>
          </p:nvSpPr>
          <p:spPr>
            <a:xfrm>
              <a:off x="-12940949" y="916397"/>
              <a:ext cx="11994" cy="8077"/>
            </a:xfrm>
            <a:custGeom>
              <a:avLst/>
              <a:gdLst/>
              <a:ahLst/>
              <a:cxnLst/>
              <a:rect l="l" t="t" r="r" b="b"/>
              <a:pathLst>
                <a:path w="11994" h="8077" extrusionOk="0">
                  <a:moveTo>
                    <a:pt x="197" y="5297"/>
                  </a:moveTo>
                  <a:cubicBezTo>
                    <a:pt x="-279" y="6154"/>
                    <a:pt x="197" y="7010"/>
                    <a:pt x="673" y="7866"/>
                  </a:cubicBezTo>
                  <a:cubicBezTo>
                    <a:pt x="1149" y="8342"/>
                    <a:pt x="2005" y="7866"/>
                    <a:pt x="2861" y="7866"/>
                  </a:cubicBezTo>
                  <a:cubicBezTo>
                    <a:pt x="3337" y="7390"/>
                    <a:pt x="3717" y="7010"/>
                    <a:pt x="4193" y="6534"/>
                  </a:cubicBezTo>
                  <a:cubicBezTo>
                    <a:pt x="6762" y="4346"/>
                    <a:pt x="9426" y="2158"/>
                    <a:pt x="11995" y="65"/>
                  </a:cubicBezTo>
                  <a:cubicBezTo>
                    <a:pt x="7238" y="-411"/>
                    <a:pt x="2005" y="1777"/>
                    <a:pt x="292" y="5297"/>
                  </a:cubicBezTo>
                  <a:lnTo>
                    <a:pt x="292" y="5297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010" name="Google Shape;2010;p31"/>
            <p:cNvSpPr/>
            <p:nvPr/>
          </p:nvSpPr>
          <p:spPr>
            <a:xfrm>
              <a:off x="-12979378" y="1216336"/>
              <a:ext cx="12411" cy="29492"/>
            </a:xfrm>
            <a:custGeom>
              <a:avLst/>
              <a:gdLst/>
              <a:ahLst/>
              <a:cxnLst/>
              <a:rect l="l" t="t" r="r" b="b"/>
              <a:pathLst>
                <a:path w="12411" h="29492" extrusionOk="0">
                  <a:moveTo>
                    <a:pt x="2189" y="29112"/>
                  </a:moveTo>
                  <a:cubicBezTo>
                    <a:pt x="2189" y="29112"/>
                    <a:pt x="2664" y="29493"/>
                    <a:pt x="3044" y="29493"/>
                  </a:cubicBezTo>
                  <a:cubicBezTo>
                    <a:pt x="4757" y="27780"/>
                    <a:pt x="6945" y="25687"/>
                    <a:pt x="8658" y="23499"/>
                  </a:cubicBezTo>
                  <a:cubicBezTo>
                    <a:pt x="12558" y="19218"/>
                    <a:pt x="13890" y="14556"/>
                    <a:pt x="10370" y="8943"/>
                  </a:cubicBezTo>
                  <a:cubicBezTo>
                    <a:pt x="8182" y="5138"/>
                    <a:pt x="4281" y="2093"/>
                    <a:pt x="0" y="0"/>
                  </a:cubicBezTo>
                  <a:cubicBezTo>
                    <a:pt x="4377" y="9419"/>
                    <a:pt x="4757" y="19218"/>
                    <a:pt x="2189" y="29112"/>
                  </a:cubicBezTo>
                  <a:lnTo>
                    <a:pt x="2189" y="29112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2 1 2 1">
  <p:cSld name="Blue slide with text">
    <p:bg>
      <p:bgPr>
        <a:solidFill>
          <a:schemeClr val="dk2"/>
        </a:solidFill>
        <a:effectLst/>
      </p:bgPr>
    </p:bg>
    <p:spTree>
      <p:nvGrpSpPr>
        <p:cNvPr id="1" name="Shape 20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1" name="Google Shape;2091;p33"/>
          <p:cNvSpPr txBox="1">
            <a:spLocks noGrp="1"/>
          </p:cNvSpPr>
          <p:nvPr>
            <p:ph type="title"/>
          </p:nvPr>
        </p:nvSpPr>
        <p:spPr>
          <a:xfrm>
            <a:off x="345775" y="292896"/>
            <a:ext cx="8456400" cy="1022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2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sp>
        <p:nvSpPr>
          <p:cNvPr id="2092" name="Google Shape;2092;p33"/>
          <p:cNvSpPr txBox="1">
            <a:spLocks noGrp="1"/>
          </p:cNvSpPr>
          <p:nvPr>
            <p:ph type="body" idx="1"/>
          </p:nvPr>
        </p:nvSpPr>
        <p:spPr>
          <a:xfrm>
            <a:off x="345775" y="1315802"/>
            <a:ext cx="8459488" cy="3450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 Tight Medium"/>
              <a:buNone/>
              <a:defRPr sz="12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1pPr>
            <a:lvl2pPr marL="914400" marR="0" lvl="1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○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2pPr>
            <a:lvl3pPr marL="1371600" marR="0" lvl="2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■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3pPr>
            <a:lvl4pPr marL="1828800" marR="0" lvl="3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●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4pPr>
            <a:lvl5pPr marL="2286000" marR="0" lvl="4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○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5pPr>
            <a:lvl6pPr marL="2743200" marR="0" lvl="5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■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6pPr>
            <a:lvl7pPr marL="3200400" marR="0" lvl="6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●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7pPr>
            <a:lvl8pPr marL="3657600" marR="0" lvl="7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○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8pPr>
            <a:lvl9pPr marL="4114800" marR="0" lvl="8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■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9pPr>
          </a:lstStyle>
          <a:p>
            <a:endParaRPr/>
          </a:p>
        </p:txBody>
      </p:sp>
      <p:grpSp>
        <p:nvGrpSpPr>
          <p:cNvPr id="2093" name="Google Shape;2093;p33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2094" name="Google Shape;2094;p33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2095" name="Google Shape;2095;p33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2096" name="Google Shape;2096;p33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097" name="Google Shape;2097;p33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098" name="Google Shape;2098;p33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099" name="Google Shape;2099;p33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00" name="Google Shape;2100;p33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01" name="Google Shape;2101;p33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02" name="Google Shape;2102;p33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03" name="Google Shape;2103;p33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04" name="Google Shape;2104;p33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05" name="Google Shape;2105;p33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06" name="Google Shape;2106;p33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07" name="Google Shape;2107;p33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08" name="Google Shape;2108;p33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09" name="Google Shape;2109;p33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2110" name="Google Shape;2110;p33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2111" name="Google Shape;2111;p33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12" name="Google Shape;2112;p33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13" name="Google Shape;2113;p33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14" name="Google Shape;2114;p33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15" name="Google Shape;2115;p33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16" name="Google Shape;2116;p33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17" name="Google Shape;2117;p33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18" name="Google Shape;2118;p33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19" name="Google Shape;2119;p33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20" name="Google Shape;2120;p33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21" name="Google Shape;2121;p33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22" name="Google Shape;2122;p33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23" name="Google Shape;2123;p33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24" name="Google Shape;2124;p33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25" name="Google Shape;2125;p33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26" name="Google Shape;2126;p33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27" name="Google Shape;2127;p33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28" name="Google Shape;2128;p33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29" name="Google Shape;2129;p33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30" name="Google Shape;2130;p33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31" name="Google Shape;2131;p33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32" name="Google Shape;2132;p33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33" name="Google Shape;2133;p33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34" name="Google Shape;2134;p33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35" name="Google Shape;2135;p33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36" name="Google Shape;2136;p33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2137" name="Google Shape;2137;p33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138" name="Google Shape;2138;p33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1" preserve="1" userDrawn="1">
  <p:cSld name="1_Custom Layout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61;p8">
            <a:extLst>
              <a:ext uri="{FF2B5EF4-FFF2-40B4-BE49-F238E27FC236}">
                <a16:creationId xmlns:a16="http://schemas.microsoft.com/office/drawing/2014/main" id="{47050B94-6AED-4309-5CA5-2827193135F9}"/>
              </a:ext>
            </a:extLst>
          </p:cNvPr>
          <p:cNvSpPr/>
          <p:nvPr userDrawn="1"/>
        </p:nvSpPr>
        <p:spPr>
          <a:xfrm>
            <a:off x="-1" y="0"/>
            <a:ext cx="9144001" cy="5143500"/>
          </a:xfrm>
          <a:prstGeom prst="rect">
            <a:avLst/>
          </a:prstGeom>
          <a:gradFill>
            <a:gsLst>
              <a:gs pos="26000">
                <a:srgbClr val="112231">
                  <a:alpha val="60000"/>
                  <a:lumMod val="95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115393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3 1 1 1" userDrawn="1">
  <p:cSld name="Blue section divider">
    <p:bg>
      <p:bgPr>
        <a:solidFill>
          <a:schemeClr val="dk2"/>
        </a:solidFill>
        <a:effectLst/>
      </p:bgPr>
    </p:bg>
    <p:spTree>
      <p:nvGrpSpPr>
        <p:cNvPr id="1" name="Shape 2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" name="Google Shape;2140;p34"/>
          <p:cNvSpPr/>
          <p:nvPr/>
        </p:nvSpPr>
        <p:spPr>
          <a:xfrm>
            <a:off x="8689875" y="0"/>
            <a:ext cx="454200" cy="430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41" name="Google Shape;2141;p34"/>
          <p:cNvSpPr/>
          <p:nvPr/>
        </p:nvSpPr>
        <p:spPr>
          <a:xfrm>
            <a:off x="7970700" y="0"/>
            <a:ext cx="1173300" cy="759900"/>
          </a:xfrm>
          <a:prstGeom prst="roundRect">
            <a:avLst>
              <a:gd name="adj" fmla="val 37011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2142" name="Google Shape;2142;p34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2143" name="Google Shape;2143;p34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2144" name="Google Shape;2144;p34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2145" name="Google Shape;2145;p34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46" name="Google Shape;2146;p34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47" name="Google Shape;2147;p34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48" name="Google Shape;2148;p34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49" name="Google Shape;2149;p34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50" name="Google Shape;2150;p34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51" name="Google Shape;2151;p34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52" name="Google Shape;2152;p34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53" name="Google Shape;2153;p34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54" name="Google Shape;2154;p34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55" name="Google Shape;2155;p34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56" name="Google Shape;2156;p34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57" name="Google Shape;2157;p34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58" name="Google Shape;2158;p34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2159" name="Google Shape;2159;p34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2160" name="Google Shape;2160;p34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61" name="Google Shape;2161;p34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62" name="Google Shape;2162;p34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63" name="Google Shape;2163;p34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64" name="Google Shape;2164;p34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65" name="Google Shape;2165;p34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66" name="Google Shape;2166;p34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67" name="Google Shape;2167;p34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68" name="Google Shape;2168;p34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69" name="Google Shape;2169;p34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70" name="Google Shape;2170;p34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71" name="Google Shape;2171;p34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72" name="Google Shape;2172;p34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73" name="Google Shape;2173;p34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74" name="Google Shape;2174;p34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75" name="Google Shape;2175;p34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76" name="Google Shape;2176;p34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77" name="Google Shape;2177;p34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78" name="Google Shape;2178;p34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79" name="Google Shape;2179;p34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80" name="Google Shape;2180;p34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81" name="Google Shape;2181;p34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82" name="Google Shape;2182;p34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83" name="Google Shape;2183;p34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84" name="Google Shape;2184;p34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85" name="Google Shape;2185;p34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2186" name="Google Shape;2186;p34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187" name="Google Shape;2187;p34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2188" name="Google Shape;2188;p34"/>
          <p:cNvSpPr/>
          <p:nvPr/>
        </p:nvSpPr>
        <p:spPr>
          <a:xfrm>
            <a:off x="8689875" y="0"/>
            <a:ext cx="454200" cy="430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89" name="Google Shape;2189;p34"/>
          <p:cNvSpPr/>
          <p:nvPr/>
        </p:nvSpPr>
        <p:spPr>
          <a:xfrm>
            <a:off x="7970700" y="0"/>
            <a:ext cx="1173300" cy="759900"/>
          </a:xfrm>
          <a:prstGeom prst="roundRect">
            <a:avLst>
              <a:gd name="adj" fmla="val 37011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90" name="Google Shape;2190;p34"/>
          <p:cNvSpPr txBox="1">
            <a:spLocks noGrp="1"/>
          </p:cNvSpPr>
          <p:nvPr>
            <p:ph type="title"/>
          </p:nvPr>
        </p:nvSpPr>
        <p:spPr>
          <a:xfrm>
            <a:off x="4336834" y="1707204"/>
            <a:ext cx="4353041" cy="1446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Autofit/>
          </a:bodyPr>
          <a:lstStyle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48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grpSp>
        <p:nvGrpSpPr>
          <p:cNvPr id="2191" name="Google Shape;2191;p34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2192" name="Google Shape;2192;p34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2193" name="Google Shape;2193;p34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2194" name="Google Shape;2194;p34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95" name="Google Shape;2195;p34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96" name="Google Shape;2196;p34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97" name="Google Shape;2197;p34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98" name="Google Shape;2198;p34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99" name="Google Shape;2199;p34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00" name="Google Shape;2200;p34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01" name="Google Shape;2201;p34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02" name="Google Shape;2202;p34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03" name="Google Shape;2203;p34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04" name="Google Shape;2204;p34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05" name="Google Shape;2205;p34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06" name="Google Shape;2206;p34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07" name="Google Shape;2207;p34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2208" name="Google Shape;2208;p34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2209" name="Google Shape;2209;p34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10" name="Google Shape;2210;p34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11" name="Google Shape;2211;p34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12" name="Google Shape;2212;p34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13" name="Google Shape;2213;p34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14" name="Google Shape;2214;p34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15" name="Google Shape;2215;p34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16" name="Google Shape;2216;p34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17" name="Google Shape;2217;p34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18" name="Google Shape;2218;p34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19" name="Google Shape;2219;p34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20" name="Google Shape;2220;p34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21" name="Google Shape;2221;p34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22" name="Google Shape;2222;p34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23" name="Google Shape;2223;p34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24" name="Google Shape;2224;p34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25" name="Google Shape;2225;p34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26" name="Google Shape;2226;p34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27" name="Google Shape;2227;p34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28" name="Google Shape;2228;p34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29" name="Google Shape;2229;p34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30" name="Google Shape;2230;p34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31" name="Google Shape;2231;p34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32" name="Google Shape;2232;p34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33" name="Google Shape;2233;p34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34" name="Google Shape;2234;p34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2235" name="Google Shape;2235;p34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236" name="Google Shape;2236;p34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2237" name="Google Shape;2237;p34"/>
          <p:cNvSpPr txBox="1">
            <a:spLocks noGrp="1"/>
          </p:cNvSpPr>
          <p:nvPr>
            <p:ph type="body" idx="1"/>
          </p:nvPr>
        </p:nvSpPr>
        <p:spPr>
          <a:xfrm>
            <a:off x="4336835" y="3172342"/>
            <a:ext cx="4353042" cy="4307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accen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9pPr>
          </a:lstStyle>
          <a:p>
            <a:endParaRPr/>
          </a:p>
        </p:txBody>
      </p:sp>
      <p:sp>
        <p:nvSpPr>
          <p:cNvPr id="2239" name="Google Shape;2239;p34"/>
          <p:cNvSpPr>
            <a:spLocks noGrp="1"/>
          </p:cNvSpPr>
          <p:nvPr>
            <p:ph type="body" idx="3"/>
          </p:nvPr>
        </p:nvSpPr>
        <p:spPr>
          <a:xfrm>
            <a:off x="343800" y="176850"/>
            <a:ext cx="1581963" cy="276433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36000" rIns="72000" bIns="36000" anchor="ctr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Poppins"/>
              <a:buNone/>
              <a:defRPr sz="700" b="0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3 1 1 1">
  <p:cSld name="Blue thank you slide">
    <p:bg>
      <p:bgPr>
        <a:solidFill>
          <a:schemeClr val="dk2"/>
        </a:solidFill>
        <a:effectLst/>
      </p:bgPr>
    </p:bg>
    <p:spTree>
      <p:nvGrpSpPr>
        <p:cNvPr id="1" name="Shape 2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1" name="Google Shape;2241;p35"/>
          <p:cNvSpPr>
            <a:spLocks noGrp="1"/>
          </p:cNvSpPr>
          <p:nvPr>
            <p:ph type="body" idx="1"/>
          </p:nvPr>
        </p:nvSpPr>
        <p:spPr>
          <a:xfrm>
            <a:off x="343800" y="176850"/>
            <a:ext cx="1581963" cy="276433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36000" rIns="72000" bIns="36000" anchor="ctr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Inter Tight"/>
              <a:buNone/>
              <a:defRPr sz="700" b="1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9pPr>
          </a:lstStyle>
          <a:p>
            <a:endParaRPr/>
          </a:p>
        </p:txBody>
      </p:sp>
      <p:sp>
        <p:nvSpPr>
          <p:cNvPr id="2242" name="Google Shape;2242;p35"/>
          <p:cNvSpPr/>
          <p:nvPr/>
        </p:nvSpPr>
        <p:spPr>
          <a:xfrm>
            <a:off x="8689875" y="0"/>
            <a:ext cx="454200" cy="430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43" name="Google Shape;2243;p35"/>
          <p:cNvSpPr/>
          <p:nvPr/>
        </p:nvSpPr>
        <p:spPr>
          <a:xfrm>
            <a:off x="7970700" y="0"/>
            <a:ext cx="1173300" cy="759900"/>
          </a:xfrm>
          <a:prstGeom prst="roundRect">
            <a:avLst>
              <a:gd name="adj" fmla="val 37011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2244" name="Google Shape;2244;p35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2245" name="Google Shape;2245;p35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2246" name="Google Shape;2246;p35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2247" name="Google Shape;2247;p35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48" name="Google Shape;2248;p35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49" name="Google Shape;2249;p35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50" name="Google Shape;2250;p35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51" name="Google Shape;2251;p35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52" name="Google Shape;2252;p35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53" name="Google Shape;2253;p35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54" name="Google Shape;2254;p35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55" name="Google Shape;2255;p35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56" name="Google Shape;2256;p35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57" name="Google Shape;2257;p35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58" name="Google Shape;2258;p35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59" name="Google Shape;2259;p35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60" name="Google Shape;2260;p35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2261" name="Google Shape;2261;p35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2262" name="Google Shape;2262;p35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63" name="Google Shape;2263;p35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64" name="Google Shape;2264;p35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65" name="Google Shape;2265;p35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66" name="Google Shape;2266;p35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67" name="Google Shape;2267;p35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68" name="Google Shape;2268;p35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69" name="Google Shape;2269;p35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70" name="Google Shape;2270;p35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71" name="Google Shape;2271;p35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72" name="Google Shape;2272;p35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73" name="Google Shape;2273;p35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74" name="Google Shape;2274;p35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75" name="Google Shape;2275;p35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76" name="Google Shape;2276;p35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77" name="Google Shape;2277;p35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78" name="Google Shape;2278;p35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79" name="Google Shape;2279;p35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80" name="Google Shape;2280;p35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81" name="Google Shape;2281;p35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82" name="Google Shape;2282;p35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83" name="Google Shape;2283;p35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84" name="Google Shape;2284;p35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85" name="Google Shape;2285;p35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86" name="Google Shape;2286;p35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87" name="Google Shape;2287;p35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2288" name="Google Shape;2288;p35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289" name="Google Shape;2289;p35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2290" name="Google Shape;2290;p35"/>
          <p:cNvSpPr/>
          <p:nvPr/>
        </p:nvSpPr>
        <p:spPr>
          <a:xfrm>
            <a:off x="8689875" y="0"/>
            <a:ext cx="454200" cy="430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91" name="Google Shape;2291;p35"/>
          <p:cNvSpPr/>
          <p:nvPr/>
        </p:nvSpPr>
        <p:spPr>
          <a:xfrm>
            <a:off x="7970700" y="0"/>
            <a:ext cx="1173300" cy="759900"/>
          </a:xfrm>
          <a:prstGeom prst="roundRect">
            <a:avLst>
              <a:gd name="adj" fmla="val 37011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92" name="Google Shape;2292;p35"/>
          <p:cNvSpPr txBox="1">
            <a:spLocks noGrp="1"/>
          </p:cNvSpPr>
          <p:nvPr>
            <p:ph type="title"/>
          </p:nvPr>
        </p:nvSpPr>
        <p:spPr>
          <a:xfrm>
            <a:off x="343800" y="2033837"/>
            <a:ext cx="8456400" cy="10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grpSp>
        <p:nvGrpSpPr>
          <p:cNvPr id="2293" name="Google Shape;2293;p35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2294" name="Google Shape;2294;p35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2295" name="Google Shape;2295;p35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2296" name="Google Shape;2296;p35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97" name="Google Shape;2297;p35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98" name="Google Shape;2298;p35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99" name="Google Shape;2299;p35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00" name="Google Shape;2300;p35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01" name="Google Shape;2301;p35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02" name="Google Shape;2302;p35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03" name="Google Shape;2303;p35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04" name="Google Shape;2304;p35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05" name="Google Shape;2305;p35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06" name="Google Shape;2306;p35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07" name="Google Shape;2307;p35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08" name="Google Shape;2308;p35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09" name="Google Shape;2309;p35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2310" name="Google Shape;2310;p35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2311" name="Google Shape;2311;p35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12" name="Google Shape;2312;p35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13" name="Google Shape;2313;p35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14" name="Google Shape;2314;p35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15" name="Google Shape;2315;p35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16" name="Google Shape;2316;p35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17" name="Google Shape;2317;p35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18" name="Google Shape;2318;p35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19" name="Google Shape;2319;p35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20" name="Google Shape;2320;p35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21" name="Google Shape;2321;p35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22" name="Google Shape;2322;p35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23" name="Google Shape;2323;p35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24" name="Google Shape;2324;p35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25" name="Google Shape;2325;p35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26" name="Google Shape;2326;p35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27" name="Google Shape;2327;p35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28" name="Google Shape;2328;p35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29" name="Google Shape;2329;p35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30" name="Google Shape;2330;p35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31" name="Google Shape;2331;p35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32" name="Google Shape;2332;p35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33" name="Google Shape;2333;p35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34" name="Google Shape;2334;p35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35" name="Google Shape;2335;p35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36" name="Google Shape;2336;p35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2337" name="Google Shape;2337;p35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38" name="Google Shape;2338;p35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2339" name="Google Shape;2339;p35"/>
          <p:cNvSpPr txBox="1">
            <a:spLocks noGrp="1"/>
          </p:cNvSpPr>
          <p:nvPr>
            <p:ph type="body" idx="2"/>
          </p:nvPr>
        </p:nvSpPr>
        <p:spPr>
          <a:xfrm>
            <a:off x="549988" y="3042347"/>
            <a:ext cx="5916720" cy="817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Inter Tight Medium"/>
              <a:buNone/>
              <a:defRPr sz="2000" i="0" u="none" strike="noStrike" cap="none">
                <a:solidFill>
                  <a:schemeClr val="accen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9pPr>
          </a:lstStyle>
          <a:p>
            <a:endParaRPr/>
          </a:p>
        </p:txBody>
      </p:sp>
      <p:grpSp>
        <p:nvGrpSpPr>
          <p:cNvPr id="2340" name="Google Shape;2340;p35"/>
          <p:cNvGrpSpPr/>
          <p:nvPr/>
        </p:nvGrpSpPr>
        <p:grpSpPr>
          <a:xfrm>
            <a:off x="3900959" y="-1035560"/>
            <a:ext cx="7718612" cy="7788576"/>
            <a:chOff x="-13384189" y="657713"/>
            <a:chExt cx="685745" cy="691961"/>
          </a:xfrm>
        </p:grpSpPr>
        <p:sp>
          <p:nvSpPr>
            <p:cNvPr id="2341" name="Google Shape;2341;p35"/>
            <p:cNvSpPr/>
            <p:nvPr/>
          </p:nvSpPr>
          <p:spPr>
            <a:xfrm>
              <a:off x="-13384189" y="763359"/>
              <a:ext cx="685745" cy="586315"/>
            </a:xfrm>
            <a:custGeom>
              <a:avLst/>
              <a:gdLst/>
              <a:ahLst/>
              <a:cxnLst/>
              <a:rect l="l" t="t" r="r" b="b"/>
              <a:pathLst>
                <a:path w="685745" h="586315" extrusionOk="0">
                  <a:moveTo>
                    <a:pt x="685373" y="309795"/>
                  </a:moveTo>
                  <a:cubicBezTo>
                    <a:pt x="684136" y="299139"/>
                    <a:pt x="679474" y="289816"/>
                    <a:pt x="670912" y="283442"/>
                  </a:cubicBezTo>
                  <a:cubicBezTo>
                    <a:pt x="657783" y="272786"/>
                    <a:pt x="642846" y="269456"/>
                    <a:pt x="626768" y="272786"/>
                  </a:cubicBezTo>
                  <a:cubicBezTo>
                    <a:pt x="617445" y="274879"/>
                    <a:pt x="608977" y="277924"/>
                    <a:pt x="600034" y="280397"/>
                  </a:cubicBezTo>
                  <a:cubicBezTo>
                    <a:pt x="592804" y="282490"/>
                    <a:pt x="585573" y="284203"/>
                    <a:pt x="577962" y="283822"/>
                  </a:cubicBezTo>
                  <a:cubicBezTo>
                    <a:pt x="576725" y="283822"/>
                    <a:pt x="575869" y="283442"/>
                    <a:pt x="575013" y="283442"/>
                  </a:cubicBezTo>
                  <a:lnTo>
                    <a:pt x="575013" y="282205"/>
                  </a:lnTo>
                  <a:cubicBezTo>
                    <a:pt x="604696" y="269076"/>
                    <a:pt x="634854" y="255471"/>
                    <a:pt x="665014" y="242247"/>
                  </a:cubicBezTo>
                  <a:lnTo>
                    <a:pt x="665014" y="241866"/>
                  </a:lnTo>
                  <a:lnTo>
                    <a:pt x="533343" y="241866"/>
                  </a:lnTo>
                  <a:cubicBezTo>
                    <a:pt x="531630" y="241866"/>
                    <a:pt x="530774" y="241486"/>
                    <a:pt x="529918" y="239773"/>
                  </a:cubicBezTo>
                  <a:cubicBezTo>
                    <a:pt x="529061" y="237680"/>
                    <a:pt x="528205" y="235968"/>
                    <a:pt x="527349" y="233875"/>
                  </a:cubicBezTo>
                  <a:cubicBezTo>
                    <a:pt x="526968" y="233494"/>
                    <a:pt x="526968" y="232638"/>
                    <a:pt x="526493" y="231782"/>
                  </a:cubicBezTo>
                  <a:cubicBezTo>
                    <a:pt x="529442" y="232638"/>
                    <a:pt x="532010" y="233494"/>
                    <a:pt x="534579" y="234350"/>
                  </a:cubicBezTo>
                  <a:cubicBezTo>
                    <a:pt x="543047" y="236919"/>
                    <a:pt x="551609" y="236919"/>
                    <a:pt x="559601" y="234350"/>
                  </a:cubicBezTo>
                  <a:cubicBezTo>
                    <a:pt x="566831" y="231782"/>
                    <a:pt x="572730" y="227976"/>
                    <a:pt x="578248" y="222839"/>
                  </a:cubicBezTo>
                  <a:cubicBezTo>
                    <a:pt x="579104" y="221983"/>
                    <a:pt x="580341" y="220746"/>
                    <a:pt x="582053" y="221126"/>
                  </a:cubicBezTo>
                  <a:cubicBezTo>
                    <a:pt x="587952" y="221983"/>
                    <a:pt x="594326" y="222839"/>
                    <a:pt x="600320" y="223695"/>
                  </a:cubicBezTo>
                  <a:cubicBezTo>
                    <a:pt x="604982" y="224076"/>
                    <a:pt x="609263" y="224932"/>
                    <a:pt x="613925" y="225408"/>
                  </a:cubicBezTo>
                  <a:lnTo>
                    <a:pt x="613925" y="225027"/>
                  </a:lnTo>
                  <a:cubicBezTo>
                    <a:pt x="604601" y="221602"/>
                    <a:pt x="595658" y="218272"/>
                    <a:pt x="586334" y="214372"/>
                  </a:cubicBezTo>
                  <a:cubicBezTo>
                    <a:pt x="590996" y="209234"/>
                    <a:pt x="595277" y="204572"/>
                    <a:pt x="602032" y="202860"/>
                  </a:cubicBezTo>
                  <a:cubicBezTo>
                    <a:pt x="604601" y="202004"/>
                    <a:pt x="607170" y="202004"/>
                    <a:pt x="609643" y="203241"/>
                  </a:cubicBezTo>
                  <a:cubicBezTo>
                    <a:pt x="612212" y="204477"/>
                    <a:pt x="614781" y="205809"/>
                    <a:pt x="617254" y="207046"/>
                  </a:cubicBezTo>
                  <a:cubicBezTo>
                    <a:pt x="624865" y="211708"/>
                    <a:pt x="632952" y="216369"/>
                    <a:pt x="642275" y="217226"/>
                  </a:cubicBezTo>
                  <a:cubicBezTo>
                    <a:pt x="650743" y="218082"/>
                    <a:pt x="658829" y="216845"/>
                    <a:pt x="666060" y="211708"/>
                  </a:cubicBezTo>
                  <a:cubicBezTo>
                    <a:pt x="672815" y="206570"/>
                    <a:pt x="678332" y="199816"/>
                    <a:pt x="681758" y="191729"/>
                  </a:cubicBezTo>
                  <a:cubicBezTo>
                    <a:pt x="686039" y="181073"/>
                    <a:pt x="687275" y="170037"/>
                    <a:pt x="683470" y="159001"/>
                  </a:cubicBezTo>
                  <a:cubicBezTo>
                    <a:pt x="680901" y="150534"/>
                    <a:pt x="675859" y="143304"/>
                    <a:pt x="668629" y="137786"/>
                  </a:cubicBezTo>
                  <a:cubicBezTo>
                    <a:pt x="666916" y="136073"/>
                    <a:pt x="664823" y="134836"/>
                    <a:pt x="662254" y="133124"/>
                  </a:cubicBezTo>
                  <a:lnTo>
                    <a:pt x="662254" y="135217"/>
                  </a:lnTo>
                  <a:cubicBezTo>
                    <a:pt x="663111" y="142447"/>
                    <a:pt x="662635" y="149678"/>
                    <a:pt x="661017" y="156908"/>
                  </a:cubicBezTo>
                  <a:cubicBezTo>
                    <a:pt x="659781" y="161570"/>
                    <a:pt x="657212" y="165376"/>
                    <a:pt x="652931" y="167944"/>
                  </a:cubicBezTo>
                  <a:cubicBezTo>
                    <a:pt x="648269" y="170037"/>
                    <a:pt x="643608" y="169657"/>
                    <a:pt x="638946" y="168325"/>
                  </a:cubicBezTo>
                  <a:cubicBezTo>
                    <a:pt x="630003" y="166612"/>
                    <a:pt x="622391" y="162426"/>
                    <a:pt x="614305" y="157289"/>
                  </a:cubicBezTo>
                  <a:cubicBezTo>
                    <a:pt x="609643" y="154340"/>
                    <a:pt x="609643" y="155576"/>
                    <a:pt x="613068" y="150534"/>
                  </a:cubicBezTo>
                  <a:cubicBezTo>
                    <a:pt x="615161" y="146729"/>
                    <a:pt x="617349" y="142923"/>
                    <a:pt x="619823" y="139023"/>
                  </a:cubicBezTo>
                  <a:cubicBezTo>
                    <a:pt x="618967" y="139023"/>
                    <a:pt x="618586" y="139403"/>
                    <a:pt x="618111" y="139403"/>
                  </a:cubicBezTo>
                  <a:cubicBezTo>
                    <a:pt x="614305" y="143208"/>
                    <a:pt x="610024" y="146633"/>
                    <a:pt x="606218" y="150058"/>
                  </a:cubicBezTo>
                  <a:cubicBezTo>
                    <a:pt x="604982" y="150915"/>
                    <a:pt x="604125" y="150915"/>
                    <a:pt x="603269" y="150439"/>
                  </a:cubicBezTo>
                  <a:cubicBezTo>
                    <a:pt x="598607" y="149202"/>
                    <a:pt x="594326" y="147870"/>
                    <a:pt x="589664" y="147490"/>
                  </a:cubicBezTo>
                  <a:cubicBezTo>
                    <a:pt x="580341" y="146253"/>
                    <a:pt x="572254" y="149583"/>
                    <a:pt x="565024" y="155101"/>
                  </a:cubicBezTo>
                  <a:cubicBezTo>
                    <a:pt x="558650" y="159762"/>
                    <a:pt x="553131" y="165280"/>
                    <a:pt x="547233" y="170799"/>
                  </a:cubicBezTo>
                  <a:cubicBezTo>
                    <a:pt x="543427" y="173748"/>
                    <a:pt x="540002" y="177173"/>
                    <a:pt x="534960" y="177553"/>
                  </a:cubicBezTo>
                  <a:cubicBezTo>
                    <a:pt x="531155" y="177553"/>
                    <a:pt x="527349" y="177553"/>
                    <a:pt x="523448" y="177173"/>
                  </a:cubicBezTo>
                  <a:cubicBezTo>
                    <a:pt x="515838" y="175936"/>
                    <a:pt x="509463" y="176792"/>
                    <a:pt x="503469" y="181835"/>
                  </a:cubicBezTo>
                  <a:cubicBezTo>
                    <a:pt x="501757" y="183071"/>
                    <a:pt x="500520" y="184784"/>
                    <a:pt x="499188" y="186116"/>
                  </a:cubicBezTo>
                  <a:cubicBezTo>
                    <a:pt x="510224" y="184403"/>
                    <a:pt x="516598" y="185735"/>
                    <a:pt x="525922" y="189065"/>
                  </a:cubicBezTo>
                  <a:cubicBezTo>
                    <a:pt x="528871" y="190302"/>
                    <a:pt x="531440" y="191158"/>
                    <a:pt x="534389" y="192014"/>
                  </a:cubicBezTo>
                  <a:cubicBezTo>
                    <a:pt x="539051" y="193251"/>
                    <a:pt x="542856" y="192014"/>
                    <a:pt x="546281" y="188589"/>
                  </a:cubicBezTo>
                  <a:cubicBezTo>
                    <a:pt x="547138" y="188209"/>
                    <a:pt x="547518" y="187733"/>
                    <a:pt x="548375" y="186877"/>
                  </a:cubicBezTo>
                  <a:cubicBezTo>
                    <a:pt x="548375" y="187733"/>
                    <a:pt x="548755" y="188114"/>
                    <a:pt x="548375" y="188589"/>
                  </a:cubicBezTo>
                  <a:cubicBezTo>
                    <a:pt x="547518" y="192395"/>
                    <a:pt x="546662" y="196200"/>
                    <a:pt x="544950" y="200101"/>
                  </a:cubicBezTo>
                  <a:cubicBezTo>
                    <a:pt x="543713" y="203050"/>
                    <a:pt x="540668" y="204382"/>
                    <a:pt x="537338" y="204382"/>
                  </a:cubicBezTo>
                  <a:cubicBezTo>
                    <a:pt x="533533" y="204002"/>
                    <a:pt x="530108" y="201813"/>
                    <a:pt x="527159" y="200101"/>
                  </a:cubicBezTo>
                  <a:cubicBezTo>
                    <a:pt x="522497" y="197532"/>
                    <a:pt x="517835" y="194963"/>
                    <a:pt x="513173" y="192870"/>
                  </a:cubicBezTo>
                  <a:cubicBezTo>
                    <a:pt x="509749" y="191158"/>
                    <a:pt x="505943" y="190302"/>
                    <a:pt x="501661" y="191158"/>
                  </a:cubicBezTo>
                  <a:cubicBezTo>
                    <a:pt x="498712" y="191538"/>
                    <a:pt x="496144" y="192870"/>
                    <a:pt x="493575" y="194963"/>
                  </a:cubicBezTo>
                  <a:cubicBezTo>
                    <a:pt x="493955" y="195344"/>
                    <a:pt x="494432" y="195344"/>
                    <a:pt x="494812" y="195344"/>
                  </a:cubicBezTo>
                  <a:cubicBezTo>
                    <a:pt x="502423" y="196581"/>
                    <a:pt x="509273" y="200006"/>
                    <a:pt x="516027" y="204287"/>
                  </a:cubicBezTo>
                  <a:cubicBezTo>
                    <a:pt x="521165" y="207712"/>
                    <a:pt x="526683" y="211042"/>
                    <a:pt x="532201" y="213611"/>
                  </a:cubicBezTo>
                  <a:cubicBezTo>
                    <a:pt x="538099" y="216560"/>
                    <a:pt x="544474" y="217416"/>
                    <a:pt x="550467" y="213230"/>
                  </a:cubicBezTo>
                  <a:cubicBezTo>
                    <a:pt x="554749" y="210281"/>
                    <a:pt x="555985" y="205619"/>
                    <a:pt x="557222" y="200481"/>
                  </a:cubicBezTo>
                  <a:cubicBezTo>
                    <a:pt x="558935" y="192014"/>
                    <a:pt x="560171" y="183452"/>
                    <a:pt x="562359" y="174985"/>
                  </a:cubicBezTo>
                  <a:cubicBezTo>
                    <a:pt x="563596" y="168610"/>
                    <a:pt x="567022" y="163473"/>
                    <a:pt x="572539" y="159667"/>
                  </a:cubicBezTo>
                  <a:cubicBezTo>
                    <a:pt x="576821" y="157099"/>
                    <a:pt x="581482" y="155862"/>
                    <a:pt x="586525" y="155862"/>
                  </a:cubicBezTo>
                  <a:cubicBezTo>
                    <a:pt x="584432" y="154149"/>
                    <a:pt x="582719" y="152913"/>
                    <a:pt x="581007" y="152056"/>
                  </a:cubicBezTo>
                  <a:lnTo>
                    <a:pt x="581007" y="151200"/>
                  </a:lnTo>
                  <a:cubicBezTo>
                    <a:pt x="581863" y="151200"/>
                    <a:pt x="582244" y="150820"/>
                    <a:pt x="583100" y="150820"/>
                  </a:cubicBezTo>
                  <a:cubicBezTo>
                    <a:pt x="585193" y="151200"/>
                    <a:pt x="587762" y="151200"/>
                    <a:pt x="589854" y="151676"/>
                  </a:cubicBezTo>
                  <a:cubicBezTo>
                    <a:pt x="596229" y="152532"/>
                    <a:pt x="601747" y="156338"/>
                    <a:pt x="606408" y="160143"/>
                  </a:cubicBezTo>
                  <a:cubicBezTo>
                    <a:pt x="617445" y="168610"/>
                    <a:pt x="629337" y="174128"/>
                    <a:pt x="643322" y="174128"/>
                  </a:cubicBezTo>
                  <a:cubicBezTo>
                    <a:pt x="645415" y="174128"/>
                    <a:pt x="645891" y="174985"/>
                    <a:pt x="645891" y="176697"/>
                  </a:cubicBezTo>
                  <a:cubicBezTo>
                    <a:pt x="645891" y="178410"/>
                    <a:pt x="645034" y="179266"/>
                    <a:pt x="643322" y="179646"/>
                  </a:cubicBezTo>
                  <a:cubicBezTo>
                    <a:pt x="639897" y="179646"/>
                    <a:pt x="636567" y="180027"/>
                    <a:pt x="633142" y="179646"/>
                  </a:cubicBezTo>
                  <a:cubicBezTo>
                    <a:pt x="631049" y="179646"/>
                    <a:pt x="628480" y="179266"/>
                    <a:pt x="626388" y="178790"/>
                  </a:cubicBezTo>
                  <a:cubicBezTo>
                    <a:pt x="626768" y="179646"/>
                    <a:pt x="627244" y="180503"/>
                    <a:pt x="628100" y="180883"/>
                  </a:cubicBezTo>
                  <a:cubicBezTo>
                    <a:pt x="631905" y="183832"/>
                    <a:pt x="636567" y="184689"/>
                    <a:pt x="641229" y="185545"/>
                  </a:cubicBezTo>
                  <a:cubicBezTo>
                    <a:pt x="651409" y="187257"/>
                    <a:pt x="660732" y="181739"/>
                    <a:pt x="663777" y="171940"/>
                  </a:cubicBezTo>
                  <a:cubicBezTo>
                    <a:pt x="666346" y="164710"/>
                    <a:pt x="665869" y="157479"/>
                    <a:pt x="665014" y="150249"/>
                  </a:cubicBezTo>
                  <a:cubicBezTo>
                    <a:pt x="664633" y="148156"/>
                    <a:pt x="664157" y="145968"/>
                    <a:pt x="663777" y="143494"/>
                  </a:cubicBezTo>
                  <a:cubicBezTo>
                    <a:pt x="665014" y="143874"/>
                    <a:pt x="665869" y="144350"/>
                    <a:pt x="666726" y="144731"/>
                  </a:cubicBezTo>
                  <a:cubicBezTo>
                    <a:pt x="670151" y="147680"/>
                    <a:pt x="672624" y="151486"/>
                    <a:pt x="673957" y="155767"/>
                  </a:cubicBezTo>
                  <a:cubicBezTo>
                    <a:pt x="676049" y="162522"/>
                    <a:pt x="676049" y="169371"/>
                    <a:pt x="675193" y="176126"/>
                  </a:cubicBezTo>
                  <a:cubicBezTo>
                    <a:pt x="673957" y="185069"/>
                    <a:pt x="671388" y="193917"/>
                    <a:pt x="665394" y="201147"/>
                  </a:cubicBezTo>
                  <a:cubicBezTo>
                    <a:pt x="663681" y="203716"/>
                    <a:pt x="661589" y="205429"/>
                    <a:pt x="659020" y="207046"/>
                  </a:cubicBezTo>
                  <a:cubicBezTo>
                    <a:pt x="657783" y="208283"/>
                    <a:pt x="655595" y="208758"/>
                    <a:pt x="654358" y="207046"/>
                  </a:cubicBezTo>
                  <a:cubicBezTo>
                    <a:pt x="652265" y="205334"/>
                    <a:pt x="652265" y="201909"/>
                    <a:pt x="654739" y="199816"/>
                  </a:cubicBezTo>
                  <a:cubicBezTo>
                    <a:pt x="655975" y="198959"/>
                    <a:pt x="657307" y="198103"/>
                    <a:pt x="658163" y="197247"/>
                  </a:cubicBezTo>
                  <a:cubicBezTo>
                    <a:pt x="659876" y="195534"/>
                    <a:pt x="661113" y="194298"/>
                    <a:pt x="662445" y="192585"/>
                  </a:cubicBezTo>
                  <a:lnTo>
                    <a:pt x="662064" y="192205"/>
                  </a:lnTo>
                  <a:cubicBezTo>
                    <a:pt x="651884" y="198959"/>
                    <a:pt x="641705" y="198579"/>
                    <a:pt x="630669" y="194773"/>
                  </a:cubicBezTo>
                  <a:cubicBezTo>
                    <a:pt x="623914" y="192205"/>
                    <a:pt x="618396" y="187162"/>
                    <a:pt x="613259" y="182500"/>
                  </a:cubicBezTo>
                  <a:cubicBezTo>
                    <a:pt x="608597" y="178695"/>
                    <a:pt x="603459" y="174889"/>
                    <a:pt x="597942" y="172321"/>
                  </a:cubicBezTo>
                  <a:cubicBezTo>
                    <a:pt x="594516" y="171084"/>
                    <a:pt x="590711" y="170228"/>
                    <a:pt x="586905" y="171464"/>
                  </a:cubicBezTo>
                  <a:cubicBezTo>
                    <a:pt x="581768" y="173177"/>
                    <a:pt x="579294" y="176982"/>
                    <a:pt x="577582" y="181644"/>
                  </a:cubicBezTo>
                  <a:cubicBezTo>
                    <a:pt x="575489" y="185925"/>
                    <a:pt x="574157" y="190587"/>
                    <a:pt x="572444" y="194773"/>
                  </a:cubicBezTo>
                  <a:cubicBezTo>
                    <a:pt x="569876" y="201528"/>
                    <a:pt x="566926" y="208758"/>
                    <a:pt x="562645" y="214752"/>
                  </a:cubicBezTo>
                  <a:cubicBezTo>
                    <a:pt x="559696" y="219033"/>
                    <a:pt x="555890" y="222363"/>
                    <a:pt x="550753" y="224076"/>
                  </a:cubicBezTo>
                  <a:cubicBezTo>
                    <a:pt x="543522" y="226169"/>
                    <a:pt x="536292" y="225312"/>
                    <a:pt x="529537" y="221983"/>
                  </a:cubicBezTo>
                  <a:cubicBezTo>
                    <a:pt x="521450" y="217321"/>
                    <a:pt x="513839" y="212659"/>
                    <a:pt x="505753" y="207997"/>
                  </a:cubicBezTo>
                  <a:cubicBezTo>
                    <a:pt x="499854" y="204572"/>
                    <a:pt x="493480" y="202099"/>
                    <a:pt x="486630" y="202860"/>
                  </a:cubicBezTo>
                  <a:cubicBezTo>
                    <a:pt x="481968" y="203241"/>
                    <a:pt x="477687" y="204953"/>
                    <a:pt x="473881" y="207997"/>
                  </a:cubicBezTo>
                  <a:cubicBezTo>
                    <a:pt x="475594" y="208378"/>
                    <a:pt x="476831" y="208854"/>
                    <a:pt x="477687" y="208854"/>
                  </a:cubicBezTo>
                  <a:cubicBezTo>
                    <a:pt x="489579" y="211422"/>
                    <a:pt x="498903" y="218653"/>
                    <a:pt x="506990" y="227120"/>
                  </a:cubicBezTo>
                  <a:cubicBezTo>
                    <a:pt x="514601" y="235207"/>
                    <a:pt x="520594" y="244150"/>
                    <a:pt x="526968" y="252617"/>
                  </a:cubicBezTo>
                  <a:cubicBezTo>
                    <a:pt x="533343" y="261560"/>
                    <a:pt x="539717" y="270408"/>
                    <a:pt x="547804" y="278114"/>
                  </a:cubicBezTo>
                  <a:cubicBezTo>
                    <a:pt x="552465" y="281919"/>
                    <a:pt x="557603" y="285344"/>
                    <a:pt x="563121" y="287057"/>
                  </a:cubicBezTo>
                  <a:cubicBezTo>
                    <a:pt x="571588" y="289626"/>
                    <a:pt x="579675" y="288294"/>
                    <a:pt x="587762" y="287057"/>
                  </a:cubicBezTo>
                  <a:cubicBezTo>
                    <a:pt x="596229" y="285820"/>
                    <a:pt x="604316" y="282395"/>
                    <a:pt x="611926" y="279446"/>
                  </a:cubicBezTo>
                  <a:cubicBezTo>
                    <a:pt x="625912" y="273547"/>
                    <a:pt x="639517" y="273072"/>
                    <a:pt x="653502" y="278590"/>
                  </a:cubicBezTo>
                  <a:cubicBezTo>
                    <a:pt x="662825" y="282395"/>
                    <a:pt x="670056" y="288769"/>
                    <a:pt x="673481" y="298569"/>
                  </a:cubicBezTo>
                  <a:cubicBezTo>
                    <a:pt x="676049" y="304467"/>
                    <a:pt x="676430" y="310461"/>
                    <a:pt x="676049" y="316835"/>
                  </a:cubicBezTo>
                  <a:cubicBezTo>
                    <a:pt x="675669" y="324446"/>
                    <a:pt x="673481" y="331677"/>
                    <a:pt x="669295" y="338051"/>
                  </a:cubicBezTo>
                  <a:cubicBezTo>
                    <a:pt x="668914" y="338431"/>
                    <a:pt x="668438" y="338907"/>
                    <a:pt x="667582" y="339763"/>
                  </a:cubicBezTo>
                  <a:cubicBezTo>
                    <a:pt x="667582" y="338527"/>
                    <a:pt x="667963" y="337194"/>
                    <a:pt x="667963" y="336338"/>
                  </a:cubicBezTo>
                  <a:cubicBezTo>
                    <a:pt x="670531" y="328727"/>
                    <a:pt x="671388" y="321021"/>
                    <a:pt x="670531" y="313030"/>
                  </a:cubicBezTo>
                  <a:cubicBezTo>
                    <a:pt x="669295" y="300757"/>
                    <a:pt x="663301" y="291814"/>
                    <a:pt x="651884" y="286676"/>
                  </a:cubicBezTo>
                  <a:cubicBezTo>
                    <a:pt x="641229" y="282015"/>
                    <a:pt x="630669" y="281539"/>
                    <a:pt x="620013" y="287533"/>
                  </a:cubicBezTo>
                  <a:cubicBezTo>
                    <a:pt x="611926" y="292194"/>
                    <a:pt x="605171" y="298569"/>
                    <a:pt x="597942" y="304562"/>
                  </a:cubicBezTo>
                  <a:cubicBezTo>
                    <a:pt x="592423" y="309224"/>
                    <a:pt x="586430" y="314361"/>
                    <a:pt x="580150" y="318548"/>
                  </a:cubicBezTo>
                  <a:cubicBezTo>
                    <a:pt x="567022" y="327871"/>
                    <a:pt x="552941" y="327490"/>
                    <a:pt x="538575" y="320641"/>
                  </a:cubicBezTo>
                  <a:cubicBezTo>
                    <a:pt x="531345" y="317216"/>
                    <a:pt x="525446" y="312173"/>
                    <a:pt x="519928" y="306655"/>
                  </a:cubicBezTo>
                  <a:cubicBezTo>
                    <a:pt x="514030" y="300757"/>
                    <a:pt x="508892" y="294382"/>
                    <a:pt x="503755" y="288008"/>
                  </a:cubicBezTo>
                  <a:cubicBezTo>
                    <a:pt x="493955" y="276116"/>
                    <a:pt x="485108" y="264224"/>
                    <a:pt x="475689" y="252807"/>
                  </a:cubicBezTo>
                  <a:cubicBezTo>
                    <a:pt x="470552" y="246433"/>
                    <a:pt x="464178" y="240915"/>
                    <a:pt x="457042" y="236253"/>
                  </a:cubicBezTo>
                  <a:cubicBezTo>
                    <a:pt x="448955" y="231116"/>
                    <a:pt x="440488" y="228167"/>
                    <a:pt x="430689" y="229023"/>
                  </a:cubicBezTo>
                  <a:lnTo>
                    <a:pt x="423078" y="230260"/>
                  </a:lnTo>
                  <a:cubicBezTo>
                    <a:pt x="423078" y="230260"/>
                    <a:pt x="423458" y="231116"/>
                    <a:pt x="423458" y="231116"/>
                  </a:cubicBezTo>
                  <a:cubicBezTo>
                    <a:pt x="432782" y="237490"/>
                    <a:pt x="440869" y="245101"/>
                    <a:pt x="448480" y="254044"/>
                  </a:cubicBezTo>
                  <a:cubicBezTo>
                    <a:pt x="455710" y="262511"/>
                    <a:pt x="462084" y="272311"/>
                    <a:pt x="468458" y="282110"/>
                  </a:cubicBezTo>
                  <a:cubicBezTo>
                    <a:pt x="474833" y="292765"/>
                    <a:pt x="480732" y="303325"/>
                    <a:pt x="487581" y="313505"/>
                  </a:cubicBezTo>
                  <a:cubicBezTo>
                    <a:pt x="493480" y="322448"/>
                    <a:pt x="501186" y="329203"/>
                    <a:pt x="510890" y="333865"/>
                  </a:cubicBezTo>
                  <a:cubicBezTo>
                    <a:pt x="519358" y="337670"/>
                    <a:pt x="528301" y="339763"/>
                    <a:pt x="537244" y="341476"/>
                  </a:cubicBezTo>
                  <a:cubicBezTo>
                    <a:pt x="545330" y="342713"/>
                    <a:pt x="553417" y="343569"/>
                    <a:pt x="561028" y="346994"/>
                  </a:cubicBezTo>
                  <a:cubicBezTo>
                    <a:pt x="564833" y="348706"/>
                    <a:pt x="568639" y="351275"/>
                    <a:pt x="571208" y="354605"/>
                  </a:cubicBezTo>
                  <a:cubicBezTo>
                    <a:pt x="575013" y="359266"/>
                    <a:pt x="577106" y="364784"/>
                    <a:pt x="578438" y="370778"/>
                  </a:cubicBezTo>
                  <a:cubicBezTo>
                    <a:pt x="581007" y="380577"/>
                    <a:pt x="582719" y="390757"/>
                    <a:pt x="585193" y="400461"/>
                  </a:cubicBezTo>
                  <a:cubicBezTo>
                    <a:pt x="586905" y="407692"/>
                    <a:pt x="590330" y="414446"/>
                    <a:pt x="595848" y="419584"/>
                  </a:cubicBezTo>
                  <a:cubicBezTo>
                    <a:pt x="598417" y="422152"/>
                    <a:pt x="601747" y="423865"/>
                    <a:pt x="605171" y="424721"/>
                  </a:cubicBezTo>
                  <a:cubicBezTo>
                    <a:pt x="604316" y="422152"/>
                    <a:pt x="603079" y="420060"/>
                    <a:pt x="602222" y="417491"/>
                  </a:cubicBezTo>
                  <a:cubicBezTo>
                    <a:pt x="602222" y="417491"/>
                    <a:pt x="602603" y="417491"/>
                    <a:pt x="602603" y="417110"/>
                  </a:cubicBezTo>
                  <a:cubicBezTo>
                    <a:pt x="603459" y="417491"/>
                    <a:pt x="603840" y="417967"/>
                    <a:pt x="604696" y="418347"/>
                  </a:cubicBezTo>
                  <a:cubicBezTo>
                    <a:pt x="607645" y="419584"/>
                    <a:pt x="610594" y="421296"/>
                    <a:pt x="613639" y="422152"/>
                  </a:cubicBezTo>
                  <a:cubicBezTo>
                    <a:pt x="621726" y="424721"/>
                    <a:pt x="629812" y="425102"/>
                    <a:pt x="638280" y="423389"/>
                  </a:cubicBezTo>
                  <a:cubicBezTo>
                    <a:pt x="640373" y="423009"/>
                    <a:pt x="640848" y="423389"/>
                    <a:pt x="640848" y="425482"/>
                  </a:cubicBezTo>
                  <a:cubicBezTo>
                    <a:pt x="640468" y="427575"/>
                    <a:pt x="639611" y="428907"/>
                    <a:pt x="637899" y="430144"/>
                  </a:cubicBezTo>
                  <a:cubicBezTo>
                    <a:pt x="633237" y="433094"/>
                    <a:pt x="627719" y="433950"/>
                    <a:pt x="622202" y="433950"/>
                  </a:cubicBezTo>
                  <a:cubicBezTo>
                    <a:pt x="620108" y="433950"/>
                    <a:pt x="617920" y="433094"/>
                    <a:pt x="616303" y="435187"/>
                  </a:cubicBezTo>
                  <a:lnTo>
                    <a:pt x="615066" y="435187"/>
                  </a:lnTo>
                  <a:cubicBezTo>
                    <a:pt x="610785" y="433950"/>
                    <a:pt x="606599" y="433094"/>
                    <a:pt x="602793" y="431761"/>
                  </a:cubicBezTo>
                  <a:cubicBezTo>
                    <a:pt x="593470" y="428337"/>
                    <a:pt x="586620" y="422438"/>
                    <a:pt x="583290" y="413115"/>
                  </a:cubicBezTo>
                  <a:cubicBezTo>
                    <a:pt x="581578" y="407977"/>
                    <a:pt x="580722" y="402459"/>
                    <a:pt x="579485" y="397417"/>
                  </a:cubicBezTo>
                  <a:cubicBezTo>
                    <a:pt x="577772" y="390186"/>
                    <a:pt x="576536" y="382956"/>
                    <a:pt x="574347" y="375725"/>
                  </a:cubicBezTo>
                  <a:cubicBezTo>
                    <a:pt x="571398" y="366402"/>
                    <a:pt x="565024" y="359171"/>
                    <a:pt x="555224" y="355746"/>
                  </a:cubicBezTo>
                  <a:cubicBezTo>
                    <a:pt x="548850" y="353653"/>
                    <a:pt x="542095" y="352321"/>
                    <a:pt x="535245" y="350609"/>
                  </a:cubicBezTo>
                  <a:cubicBezTo>
                    <a:pt x="525066" y="348516"/>
                    <a:pt x="514886" y="347184"/>
                    <a:pt x="505087" y="342998"/>
                  </a:cubicBezTo>
                  <a:cubicBezTo>
                    <a:pt x="498712" y="340049"/>
                    <a:pt x="493195" y="336243"/>
                    <a:pt x="488913" y="330725"/>
                  </a:cubicBezTo>
                  <a:cubicBezTo>
                    <a:pt x="485489" y="325588"/>
                    <a:pt x="482158" y="320070"/>
                    <a:pt x="479114" y="314552"/>
                  </a:cubicBezTo>
                  <a:cubicBezTo>
                    <a:pt x="471884" y="300566"/>
                    <a:pt x="465509" y="286105"/>
                    <a:pt x="456566" y="272501"/>
                  </a:cubicBezTo>
                  <a:cubicBezTo>
                    <a:pt x="451049" y="263558"/>
                    <a:pt x="445055" y="255471"/>
                    <a:pt x="437063" y="249192"/>
                  </a:cubicBezTo>
                  <a:cubicBezTo>
                    <a:pt x="433258" y="246623"/>
                    <a:pt x="429452" y="244055"/>
                    <a:pt x="425171" y="242818"/>
                  </a:cubicBezTo>
                  <a:cubicBezTo>
                    <a:pt x="425551" y="243198"/>
                    <a:pt x="426027" y="244055"/>
                    <a:pt x="426408" y="244530"/>
                  </a:cubicBezTo>
                  <a:cubicBezTo>
                    <a:pt x="427264" y="244911"/>
                    <a:pt x="427645" y="245387"/>
                    <a:pt x="428501" y="245767"/>
                  </a:cubicBezTo>
                  <a:cubicBezTo>
                    <a:pt x="434875" y="252141"/>
                    <a:pt x="440393" y="259372"/>
                    <a:pt x="445055" y="266983"/>
                  </a:cubicBezTo>
                  <a:cubicBezTo>
                    <a:pt x="452286" y="279256"/>
                    <a:pt x="457803" y="292480"/>
                    <a:pt x="463321" y="305228"/>
                  </a:cubicBezTo>
                  <a:cubicBezTo>
                    <a:pt x="468458" y="316264"/>
                    <a:pt x="473501" y="327300"/>
                    <a:pt x="480732" y="337480"/>
                  </a:cubicBezTo>
                  <a:cubicBezTo>
                    <a:pt x="487962" y="347660"/>
                    <a:pt x="497286" y="354890"/>
                    <a:pt x="510034" y="357839"/>
                  </a:cubicBezTo>
                  <a:cubicBezTo>
                    <a:pt x="517645" y="359552"/>
                    <a:pt x="525732" y="360408"/>
                    <a:pt x="533818" y="361264"/>
                  </a:cubicBezTo>
                  <a:cubicBezTo>
                    <a:pt x="540193" y="362501"/>
                    <a:pt x="546567" y="362977"/>
                    <a:pt x="551609" y="367163"/>
                  </a:cubicBezTo>
                  <a:cubicBezTo>
                    <a:pt x="554178" y="369256"/>
                    <a:pt x="556271" y="371825"/>
                    <a:pt x="558364" y="374393"/>
                  </a:cubicBezTo>
                  <a:cubicBezTo>
                    <a:pt x="561789" y="379055"/>
                    <a:pt x="565119" y="383717"/>
                    <a:pt x="567687" y="388854"/>
                  </a:cubicBezTo>
                  <a:cubicBezTo>
                    <a:pt x="571968" y="395609"/>
                    <a:pt x="573205" y="403315"/>
                    <a:pt x="575774" y="410926"/>
                  </a:cubicBezTo>
                  <a:cubicBezTo>
                    <a:pt x="577487" y="416825"/>
                    <a:pt x="579579" y="422438"/>
                    <a:pt x="583861" y="427100"/>
                  </a:cubicBezTo>
                  <a:cubicBezTo>
                    <a:pt x="585098" y="428337"/>
                    <a:pt x="586430" y="430049"/>
                    <a:pt x="587286" y="431381"/>
                  </a:cubicBezTo>
                  <a:cubicBezTo>
                    <a:pt x="586049" y="431381"/>
                    <a:pt x="584717" y="431000"/>
                    <a:pt x="583480" y="430525"/>
                  </a:cubicBezTo>
                  <a:cubicBezTo>
                    <a:pt x="575393" y="426719"/>
                    <a:pt x="569876" y="420345"/>
                    <a:pt x="565214" y="412734"/>
                  </a:cubicBezTo>
                  <a:cubicBezTo>
                    <a:pt x="561789" y="406360"/>
                    <a:pt x="558459" y="399985"/>
                    <a:pt x="555034" y="393611"/>
                  </a:cubicBezTo>
                  <a:cubicBezTo>
                    <a:pt x="549896" y="384668"/>
                    <a:pt x="542286" y="378770"/>
                    <a:pt x="532106" y="377057"/>
                  </a:cubicBezTo>
                  <a:cubicBezTo>
                    <a:pt x="524875" y="375820"/>
                    <a:pt x="518121" y="376677"/>
                    <a:pt x="510890" y="377438"/>
                  </a:cubicBezTo>
                  <a:cubicBezTo>
                    <a:pt x="502423" y="378294"/>
                    <a:pt x="493480" y="379531"/>
                    <a:pt x="485012" y="378675"/>
                  </a:cubicBezTo>
                  <a:cubicBezTo>
                    <a:pt x="478638" y="378294"/>
                    <a:pt x="472740" y="376962"/>
                    <a:pt x="467222" y="373537"/>
                  </a:cubicBezTo>
                  <a:cubicBezTo>
                    <a:pt x="459611" y="368400"/>
                    <a:pt x="454949" y="361264"/>
                    <a:pt x="450668" y="353178"/>
                  </a:cubicBezTo>
                  <a:cubicBezTo>
                    <a:pt x="446863" y="345091"/>
                    <a:pt x="445531" y="336148"/>
                    <a:pt x="445150" y="327300"/>
                  </a:cubicBezTo>
                  <a:cubicBezTo>
                    <a:pt x="445150" y="321402"/>
                    <a:pt x="445531" y="315027"/>
                    <a:pt x="445531" y="309034"/>
                  </a:cubicBezTo>
                  <a:cubicBezTo>
                    <a:pt x="445531" y="307321"/>
                    <a:pt x="445911" y="305609"/>
                    <a:pt x="445911" y="303896"/>
                  </a:cubicBezTo>
                  <a:lnTo>
                    <a:pt x="446767" y="303896"/>
                  </a:lnTo>
                  <a:cubicBezTo>
                    <a:pt x="447148" y="305989"/>
                    <a:pt x="447623" y="308178"/>
                    <a:pt x="447623" y="310271"/>
                  </a:cubicBezTo>
                  <a:cubicBezTo>
                    <a:pt x="449336" y="323019"/>
                    <a:pt x="451429" y="335292"/>
                    <a:pt x="456091" y="347660"/>
                  </a:cubicBezTo>
                  <a:cubicBezTo>
                    <a:pt x="459040" y="354890"/>
                    <a:pt x="462846" y="361645"/>
                    <a:pt x="469220" y="366782"/>
                  </a:cubicBezTo>
                  <a:cubicBezTo>
                    <a:pt x="474738" y="371444"/>
                    <a:pt x="483681" y="374013"/>
                    <a:pt x="490911" y="372681"/>
                  </a:cubicBezTo>
                  <a:cubicBezTo>
                    <a:pt x="488818" y="371444"/>
                    <a:pt x="486630" y="370588"/>
                    <a:pt x="485012" y="369256"/>
                  </a:cubicBezTo>
                  <a:cubicBezTo>
                    <a:pt x="475213" y="363357"/>
                    <a:pt x="469695" y="354414"/>
                    <a:pt x="465509" y="344235"/>
                  </a:cubicBezTo>
                  <a:cubicBezTo>
                    <a:pt x="460372" y="332343"/>
                    <a:pt x="457423" y="319594"/>
                    <a:pt x="453617" y="306846"/>
                  </a:cubicBezTo>
                  <a:cubicBezTo>
                    <a:pt x="450192" y="295334"/>
                    <a:pt x="446386" y="283917"/>
                    <a:pt x="440488" y="273262"/>
                  </a:cubicBezTo>
                  <a:cubicBezTo>
                    <a:pt x="436683" y="266888"/>
                    <a:pt x="432021" y="260989"/>
                    <a:pt x="426027" y="256232"/>
                  </a:cubicBezTo>
                  <a:cubicBezTo>
                    <a:pt x="419272" y="251095"/>
                    <a:pt x="411566" y="247289"/>
                    <a:pt x="403099" y="245196"/>
                  </a:cubicBezTo>
                  <a:cubicBezTo>
                    <a:pt x="402243" y="245196"/>
                    <a:pt x="401006" y="244340"/>
                    <a:pt x="401006" y="243484"/>
                  </a:cubicBezTo>
                  <a:cubicBezTo>
                    <a:pt x="399769" y="239203"/>
                    <a:pt x="399294" y="235017"/>
                    <a:pt x="401006" y="230355"/>
                  </a:cubicBezTo>
                  <a:cubicBezTo>
                    <a:pt x="402719" y="225693"/>
                    <a:pt x="406143" y="221887"/>
                    <a:pt x="409949" y="218462"/>
                  </a:cubicBezTo>
                  <a:cubicBezTo>
                    <a:pt x="412042" y="216750"/>
                    <a:pt x="413754" y="215038"/>
                    <a:pt x="415467" y="213325"/>
                  </a:cubicBezTo>
                  <a:cubicBezTo>
                    <a:pt x="411186" y="212944"/>
                    <a:pt x="407380" y="212469"/>
                    <a:pt x="403574" y="211613"/>
                  </a:cubicBezTo>
                  <a:cubicBezTo>
                    <a:pt x="398913" y="210376"/>
                    <a:pt x="396820" y="207331"/>
                    <a:pt x="397676" y="203145"/>
                  </a:cubicBezTo>
                  <a:cubicBezTo>
                    <a:pt x="397676" y="201433"/>
                    <a:pt x="398532" y="199720"/>
                    <a:pt x="399388" y="198484"/>
                  </a:cubicBezTo>
                  <a:cubicBezTo>
                    <a:pt x="401101" y="195534"/>
                    <a:pt x="403194" y="192966"/>
                    <a:pt x="404526" y="190873"/>
                  </a:cubicBezTo>
                  <a:cubicBezTo>
                    <a:pt x="399388" y="192585"/>
                    <a:pt x="393490" y="194298"/>
                    <a:pt x="387972" y="196391"/>
                  </a:cubicBezTo>
                  <a:cubicBezTo>
                    <a:pt x="385879" y="196771"/>
                    <a:pt x="384167" y="197627"/>
                    <a:pt x="382454" y="198484"/>
                  </a:cubicBezTo>
                  <a:cubicBezTo>
                    <a:pt x="379505" y="200196"/>
                    <a:pt x="379029" y="202289"/>
                    <a:pt x="380361" y="205238"/>
                  </a:cubicBezTo>
                  <a:cubicBezTo>
                    <a:pt x="385023" y="216750"/>
                    <a:pt x="389685" y="227786"/>
                    <a:pt x="394346" y="238822"/>
                  </a:cubicBezTo>
                  <a:cubicBezTo>
                    <a:pt x="396059" y="243960"/>
                    <a:pt x="396439" y="248621"/>
                    <a:pt x="394346" y="253283"/>
                  </a:cubicBezTo>
                  <a:cubicBezTo>
                    <a:pt x="390065" y="262606"/>
                    <a:pt x="385403" y="271930"/>
                    <a:pt x="381217" y="281349"/>
                  </a:cubicBezTo>
                  <a:cubicBezTo>
                    <a:pt x="379505" y="285154"/>
                    <a:pt x="376936" y="287247"/>
                    <a:pt x="373131" y="288103"/>
                  </a:cubicBezTo>
                  <a:cubicBezTo>
                    <a:pt x="367613" y="289340"/>
                    <a:pt x="362475" y="289340"/>
                    <a:pt x="356957" y="288960"/>
                  </a:cubicBezTo>
                  <a:cubicBezTo>
                    <a:pt x="354008" y="288579"/>
                    <a:pt x="351819" y="286867"/>
                    <a:pt x="350202" y="284298"/>
                  </a:cubicBezTo>
                  <a:cubicBezTo>
                    <a:pt x="347253" y="279160"/>
                    <a:pt x="345541" y="273642"/>
                    <a:pt x="345065" y="267744"/>
                  </a:cubicBezTo>
                  <a:cubicBezTo>
                    <a:pt x="345065" y="264795"/>
                    <a:pt x="346302" y="263082"/>
                    <a:pt x="348490" y="261370"/>
                  </a:cubicBezTo>
                  <a:cubicBezTo>
                    <a:pt x="349346" y="260513"/>
                    <a:pt x="350583" y="260133"/>
                    <a:pt x="351439" y="259277"/>
                  </a:cubicBezTo>
                  <a:cubicBezTo>
                    <a:pt x="357813" y="255852"/>
                    <a:pt x="364188" y="252902"/>
                    <a:pt x="370086" y="249478"/>
                  </a:cubicBezTo>
                  <a:cubicBezTo>
                    <a:pt x="373036" y="247384"/>
                    <a:pt x="375985" y="244816"/>
                    <a:pt x="378554" y="242247"/>
                  </a:cubicBezTo>
                  <a:cubicBezTo>
                    <a:pt x="382359" y="237966"/>
                    <a:pt x="380266" y="232923"/>
                    <a:pt x="375128" y="230735"/>
                  </a:cubicBezTo>
                  <a:cubicBezTo>
                    <a:pt x="373036" y="230355"/>
                    <a:pt x="370847" y="230735"/>
                    <a:pt x="369991" y="232448"/>
                  </a:cubicBezTo>
                  <a:cubicBezTo>
                    <a:pt x="371228" y="233304"/>
                    <a:pt x="372560" y="234160"/>
                    <a:pt x="373416" y="235397"/>
                  </a:cubicBezTo>
                  <a:cubicBezTo>
                    <a:pt x="376365" y="238822"/>
                    <a:pt x="375985" y="243484"/>
                    <a:pt x="372179" y="246433"/>
                  </a:cubicBezTo>
                  <a:cubicBezTo>
                    <a:pt x="367898" y="249382"/>
                    <a:pt x="363236" y="250714"/>
                    <a:pt x="358574" y="251951"/>
                  </a:cubicBezTo>
                  <a:cubicBezTo>
                    <a:pt x="358574" y="251570"/>
                    <a:pt x="358194" y="251570"/>
                    <a:pt x="358194" y="251570"/>
                  </a:cubicBezTo>
                  <a:cubicBezTo>
                    <a:pt x="359050" y="249858"/>
                    <a:pt x="359907" y="248146"/>
                    <a:pt x="360762" y="246053"/>
                  </a:cubicBezTo>
                  <a:cubicBezTo>
                    <a:pt x="356482" y="249858"/>
                    <a:pt x="352296" y="253283"/>
                    <a:pt x="348014" y="256708"/>
                  </a:cubicBezTo>
                  <a:cubicBezTo>
                    <a:pt x="346777" y="257945"/>
                    <a:pt x="345065" y="258420"/>
                    <a:pt x="343353" y="257945"/>
                  </a:cubicBezTo>
                  <a:cubicBezTo>
                    <a:pt x="341259" y="257564"/>
                    <a:pt x="338691" y="257088"/>
                    <a:pt x="336978" y="256232"/>
                  </a:cubicBezTo>
                  <a:cubicBezTo>
                    <a:pt x="332316" y="253663"/>
                    <a:pt x="328035" y="251095"/>
                    <a:pt x="323849" y="247765"/>
                  </a:cubicBezTo>
                  <a:cubicBezTo>
                    <a:pt x="319568" y="244340"/>
                    <a:pt x="316238" y="240535"/>
                    <a:pt x="317950" y="234160"/>
                  </a:cubicBezTo>
                  <a:cubicBezTo>
                    <a:pt x="318331" y="234541"/>
                    <a:pt x="318807" y="234541"/>
                    <a:pt x="319187" y="234541"/>
                  </a:cubicBezTo>
                  <a:cubicBezTo>
                    <a:pt x="320044" y="234541"/>
                    <a:pt x="320424" y="234921"/>
                    <a:pt x="320900" y="234921"/>
                  </a:cubicBezTo>
                  <a:cubicBezTo>
                    <a:pt x="326799" y="235778"/>
                    <a:pt x="332412" y="236158"/>
                    <a:pt x="338310" y="237014"/>
                  </a:cubicBezTo>
                  <a:cubicBezTo>
                    <a:pt x="343828" y="237871"/>
                    <a:pt x="348965" y="237014"/>
                    <a:pt x="354008" y="235778"/>
                  </a:cubicBezTo>
                  <a:cubicBezTo>
                    <a:pt x="356957" y="234921"/>
                    <a:pt x="359526" y="233685"/>
                    <a:pt x="361239" y="230640"/>
                  </a:cubicBezTo>
                  <a:lnTo>
                    <a:pt x="360382" y="230640"/>
                  </a:lnTo>
                  <a:cubicBezTo>
                    <a:pt x="352771" y="232353"/>
                    <a:pt x="345065" y="233209"/>
                    <a:pt x="337073" y="232353"/>
                  </a:cubicBezTo>
                  <a:cubicBezTo>
                    <a:pt x="332792" y="231972"/>
                    <a:pt x="328606" y="231116"/>
                    <a:pt x="323944" y="230260"/>
                  </a:cubicBezTo>
                  <a:cubicBezTo>
                    <a:pt x="321851" y="229879"/>
                    <a:pt x="320519" y="228167"/>
                    <a:pt x="320519" y="225978"/>
                  </a:cubicBezTo>
                  <a:cubicBezTo>
                    <a:pt x="320519" y="223029"/>
                    <a:pt x="324325" y="217511"/>
                    <a:pt x="328606" y="217892"/>
                  </a:cubicBezTo>
                  <a:lnTo>
                    <a:pt x="343923" y="217892"/>
                  </a:lnTo>
                  <a:cubicBezTo>
                    <a:pt x="343923" y="217892"/>
                    <a:pt x="345160" y="217511"/>
                    <a:pt x="345636" y="217035"/>
                  </a:cubicBezTo>
                  <a:cubicBezTo>
                    <a:pt x="345636" y="216655"/>
                    <a:pt x="346016" y="216655"/>
                    <a:pt x="346016" y="216655"/>
                  </a:cubicBezTo>
                  <a:lnTo>
                    <a:pt x="345636" y="216274"/>
                  </a:lnTo>
                  <a:cubicBezTo>
                    <a:pt x="345636" y="216274"/>
                    <a:pt x="344779" y="215894"/>
                    <a:pt x="343923" y="215894"/>
                  </a:cubicBezTo>
                  <a:cubicBezTo>
                    <a:pt x="340974" y="215513"/>
                    <a:pt x="337549" y="215513"/>
                    <a:pt x="334600" y="214657"/>
                  </a:cubicBezTo>
                  <a:cubicBezTo>
                    <a:pt x="330319" y="214276"/>
                    <a:pt x="329938" y="212944"/>
                    <a:pt x="329938" y="209139"/>
                  </a:cubicBezTo>
                  <a:cubicBezTo>
                    <a:pt x="330319" y="201528"/>
                    <a:pt x="330794" y="194298"/>
                    <a:pt x="331175" y="186591"/>
                  </a:cubicBezTo>
                  <a:cubicBezTo>
                    <a:pt x="331428" y="183737"/>
                    <a:pt x="330287" y="181771"/>
                    <a:pt x="327750" y="180693"/>
                  </a:cubicBezTo>
                  <a:cubicBezTo>
                    <a:pt x="326037" y="179837"/>
                    <a:pt x="325657" y="178600"/>
                    <a:pt x="326513" y="176412"/>
                  </a:cubicBezTo>
                  <a:cubicBezTo>
                    <a:pt x="326893" y="174319"/>
                    <a:pt x="327370" y="172130"/>
                    <a:pt x="327370" y="170037"/>
                  </a:cubicBezTo>
                  <a:cubicBezTo>
                    <a:pt x="327750" y="167944"/>
                    <a:pt x="326513" y="166612"/>
                    <a:pt x="324801" y="165756"/>
                  </a:cubicBezTo>
                  <a:cubicBezTo>
                    <a:pt x="322232" y="164519"/>
                    <a:pt x="319282" y="164519"/>
                    <a:pt x="315858" y="164900"/>
                  </a:cubicBezTo>
                  <a:lnTo>
                    <a:pt x="315858" y="166993"/>
                  </a:lnTo>
                  <a:cubicBezTo>
                    <a:pt x="317094" y="174223"/>
                    <a:pt x="317094" y="181454"/>
                    <a:pt x="315858" y="188209"/>
                  </a:cubicBezTo>
                  <a:cubicBezTo>
                    <a:pt x="313289" y="201338"/>
                    <a:pt x="306915" y="211137"/>
                    <a:pt x="294166" y="216274"/>
                  </a:cubicBezTo>
                  <a:cubicBezTo>
                    <a:pt x="288648" y="218367"/>
                    <a:pt x="282655" y="219224"/>
                    <a:pt x="276756" y="216655"/>
                  </a:cubicBezTo>
                  <a:cubicBezTo>
                    <a:pt x="273331" y="215418"/>
                    <a:pt x="270858" y="212374"/>
                    <a:pt x="270382" y="208568"/>
                  </a:cubicBezTo>
                  <a:cubicBezTo>
                    <a:pt x="270001" y="204287"/>
                    <a:pt x="271238" y="200957"/>
                    <a:pt x="275044" y="199245"/>
                  </a:cubicBezTo>
                  <a:cubicBezTo>
                    <a:pt x="277612" y="197532"/>
                    <a:pt x="280942" y="197152"/>
                    <a:pt x="283987" y="196295"/>
                  </a:cubicBezTo>
                  <a:cubicBezTo>
                    <a:pt x="286079" y="195915"/>
                    <a:pt x="287792" y="195915"/>
                    <a:pt x="289885" y="195915"/>
                  </a:cubicBezTo>
                  <a:lnTo>
                    <a:pt x="295403" y="195915"/>
                  </a:lnTo>
                  <a:cubicBezTo>
                    <a:pt x="282655" y="192109"/>
                    <a:pt x="269526" y="190777"/>
                    <a:pt x="259346" y="181454"/>
                  </a:cubicBezTo>
                  <a:lnTo>
                    <a:pt x="258965" y="181835"/>
                  </a:lnTo>
                  <a:lnTo>
                    <a:pt x="258965" y="182691"/>
                  </a:lnTo>
                  <a:cubicBezTo>
                    <a:pt x="259346" y="184784"/>
                    <a:pt x="258585" y="185640"/>
                    <a:pt x="256872" y="186496"/>
                  </a:cubicBezTo>
                  <a:cubicBezTo>
                    <a:pt x="252591" y="189065"/>
                    <a:pt x="249642" y="192395"/>
                    <a:pt x="248786" y="197152"/>
                  </a:cubicBezTo>
                  <a:cubicBezTo>
                    <a:pt x="247929" y="199245"/>
                    <a:pt x="247549" y="201813"/>
                    <a:pt x="248405" y="204382"/>
                  </a:cubicBezTo>
                  <a:cubicBezTo>
                    <a:pt x="253067" y="198864"/>
                    <a:pt x="258585" y="195439"/>
                    <a:pt x="261534" y="196771"/>
                  </a:cubicBezTo>
                  <a:cubicBezTo>
                    <a:pt x="260678" y="198008"/>
                    <a:pt x="260297" y="198864"/>
                    <a:pt x="259821" y="200196"/>
                  </a:cubicBezTo>
                  <a:cubicBezTo>
                    <a:pt x="259441" y="203145"/>
                    <a:pt x="258109" y="206095"/>
                    <a:pt x="258109" y="209139"/>
                  </a:cubicBezTo>
                  <a:cubicBezTo>
                    <a:pt x="258489" y="214657"/>
                    <a:pt x="261058" y="219319"/>
                    <a:pt x="264864" y="223124"/>
                  </a:cubicBezTo>
                  <a:cubicBezTo>
                    <a:pt x="265244" y="223981"/>
                    <a:pt x="265244" y="224837"/>
                    <a:pt x="266101" y="225693"/>
                  </a:cubicBezTo>
                  <a:cubicBezTo>
                    <a:pt x="259726" y="226549"/>
                    <a:pt x="255064" y="224837"/>
                    <a:pt x="250403" y="221412"/>
                  </a:cubicBezTo>
                  <a:cubicBezTo>
                    <a:pt x="245741" y="217987"/>
                    <a:pt x="242316" y="213801"/>
                    <a:pt x="239747" y="208663"/>
                  </a:cubicBezTo>
                  <a:cubicBezTo>
                    <a:pt x="237654" y="212944"/>
                    <a:pt x="238035" y="217606"/>
                    <a:pt x="238035" y="222268"/>
                  </a:cubicBezTo>
                  <a:cubicBezTo>
                    <a:pt x="232517" y="217987"/>
                    <a:pt x="226143" y="205238"/>
                    <a:pt x="231661" y="194678"/>
                  </a:cubicBezTo>
                  <a:cubicBezTo>
                    <a:pt x="228712" y="196391"/>
                    <a:pt x="226523" y="197627"/>
                    <a:pt x="224049" y="198959"/>
                  </a:cubicBezTo>
                  <a:cubicBezTo>
                    <a:pt x="224049" y="198579"/>
                    <a:pt x="223669" y="198579"/>
                    <a:pt x="223669" y="198579"/>
                  </a:cubicBezTo>
                  <a:cubicBezTo>
                    <a:pt x="224049" y="197342"/>
                    <a:pt x="224526" y="195629"/>
                    <a:pt x="225382" y="194773"/>
                  </a:cubicBezTo>
                  <a:cubicBezTo>
                    <a:pt x="226618" y="193061"/>
                    <a:pt x="227950" y="191824"/>
                    <a:pt x="229663" y="190492"/>
                  </a:cubicBezTo>
                  <a:cubicBezTo>
                    <a:pt x="233469" y="187067"/>
                    <a:pt x="238130" y="183737"/>
                    <a:pt x="241935" y="179456"/>
                  </a:cubicBezTo>
                  <a:cubicBezTo>
                    <a:pt x="245361" y="176507"/>
                    <a:pt x="247073" y="171845"/>
                    <a:pt x="246597" y="167183"/>
                  </a:cubicBezTo>
                  <a:cubicBezTo>
                    <a:pt x="246217" y="161665"/>
                    <a:pt x="243172" y="157384"/>
                    <a:pt x="238511" y="154435"/>
                  </a:cubicBezTo>
                  <a:cubicBezTo>
                    <a:pt x="237654" y="154054"/>
                    <a:pt x="236418" y="153579"/>
                    <a:pt x="235086" y="152722"/>
                  </a:cubicBezTo>
                  <a:lnTo>
                    <a:pt x="235086" y="154815"/>
                  </a:lnTo>
                  <a:cubicBezTo>
                    <a:pt x="235086" y="165851"/>
                    <a:pt x="228712" y="173462"/>
                    <a:pt x="219769" y="177363"/>
                  </a:cubicBezTo>
                  <a:cubicBezTo>
                    <a:pt x="211682" y="181168"/>
                    <a:pt x="203214" y="180312"/>
                    <a:pt x="195128" y="179932"/>
                  </a:cubicBezTo>
                  <a:cubicBezTo>
                    <a:pt x="191322" y="179551"/>
                    <a:pt x="187041" y="179551"/>
                    <a:pt x="183236" y="179551"/>
                  </a:cubicBezTo>
                  <a:cubicBezTo>
                    <a:pt x="184092" y="180407"/>
                    <a:pt x="184948" y="180788"/>
                    <a:pt x="185804" y="181264"/>
                  </a:cubicBezTo>
                  <a:cubicBezTo>
                    <a:pt x="191703" y="183832"/>
                    <a:pt x="195984" y="188875"/>
                    <a:pt x="199409" y="194393"/>
                  </a:cubicBezTo>
                  <a:cubicBezTo>
                    <a:pt x="202834" y="199530"/>
                    <a:pt x="206163" y="205048"/>
                    <a:pt x="209589" y="210090"/>
                  </a:cubicBezTo>
                  <a:cubicBezTo>
                    <a:pt x="213394" y="215608"/>
                    <a:pt x="217200" y="221126"/>
                    <a:pt x="223194" y="224551"/>
                  </a:cubicBezTo>
                  <a:cubicBezTo>
                    <a:pt x="223574" y="224932"/>
                    <a:pt x="224049" y="225408"/>
                    <a:pt x="224906" y="226264"/>
                  </a:cubicBezTo>
                  <a:cubicBezTo>
                    <a:pt x="220625" y="225883"/>
                    <a:pt x="217295" y="224551"/>
                    <a:pt x="214251" y="222458"/>
                  </a:cubicBezTo>
                  <a:cubicBezTo>
                    <a:pt x="208732" y="219509"/>
                    <a:pt x="204071" y="215228"/>
                    <a:pt x="199409" y="210566"/>
                  </a:cubicBezTo>
                  <a:cubicBezTo>
                    <a:pt x="193891" y="205429"/>
                    <a:pt x="188754" y="199911"/>
                    <a:pt x="183236" y="194868"/>
                  </a:cubicBezTo>
                  <a:cubicBezTo>
                    <a:pt x="175149" y="188494"/>
                    <a:pt x="166206" y="184689"/>
                    <a:pt x="155645" y="185545"/>
                  </a:cubicBezTo>
                  <a:lnTo>
                    <a:pt x="154408" y="185545"/>
                  </a:lnTo>
                  <a:lnTo>
                    <a:pt x="154408" y="184308"/>
                  </a:lnTo>
                  <a:cubicBezTo>
                    <a:pt x="159546" y="177553"/>
                    <a:pt x="165920" y="172416"/>
                    <a:pt x="174768" y="171179"/>
                  </a:cubicBezTo>
                  <a:cubicBezTo>
                    <a:pt x="181999" y="170323"/>
                    <a:pt x="189229" y="170799"/>
                    <a:pt x="196460" y="170323"/>
                  </a:cubicBezTo>
                  <a:cubicBezTo>
                    <a:pt x="199409" y="170323"/>
                    <a:pt x="201977" y="169942"/>
                    <a:pt x="204927" y="169467"/>
                  </a:cubicBezTo>
                  <a:cubicBezTo>
                    <a:pt x="209208" y="169086"/>
                    <a:pt x="213394" y="166898"/>
                    <a:pt x="216439" y="163092"/>
                  </a:cubicBezTo>
                  <a:cubicBezTo>
                    <a:pt x="215583" y="163092"/>
                    <a:pt x="214726" y="163092"/>
                    <a:pt x="213870" y="163473"/>
                  </a:cubicBezTo>
                  <a:lnTo>
                    <a:pt x="211301" y="163473"/>
                  </a:lnTo>
                  <a:cubicBezTo>
                    <a:pt x="197697" y="164710"/>
                    <a:pt x="185804" y="160904"/>
                    <a:pt x="176481" y="151200"/>
                  </a:cubicBezTo>
                  <a:cubicBezTo>
                    <a:pt x="169251" y="144445"/>
                    <a:pt x="164208" y="136359"/>
                    <a:pt x="161639" y="127416"/>
                  </a:cubicBezTo>
                  <a:cubicBezTo>
                    <a:pt x="159546" y="120661"/>
                    <a:pt x="158690" y="113430"/>
                    <a:pt x="156977" y="106200"/>
                  </a:cubicBezTo>
                  <a:cubicBezTo>
                    <a:pt x="155741" y="98969"/>
                    <a:pt x="153172" y="92215"/>
                    <a:pt x="148034" y="87077"/>
                  </a:cubicBezTo>
                  <a:cubicBezTo>
                    <a:pt x="143373" y="82415"/>
                    <a:pt x="137379" y="80322"/>
                    <a:pt x="131005" y="78610"/>
                  </a:cubicBezTo>
                  <a:cubicBezTo>
                    <a:pt x="126724" y="77373"/>
                    <a:pt x="122538" y="76041"/>
                    <a:pt x="118732" y="74804"/>
                  </a:cubicBezTo>
                  <a:cubicBezTo>
                    <a:pt x="114451" y="73092"/>
                    <a:pt x="112358" y="68430"/>
                    <a:pt x="113214" y="64149"/>
                  </a:cubicBezTo>
                  <a:lnTo>
                    <a:pt x="114451" y="64149"/>
                  </a:lnTo>
                  <a:cubicBezTo>
                    <a:pt x="120350" y="66242"/>
                    <a:pt x="126343" y="65386"/>
                    <a:pt x="132242" y="64149"/>
                  </a:cubicBezTo>
                  <a:cubicBezTo>
                    <a:pt x="142041" y="62437"/>
                    <a:pt x="151365" y="59868"/>
                    <a:pt x="161163" y="58631"/>
                  </a:cubicBezTo>
                  <a:cubicBezTo>
                    <a:pt x="173056" y="56919"/>
                    <a:pt x="183711" y="60724"/>
                    <a:pt x="188754" y="72616"/>
                  </a:cubicBezTo>
                  <a:cubicBezTo>
                    <a:pt x="191322" y="77754"/>
                    <a:pt x="193035" y="83272"/>
                    <a:pt x="195508" y="88314"/>
                  </a:cubicBezTo>
                  <a:cubicBezTo>
                    <a:pt x="199789" y="98969"/>
                    <a:pt x="206163" y="108674"/>
                    <a:pt x="215012" y="115904"/>
                  </a:cubicBezTo>
                  <a:cubicBezTo>
                    <a:pt x="225667" y="123991"/>
                    <a:pt x="237083" y="126559"/>
                    <a:pt x="249452" y="120566"/>
                  </a:cubicBezTo>
                  <a:cubicBezTo>
                    <a:pt x="252020" y="119329"/>
                    <a:pt x="254113" y="117997"/>
                    <a:pt x="256206" y="116760"/>
                  </a:cubicBezTo>
                  <a:cubicBezTo>
                    <a:pt x="220529" y="80227"/>
                    <a:pt x="185328" y="44551"/>
                    <a:pt x="149652" y="8493"/>
                  </a:cubicBezTo>
                  <a:cubicBezTo>
                    <a:pt x="150033" y="11918"/>
                    <a:pt x="150888" y="14392"/>
                    <a:pt x="151745" y="17436"/>
                  </a:cubicBezTo>
                  <a:cubicBezTo>
                    <a:pt x="155170" y="28472"/>
                    <a:pt x="158500" y="39508"/>
                    <a:pt x="161925" y="51020"/>
                  </a:cubicBezTo>
                  <a:cubicBezTo>
                    <a:pt x="162305" y="52257"/>
                    <a:pt x="162305" y="53113"/>
                    <a:pt x="160688" y="53113"/>
                  </a:cubicBezTo>
                  <a:cubicBezTo>
                    <a:pt x="157263" y="53494"/>
                    <a:pt x="154314" y="53969"/>
                    <a:pt x="150888" y="53969"/>
                  </a:cubicBezTo>
                  <a:cubicBezTo>
                    <a:pt x="145751" y="53589"/>
                    <a:pt x="140709" y="52732"/>
                    <a:pt x="136047" y="51401"/>
                  </a:cubicBezTo>
                  <a:cubicBezTo>
                    <a:pt x="128436" y="49688"/>
                    <a:pt x="122062" y="45502"/>
                    <a:pt x="117400" y="39128"/>
                  </a:cubicBezTo>
                  <a:cubicBezTo>
                    <a:pt x="111882" y="31517"/>
                    <a:pt x="111502" y="22954"/>
                    <a:pt x="113119" y="14487"/>
                  </a:cubicBezTo>
                  <a:cubicBezTo>
                    <a:pt x="113975" y="10206"/>
                    <a:pt x="115688" y="6020"/>
                    <a:pt x="116925" y="1739"/>
                  </a:cubicBezTo>
                  <a:cubicBezTo>
                    <a:pt x="114356" y="502"/>
                    <a:pt x="111787" y="26"/>
                    <a:pt x="108838" y="26"/>
                  </a:cubicBezTo>
                  <a:cubicBezTo>
                    <a:pt x="100370" y="-354"/>
                    <a:pt x="93521" y="3451"/>
                    <a:pt x="88002" y="9350"/>
                  </a:cubicBezTo>
                  <a:cubicBezTo>
                    <a:pt x="78679" y="18673"/>
                    <a:pt x="74017" y="30565"/>
                    <a:pt x="76491" y="43789"/>
                  </a:cubicBezTo>
                  <a:cubicBezTo>
                    <a:pt x="79060" y="59107"/>
                    <a:pt x="87147" y="70999"/>
                    <a:pt x="102368" y="76898"/>
                  </a:cubicBezTo>
                  <a:cubicBezTo>
                    <a:pt x="109599" y="79466"/>
                    <a:pt x="116830" y="82035"/>
                    <a:pt x="124060" y="84508"/>
                  </a:cubicBezTo>
                  <a:cubicBezTo>
                    <a:pt x="133383" y="88314"/>
                    <a:pt x="141470" y="93832"/>
                    <a:pt x="146988" y="102775"/>
                  </a:cubicBezTo>
                  <a:cubicBezTo>
                    <a:pt x="148700" y="105724"/>
                    <a:pt x="149937" y="108674"/>
                    <a:pt x="150794" y="112574"/>
                  </a:cubicBezTo>
                  <a:cubicBezTo>
                    <a:pt x="140614" y="111718"/>
                    <a:pt x="130814" y="110862"/>
                    <a:pt x="120635" y="110005"/>
                  </a:cubicBezTo>
                  <a:cubicBezTo>
                    <a:pt x="121491" y="110005"/>
                    <a:pt x="121491" y="110386"/>
                    <a:pt x="121872" y="110386"/>
                  </a:cubicBezTo>
                  <a:cubicBezTo>
                    <a:pt x="130814" y="112955"/>
                    <a:pt x="140138" y="115523"/>
                    <a:pt x="149081" y="117997"/>
                  </a:cubicBezTo>
                  <a:cubicBezTo>
                    <a:pt x="150794" y="118377"/>
                    <a:pt x="151650" y="118853"/>
                    <a:pt x="152030" y="120090"/>
                  </a:cubicBezTo>
                  <a:cubicBezTo>
                    <a:pt x="154980" y="129413"/>
                    <a:pt x="158405" y="138737"/>
                    <a:pt x="161354" y="147680"/>
                  </a:cubicBezTo>
                  <a:cubicBezTo>
                    <a:pt x="161734" y="148536"/>
                    <a:pt x="161734" y="149392"/>
                    <a:pt x="161734" y="150249"/>
                  </a:cubicBezTo>
                  <a:cubicBezTo>
                    <a:pt x="161734" y="150249"/>
                    <a:pt x="161608" y="150534"/>
                    <a:pt x="161354" y="151105"/>
                  </a:cubicBezTo>
                  <a:cubicBezTo>
                    <a:pt x="134620" y="137500"/>
                    <a:pt x="107887" y="124371"/>
                    <a:pt x="80677" y="111147"/>
                  </a:cubicBezTo>
                  <a:cubicBezTo>
                    <a:pt x="81058" y="111528"/>
                    <a:pt x="81058" y="112003"/>
                    <a:pt x="81533" y="112384"/>
                  </a:cubicBezTo>
                  <a:cubicBezTo>
                    <a:pt x="84482" y="116189"/>
                    <a:pt x="87432" y="119614"/>
                    <a:pt x="90856" y="123039"/>
                  </a:cubicBezTo>
                  <a:cubicBezTo>
                    <a:pt x="94662" y="127701"/>
                    <a:pt x="98944" y="132363"/>
                    <a:pt x="102749" y="137025"/>
                  </a:cubicBezTo>
                  <a:cubicBezTo>
                    <a:pt x="108267" y="142923"/>
                    <a:pt x="113404" y="148917"/>
                    <a:pt x="118447" y="155291"/>
                  </a:cubicBezTo>
                  <a:cubicBezTo>
                    <a:pt x="122252" y="159097"/>
                    <a:pt x="126058" y="163378"/>
                    <a:pt x="129482" y="167564"/>
                  </a:cubicBezTo>
                  <a:cubicBezTo>
                    <a:pt x="130339" y="168420"/>
                    <a:pt x="130339" y="169657"/>
                    <a:pt x="129102" y="169657"/>
                  </a:cubicBezTo>
                  <a:cubicBezTo>
                    <a:pt x="125677" y="170894"/>
                    <a:pt x="121872" y="172226"/>
                    <a:pt x="118066" y="172606"/>
                  </a:cubicBezTo>
                  <a:cubicBezTo>
                    <a:pt x="112168" y="173462"/>
                    <a:pt x="106554" y="170894"/>
                    <a:pt x="101893" y="167088"/>
                  </a:cubicBezTo>
                  <a:cubicBezTo>
                    <a:pt x="95519" y="161951"/>
                    <a:pt x="89620" y="156433"/>
                    <a:pt x="83246" y="151390"/>
                  </a:cubicBezTo>
                  <a:cubicBezTo>
                    <a:pt x="73066" y="143779"/>
                    <a:pt x="62030" y="139498"/>
                    <a:pt x="49281" y="141211"/>
                  </a:cubicBezTo>
                  <a:cubicBezTo>
                    <a:pt x="34821" y="142923"/>
                    <a:pt x="23404" y="149678"/>
                    <a:pt x="14080" y="161189"/>
                  </a:cubicBezTo>
                  <a:cubicBezTo>
                    <a:pt x="7706" y="169276"/>
                    <a:pt x="4281" y="178980"/>
                    <a:pt x="5138" y="189636"/>
                  </a:cubicBezTo>
                  <a:cubicBezTo>
                    <a:pt x="5518" y="193441"/>
                    <a:pt x="6374" y="197247"/>
                    <a:pt x="7231" y="201528"/>
                  </a:cubicBezTo>
                  <a:cubicBezTo>
                    <a:pt x="8087" y="201147"/>
                    <a:pt x="8943" y="200672"/>
                    <a:pt x="9323" y="200291"/>
                  </a:cubicBezTo>
                  <a:cubicBezTo>
                    <a:pt x="15698" y="196866"/>
                    <a:pt x="22452" y="193536"/>
                    <a:pt x="29683" y="191348"/>
                  </a:cubicBezTo>
                  <a:cubicBezTo>
                    <a:pt x="41956" y="187923"/>
                    <a:pt x="53467" y="189255"/>
                    <a:pt x="63647" y="197723"/>
                  </a:cubicBezTo>
                  <a:cubicBezTo>
                    <a:pt x="68784" y="201528"/>
                    <a:pt x="73447" y="206665"/>
                    <a:pt x="78489" y="210851"/>
                  </a:cubicBezTo>
                  <a:cubicBezTo>
                    <a:pt x="79726" y="212088"/>
                    <a:pt x="78870" y="212564"/>
                    <a:pt x="78108" y="213420"/>
                  </a:cubicBezTo>
                  <a:cubicBezTo>
                    <a:pt x="75539" y="214657"/>
                    <a:pt x="73447" y="215513"/>
                    <a:pt x="70878" y="216845"/>
                  </a:cubicBezTo>
                  <a:cubicBezTo>
                    <a:pt x="67453" y="218938"/>
                    <a:pt x="63647" y="220651"/>
                    <a:pt x="60222" y="222744"/>
                  </a:cubicBezTo>
                  <a:cubicBezTo>
                    <a:pt x="66596" y="221031"/>
                    <a:pt x="72971" y="218938"/>
                    <a:pt x="78870" y="216845"/>
                  </a:cubicBezTo>
                  <a:cubicBezTo>
                    <a:pt x="82294" y="215989"/>
                    <a:pt x="84768" y="215608"/>
                    <a:pt x="87336" y="218558"/>
                  </a:cubicBezTo>
                  <a:cubicBezTo>
                    <a:pt x="87336" y="218938"/>
                    <a:pt x="88193" y="219414"/>
                    <a:pt x="88573" y="219794"/>
                  </a:cubicBezTo>
                  <a:cubicBezTo>
                    <a:pt x="98753" y="227881"/>
                    <a:pt x="110645" y="232067"/>
                    <a:pt x="123394" y="232067"/>
                  </a:cubicBezTo>
                  <a:cubicBezTo>
                    <a:pt x="130148" y="232067"/>
                    <a:pt x="136523" y="230830"/>
                    <a:pt x="142897" y="229974"/>
                  </a:cubicBezTo>
                  <a:cubicBezTo>
                    <a:pt x="153077" y="228737"/>
                    <a:pt x="163257" y="227025"/>
                    <a:pt x="173436" y="225312"/>
                  </a:cubicBezTo>
                  <a:cubicBezTo>
                    <a:pt x="179811" y="224456"/>
                    <a:pt x="186185" y="224076"/>
                    <a:pt x="192559" y="223600"/>
                  </a:cubicBezTo>
                  <a:cubicBezTo>
                    <a:pt x="195508" y="223600"/>
                    <a:pt x="198457" y="224456"/>
                    <a:pt x="201026" y="225693"/>
                  </a:cubicBezTo>
                  <a:cubicBezTo>
                    <a:pt x="203975" y="226930"/>
                    <a:pt x="205688" y="229118"/>
                    <a:pt x="205688" y="232448"/>
                  </a:cubicBezTo>
                  <a:cubicBezTo>
                    <a:pt x="205688" y="235778"/>
                    <a:pt x="203120" y="236729"/>
                    <a:pt x="200551" y="237966"/>
                  </a:cubicBezTo>
                  <a:cubicBezTo>
                    <a:pt x="196269" y="239678"/>
                    <a:pt x="192083" y="239678"/>
                    <a:pt x="187422" y="239678"/>
                  </a:cubicBezTo>
                  <a:lnTo>
                    <a:pt x="22643" y="239678"/>
                  </a:lnTo>
                  <a:cubicBezTo>
                    <a:pt x="38341" y="248621"/>
                    <a:pt x="54038" y="256708"/>
                    <a:pt x="69736" y="265175"/>
                  </a:cubicBezTo>
                  <a:cubicBezTo>
                    <a:pt x="75254" y="268124"/>
                    <a:pt x="81248" y="271074"/>
                    <a:pt x="86766" y="274499"/>
                  </a:cubicBezTo>
                  <a:cubicBezTo>
                    <a:pt x="88478" y="275355"/>
                    <a:pt x="88478" y="275736"/>
                    <a:pt x="87147" y="277067"/>
                  </a:cubicBezTo>
                  <a:cubicBezTo>
                    <a:pt x="85434" y="278304"/>
                    <a:pt x="84197" y="279636"/>
                    <a:pt x="82865" y="280873"/>
                  </a:cubicBezTo>
                  <a:cubicBezTo>
                    <a:pt x="76491" y="287247"/>
                    <a:pt x="70592" y="293146"/>
                    <a:pt x="63742" y="298664"/>
                  </a:cubicBezTo>
                  <a:cubicBezTo>
                    <a:pt x="56987" y="303801"/>
                    <a:pt x="49757" y="305894"/>
                    <a:pt x="41195" y="303325"/>
                  </a:cubicBezTo>
                  <a:cubicBezTo>
                    <a:pt x="35296" y="301232"/>
                    <a:pt x="29303" y="299900"/>
                    <a:pt x="22929" y="299044"/>
                  </a:cubicBezTo>
                  <a:cubicBezTo>
                    <a:pt x="19979" y="298664"/>
                    <a:pt x="17030" y="298664"/>
                    <a:pt x="14461" y="299425"/>
                  </a:cubicBezTo>
                  <a:cubicBezTo>
                    <a:pt x="14080" y="299805"/>
                    <a:pt x="13224" y="299805"/>
                    <a:pt x="12749" y="299805"/>
                  </a:cubicBezTo>
                  <a:cubicBezTo>
                    <a:pt x="10655" y="300662"/>
                    <a:pt x="8943" y="301898"/>
                    <a:pt x="7231" y="303611"/>
                  </a:cubicBezTo>
                  <a:lnTo>
                    <a:pt x="7231" y="303611"/>
                  </a:lnTo>
                  <a:cubicBezTo>
                    <a:pt x="6374" y="304467"/>
                    <a:pt x="5518" y="305323"/>
                    <a:pt x="4662" y="306560"/>
                  </a:cubicBezTo>
                  <a:cubicBezTo>
                    <a:pt x="4281" y="306941"/>
                    <a:pt x="4281" y="307416"/>
                    <a:pt x="3806" y="307797"/>
                  </a:cubicBezTo>
                  <a:cubicBezTo>
                    <a:pt x="2949" y="309034"/>
                    <a:pt x="2569" y="309890"/>
                    <a:pt x="2093" y="311222"/>
                  </a:cubicBezTo>
                  <a:cubicBezTo>
                    <a:pt x="2093" y="311222"/>
                    <a:pt x="2093" y="311602"/>
                    <a:pt x="1712" y="311602"/>
                  </a:cubicBezTo>
                  <a:cubicBezTo>
                    <a:pt x="856" y="313696"/>
                    <a:pt x="476" y="316264"/>
                    <a:pt x="0" y="318357"/>
                  </a:cubicBezTo>
                  <a:lnTo>
                    <a:pt x="381" y="318738"/>
                  </a:lnTo>
                  <a:cubicBezTo>
                    <a:pt x="8467" y="318357"/>
                    <a:pt x="15222" y="321687"/>
                    <a:pt x="21216" y="326349"/>
                  </a:cubicBezTo>
                  <a:cubicBezTo>
                    <a:pt x="27971" y="331011"/>
                    <a:pt x="33964" y="336148"/>
                    <a:pt x="40719" y="340334"/>
                  </a:cubicBezTo>
                  <a:cubicBezTo>
                    <a:pt x="52611" y="348421"/>
                    <a:pt x="64884" y="349657"/>
                    <a:pt x="78489" y="344996"/>
                  </a:cubicBezTo>
                  <a:cubicBezTo>
                    <a:pt x="86576" y="342047"/>
                    <a:pt x="94187" y="337385"/>
                    <a:pt x="101417" y="332247"/>
                  </a:cubicBezTo>
                  <a:cubicBezTo>
                    <a:pt x="103510" y="330535"/>
                    <a:pt x="105222" y="329298"/>
                    <a:pt x="107316" y="327586"/>
                  </a:cubicBezTo>
                  <a:cubicBezTo>
                    <a:pt x="107316" y="327586"/>
                    <a:pt x="107601" y="327871"/>
                    <a:pt x="108172" y="328442"/>
                  </a:cubicBezTo>
                  <a:cubicBezTo>
                    <a:pt x="102654" y="337385"/>
                    <a:pt x="97136" y="346233"/>
                    <a:pt x="91618" y="355651"/>
                  </a:cubicBezTo>
                  <a:cubicBezTo>
                    <a:pt x="86100" y="364594"/>
                    <a:pt x="80582" y="373918"/>
                    <a:pt x="75064" y="382861"/>
                  </a:cubicBezTo>
                  <a:cubicBezTo>
                    <a:pt x="83531" y="378579"/>
                    <a:pt x="91237" y="374393"/>
                    <a:pt x="99229" y="369732"/>
                  </a:cubicBezTo>
                  <a:cubicBezTo>
                    <a:pt x="112358" y="362977"/>
                    <a:pt x="125106" y="355746"/>
                    <a:pt x="138331" y="348516"/>
                  </a:cubicBezTo>
                  <a:cubicBezTo>
                    <a:pt x="145085" y="344710"/>
                    <a:pt x="152316" y="340905"/>
                    <a:pt x="159165" y="337004"/>
                  </a:cubicBezTo>
                  <a:cubicBezTo>
                    <a:pt x="167633" y="332343"/>
                    <a:pt x="176195" y="327681"/>
                    <a:pt x="184663" y="323019"/>
                  </a:cubicBezTo>
                  <a:cubicBezTo>
                    <a:pt x="185043" y="322638"/>
                    <a:pt x="185900" y="322638"/>
                    <a:pt x="187231" y="322163"/>
                  </a:cubicBezTo>
                  <a:lnTo>
                    <a:pt x="187231" y="324731"/>
                  </a:lnTo>
                  <a:cubicBezTo>
                    <a:pt x="186851" y="329393"/>
                    <a:pt x="186851" y="334055"/>
                    <a:pt x="186375" y="338717"/>
                  </a:cubicBezTo>
                  <a:cubicBezTo>
                    <a:pt x="185519" y="346803"/>
                    <a:pt x="183806" y="354414"/>
                    <a:pt x="180477" y="362026"/>
                  </a:cubicBezTo>
                  <a:cubicBezTo>
                    <a:pt x="180477" y="362882"/>
                    <a:pt x="179620" y="363738"/>
                    <a:pt x="178764" y="363738"/>
                  </a:cubicBezTo>
                  <a:cubicBezTo>
                    <a:pt x="166872" y="367163"/>
                    <a:pt x="154599" y="370493"/>
                    <a:pt x="142707" y="373918"/>
                  </a:cubicBezTo>
                  <a:cubicBezTo>
                    <a:pt x="137189" y="375155"/>
                    <a:pt x="131671" y="376867"/>
                    <a:pt x="126153" y="378199"/>
                  </a:cubicBezTo>
                  <a:lnTo>
                    <a:pt x="126153" y="378199"/>
                  </a:lnTo>
                  <a:cubicBezTo>
                    <a:pt x="142326" y="376962"/>
                    <a:pt x="158024" y="375250"/>
                    <a:pt x="174102" y="373537"/>
                  </a:cubicBezTo>
                  <a:cubicBezTo>
                    <a:pt x="173722" y="374774"/>
                    <a:pt x="173246" y="375250"/>
                    <a:pt x="172865" y="375630"/>
                  </a:cubicBezTo>
                  <a:cubicBezTo>
                    <a:pt x="170772" y="377723"/>
                    <a:pt x="169060" y="380292"/>
                    <a:pt x="166967" y="382005"/>
                  </a:cubicBezTo>
                  <a:cubicBezTo>
                    <a:pt x="159737" y="387903"/>
                    <a:pt x="151269" y="390947"/>
                    <a:pt x="142326" y="393516"/>
                  </a:cubicBezTo>
                  <a:cubicBezTo>
                    <a:pt x="134715" y="395609"/>
                    <a:pt x="126628" y="397797"/>
                    <a:pt x="119017" y="400271"/>
                  </a:cubicBezTo>
                  <a:cubicBezTo>
                    <a:pt x="107982" y="404552"/>
                    <a:pt x="99514" y="411782"/>
                    <a:pt x="94377" y="422818"/>
                  </a:cubicBezTo>
                  <a:cubicBezTo>
                    <a:pt x="92284" y="427956"/>
                    <a:pt x="91427" y="432998"/>
                    <a:pt x="92664" y="438516"/>
                  </a:cubicBezTo>
                  <a:cubicBezTo>
                    <a:pt x="93901" y="444034"/>
                    <a:pt x="97326" y="448315"/>
                    <a:pt x="99895" y="452977"/>
                  </a:cubicBezTo>
                  <a:cubicBezTo>
                    <a:pt x="101132" y="455546"/>
                    <a:pt x="102464" y="458115"/>
                    <a:pt x="102844" y="460588"/>
                  </a:cubicBezTo>
                  <a:cubicBezTo>
                    <a:pt x="103225" y="463537"/>
                    <a:pt x="101607" y="464394"/>
                    <a:pt x="98563" y="464870"/>
                  </a:cubicBezTo>
                  <a:cubicBezTo>
                    <a:pt x="95613" y="465250"/>
                    <a:pt x="92664" y="465726"/>
                    <a:pt x="89620" y="466963"/>
                  </a:cubicBezTo>
                  <a:cubicBezTo>
                    <a:pt x="83246" y="469056"/>
                    <a:pt x="78108" y="476286"/>
                    <a:pt x="78964" y="482660"/>
                  </a:cubicBezTo>
                  <a:cubicBezTo>
                    <a:pt x="79821" y="496646"/>
                    <a:pt x="90476" y="505969"/>
                    <a:pt x="103986" y="505969"/>
                  </a:cubicBezTo>
                  <a:cubicBezTo>
                    <a:pt x="112073" y="505969"/>
                    <a:pt x="118447" y="502163"/>
                    <a:pt x="123108" y="495789"/>
                  </a:cubicBezTo>
                  <a:cubicBezTo>
                    <a:pt x="126914" y="490652"/>
                    <a:pt x="129482" y="484753"/>
                    <a:pt x="131576" y="478760"/>
                  </a:cubicBezTo>
                  <a:cubicBezTo>
                    <a:pt x="133669" y="472005"/>
                    <a:pt x="135381" y="464774"/>
                    <a:pt x="137094" y="457924"/>
                  </a:cubicBezTo>
                  <a:cubicBezTo>
                    <a:pt x="138806" y="451550"/>
                    <a:pt x="142231" y="446413"/>
                    <a:pt x="147749" y="442607"/>
                  </a:cubicBezTo>
                  <a:cubicBezTo>
                    <a:pt x="155836" y="437089"/>
                    <a:pt x="165159" y="433664"/>
                    <a:pt x="174483" y="430334"/>
                  </a:cubicBezTo>
                  <a:cubicBezTo>
                    <a:pt x="176195" y="429478"/>
                    <a:pt x="177908" y="429098"/>
                    <a:pt x="180382" y="428241"/>
                  </a:cubicBezTo>
                  <a:cubicBezTo>
                    <a:pt x="177432" y="454594"/>
                    <a:pt x="174483" y="479996"/>
                    <a:pt x="171058" y="506349"/>
                  </a:cubicBezTo>
                  <a:cubicBezTo>
                    <a:pt x="201597" y="457544"/>
                    <a:pt x="231375" y="409499"/>
                    <a:pt x="261534" y="361169"/>
                  </a:cubicBezTo>
                  <a:cubicBezTo>
                    <a:pt x="262390" y="361550"/>
                    <a:pt x="262771" y="362026"/>
                    <a:pt x="263246" y="362406"/>
                  </a:cubicBezTo>
                  <a:cubicBezTo>
                    <a:pt x="264959" y="364975"/>
                    <a:pt x="266672" y="367543"/>
                    <a:pt x="268384" y="370017"/>
                  </a:cubicBezTo>
                  <a:cubicBezTo>
                    <a:pt x="271809" y="376391"/>
                    <a:pt x="273046" y="383146"/>
                    <a:pt x="269240" y="389996"/>
                  </a:cubicBezTo>
                  <a:cubicBezTo>
                    <a:pt x="266672" y="393802"/>
                    <a:pt x="263341" y="396751"/>
                    <a:pt x="259441" y="399795"/>
                  </a:cubicBezTo>
                  <a:cubicBezTo>
                    <a:pt x="253543" y="404933"/>
                    <a:pt x="247168" y="409119"/>
                    <a:pt x="242411" y="415112"/>
                  </a:cubicBezTo>
                  <a:cubicBezTo>
                    <a:pt x="235657" y="423199"/>
                    <a:pt x="233088" y="432142"/>
                    <a:pt x="233469" y="441846"/>
                  </a:cubicBezTo>
                  <a:cubicBezTo>
                    <a:pt x="233469" y="446127"/>
                    <a:pt x="234324" y="450313"/>
                    <a:pt x="234705" y="454975"/>
                  </a:cubicBezTo>
                  <a:cubicBezTo>
                    <a:pt x="235086" y="455356"/>
                    <a:pt x="234705" y="456212"/>
                    <a:pt x="234324" y="457068"/>
                  </a:cubicBezTo>
                  <a:cubicBezTo>
                    <a:pt x="230043" y="461730"/>
                    <a:pt x="225857" y="466867"/>
                    <a:pt x="221195" y="471910"/>
                  </a:cubicBezTo>
                  <a:cubicBezTo>
                    <a:pt x="219103" y="474003"/>
                    <a:pt x="216914" y="476571"/>
                    <a:pt x="214821" y="479140"/>
                  </a:cubicBezTo>
                  <a:cubicBezTo>
                    <a:pt x="215677" y="478760"/>
                    <a:pt x="216534" y="478284"/>
                    <a:pt x="217390" y="477903"/>
                  </a:cubicBezTo>
                  <a:cubicBezTo>
                    <a:pt x="223764" y="474098"/>
                    <a:pt x="229663" y="470292"/>
                    <a:pt x="236037" y="466392"/>
                  </a:cubicBezTo>
                  <a:cubicBezTo>
                    <a:pt x="237274" y="465155"/>
                    <a:pt x="238130" y="465536"/>
                    <a:pt x="238986" y="467248"/>
                  </a:cubicBezTo>
                  <a:cubicBezTo>
                    <a:pt x="240223" y="470197"/>
                    <a:pt x="241935" y="473622"/>
                    <a:pt x="243267" y="476571"/>
                  </a:cubicBezTo>
                  <a:cubicBezTo>
                    <a:pt x="246692" y="483802"/>
                    <a:pt x="250498" y="490557"/>
                    <a:pt x="253447" y="497787"/>
                  </a:cubicBezTo>
                  <a:cubicBezTo>
                    <a:pt x="256872" y="506730"/>
                    <a:pt x="256397" y="515578"/>
                    <a:pt x="251735" y="524521"/>
                  </a:cubicBezTo>
                  <a:cubicBezTo>
                    <a:pt x="247454" y="532608"/>
                    <a:pt x="240699" y="539362"/>
                    <a:pt x="233469" y="545356"/>
                  </a:cubicBezTo>
                  <a:cubicBezTo>
                    <a:pt x="230900" y="547449"/>
                    <a:pt x="228331" y="549637"/>
                    <a:pt x="225382" y="551730"/>
                  </a:cubicBezTo>
                  <a:cubicBezTo>
                    <a:pt x="230043" y="553443"/>
                    <a:pt x="234324" y="553823"/>
                    <a:pt x="238511" y="553823"/>
                  </a:cubicBezTo>
                  <a:cubicBezTo>
                    <a:pt x="244029" y="553823"/>
                    <a:pt x="250022" y="553443"/>
                    <a:pt x="255540" y="552967"/>
                  </a:cubicBezTo>
                  <a:cubicBezTo>
                    <a:pt x="265720" y="551730"/>
                    <a:pt x="275044" y="548305"/>
                    <a:pt x="283606" y="542787"/>
                  </a:cubicBezTo>
                  <a:cubicBezTo>
                    <a:pt x="294261" y="536413"/>
                    <a:pt x="301016" y="527470"/>
                    <a:pt x="303585" y="515197"/>
                  </a:cubicBezTo>
                  <a:cubicBezTo>
                    <a:pt x="303965" y="513961"/>
                    <a:pt x="304441" y="512248"/>
                    <a:pt x="304822" y="510536"/>
                  </a:cubicBezTo>
                  <a:lnTo>
                    <a:pt x="305202" y="510536"/>
                  </a:lnTo>
                  <a:cubicBezTo>
                    <a:pt x="317094" y="524521"/>
                    <a:pt x="328511" y="539362"/>
                    <a:pt x="340403" y="553443"/>
                  </a:cubicBezTo>
                  <a:lnTo>
                    <a:pt x="340784" y="553443"/>
                  </a:lnTo>
                  <a:lnTo>
                    <a:pt x="340784" y="430334"/>
                  </a:lnTo>
                  <a:lnTo>
                    <a:pt x="341640" y="430334"/>
                  </a:lnTo>
                  <a:cubicBezTo>
                    <a:pt x="341640" y="430334"/>
                    <a:pt x="342021" y="431191"/>
                    <a:pt x="342021" y="432047"/>
                  </a:cubicBezTo>
                  <a:cubicBezTo>
                    <a:pt x="343733" y="436709"/>
                    <a:pt x="345826" y="441370"/>
                    <a:pt x="349251" y="445651"/>
                  </a:cubicBezTo>
                  <a:cubicBezTo>
                    <a:pt x="354388" y="452026"/>
                    <a:pt x="360287" y="458400"/>
                    <a:pt x="365805" y="464774"/>
                  </a:cubicBezTo>
                  <a:cubicBezTo>
                    <a:pt x="367898" y="466867"/>
                    <a:pt x="369611" y="469436"/>
                    <a:pt x="371704" y="472005"/>
                  </a:cubicBezTo>
                  <a:cubicBezTo>
                    <a:pt x="373797" y="474954"/>
                    <a:pt x="374653" y="478760"/>
                    <a:pt x="373416" y="482660"/>
                  </a:cubicBezTo>
                  <a:cubicBezTo>
                    <a:pt x="369135" y="494552"/>
                    <a:pt x="365329" y="506825"/>
                    <a:pt x="361524" y="518718"/>
                  </a:cubicBezTo>
                  <a:cubicBezTo>
                    <a:pt x="359811" y="522999"/>
                    <a:pt x="358574" y="526804"/>
                    <a:pt x="356862" y="530990"/>
                  </a:cubicBezTo>
                  <a:lnTo>
                    <a:pt x="357242" y="530990"/>
                  </a:lnTo>
                  <a:cubicBezTo>
                    <a:pt x="361048" y="526328"/>
                    <a:pt x="364854" y="521191"/>
                    <a:pt x="368754" y="516149"/>
                  </a:cubicBezTo>
                  <a:cubicBezTo>
                    <a:pt x="369135" y="517385"/>
                    <a:pt x="369611" y="517861"/>
                    <a:pt x="369611" y="518242"/>
                  </a:cubicBezTo>
                  <a:cubicBezTo>
                    <a:pt x="370467" y="523760"/>
                    <a:pt x="370847" y="529278"/>
                    <a:pt x="372179" y="534415"/>
                  </a:cubicBezTo>
                  <a:cubicBezTo>
                    <a:pt x="374272" y="545451"/>
                    <a:pt x="379790" y="554394"/>
                    <a:pt x="389589" y="559912"/>
                  </a:cubicBezTo>
                  <a:cubicBezTo>
                    <a:pt x="394727" y="562861"/>
                    <a:pt x="399769" y="565430"/>
                    <a:pt x="404907" y="567999"/>
                  </a:cubicBezTo>
                  <a:cubicBezTo>
                    <a:pt x="406619" y="569236"/>
                    <a:pt x="408712" y="570567"/>
                    <a:pt x="410425" y="571804"/>
                  </a:cubicBezTo>
                  <a:cubicBezTo>
                    <a:pt x="412137" y="573041"/>
                    <a:pt x="412994" y="574754"/>
                    <a:pt x="412517" y="577322"/>
                  </a:cubicBezTo>
                  <a:cubicBezTo>
                    <a:pt x="411662" y="579416"/>
                    <a:pt x="409949" y="579891"/>
                    <a:pt x="408237" y="579891"/>
                  </a:cubicBezTo>
                  <a:cubicBezTo>
                    <a:pt x="405668" y="580272"/>
                    <a:pt x="403099" y="580747"/>
                    <a:pt x="401006" y="581128"/>
                  </a:cubicBezTo>
                  <a:cubicBezTo>
                    <a:pt x="400150" y="581128"/>
                    <a:pt x="399294" y="581984"/>
                    <a:pt x="398913" y="582365"/>
                  </a:cubicBezTo>
                  <a:cubicBezTo>
                    <a:pt x="398913" y="583221"/>
                    <a:pt x="399294" y="584077"/>
                    <a:pt x="400150" y="584458"/>
                  </a:cubicBezTo>
                  <a:cubicBezTo>
                    <a:pt x="401862" y="585314"/>
                    <a:pt x="403955" y="586170"/>
                    <a:pt x="405668" y="586170"/>
                  </a:cubicBezTo>
                  <a:cubicBezTo>
                    <a:pt x="417940" y="587407"/>
                    <a:pt x="429833" y="580652"/>
                    <a:pt x="433734" y="569140"/>
                  </a:cubicBezTo>
                  <a:cubicBezTo>
                    <a:pt x="437158" y="560198"/>
                    <a:pt x="436683" y="552111"/>
                    <a:pt x="431165" y="544119"/>
                  </a:cubicBezTo>
                  <a:cubicBezTo>
                    <a:pt x="428596" y="540694"/>
                    <a:pt x="425646" y="537364"/>
                    <a:pt x="422697" y="533939"/>
                  </a:cubicBezTo>
                  <a:cubicBezTo>
                    <a:pt x="417180" y="528041"/>
                    <a:pt x="412898" y="521191"/>
                    <a:pt x="412898" y="513104"/>
                  </a:cubicBezTo>
                  <a:cubicBezTo>
                    <a:pt x="413279" y="510155"/>
                    <a:pt x="413754" y="507206"/>
                    <a:pt x="413754" y="504161"/>
                  </a:cubicBezTo>
                  <a:lnTo>
                    <a:pt x="414611" y="504161"/>
                  </a:lnTo>
                  <a:cubicBezTo>
                    <a:pt x="429072" y="513104"/>
                    <a:pt x="443532" y="522428"/>
                    <a:pt x="457898" y="531371"/>
                  </a:cubicBezTo>
                  <a:lnTo>
                    <a:pt x="457898" y="530990"/>
                  </a:lnTo>
                  <a:cubicBezTo>
                    <a:pt x="437539" y="472385"/>
                    <a:pt x="416704" y="413781"/>
                    <a:pt x="396344" y="355176"/>
                  </a:cubicBezTo>
                  <a:cubicBezTo>
                    <a:pt x="396344" y="354795"/>
                    <a:pt x="396725" y="354795"/>
                    <a:pt x="396725" y="354795"/>
                  </a:cubicBezTo>
                  <a:cubicBezTo>
                    <a:pt x="397581" y="354795"/>
                    <a:pt x="398437" y="355176"/>
                    <a:pt x="399294" y="355651"/>
                  </a:cubicBezTo>
                  <a:cubicBezTo>
                    <a:pt x="401006" y="357364"/>
                    <a:pt x="403099" y="359076"/>
                    <a:pt x="404431" y="361169"/>
                  </a:cubicBezTo>
                  <a:cubicBezTo>
                    <a:pt x="410329" y="369256"/>
                    <a:pt x="412898" y="378199"/>
                    <a:pt x="415943" y="387047"/>
                  </a:cubicBezTo>
                  <a:cubicBezTo>
                    <a:pt x="420604" y="402364"/>
                    <a:pt x="424886" y="417586"/>
                    <a:pt x="429928" y="432903"/>
                  </a:cubicBezTo>
                  <a:cubicBezTo>
                    <a:pt x="433734" y="444415"/>
                    <a:pt x="438871" y="455831"/>
                    <a:pt x="446957" y="465630"/>
                  </a:cubicBezTo>
                  <a:cubicBezTo>
                    <a:pt x="451619" y="470292"/>
                    <a:pt x="456757" y="474098"/>
                    <a:pt x="463131" y="475810"/>
                  </a:cubicBezTo>
                  <a:cubicBezTo>
                    <a:pt x="464843" y="476191"/>
                    <a:pt x="465224" y="477047"/>
                    <a:pt x="465224" y="478760"/>
                  </a:cubicBezTo>
                  <a:cubicBezTo>
                    <a:pt x="465604" y="486846"/>
                    <a:pt x="466080" y="494933"/>
                    <a:pt x="466080" y="502925"/>
                  </a:cubicBezTo>
                  <a:cubicBezTo>
                    <a:pt x="466461" y="503305"/>
                    <a:pt x="466461" y="503781"/>
                    <a:pt x="466461" y="505018"/>
                  </a:cubicBezTo>
                  <a:cubicBezTo>
                    <a:pt x="467698" y="495694"/>
                    <a:pt x="469029" y="487227"/>
                    <a:pt x="470266" y="478664"/>
                  </a:cubicBezTo>
                  <a:cubicBezTo>
                    <a:pt x="470647" y="477428"/>
                    <a:pt x="471123" y="476952"/>
                    <a:pt x="472359" y="476952"/>
                  </a:cubicBezTo>
                  <a:cubicBezTo>
                    <a:pt x="474452" y="476952"/>
                    <a:pt x="476641" y="476571"/>
                    <a:pt x="479114" y="476096"/>
                  </a:cubicBezTo>
                  <a:cubicBezTo>
                    <a:pt x="470171" y="472290"/>
                    <a:pt x="464272" y="465916"/>
                    <a:pt x="459611" y="459066"/>
                  </a:cubicBezTo>
                  <a:cubicBezTo>
                    <a:pt x="455329" y="453167"/>
                    <a:pt x="452000" y="446793"/>
                    <a:pt x="448955" y="440419"/>
                  </a:cubicBezTo>
                  <a:cubicBezTo>
                    <a:pt x="443057" y="428907"/>
                    <a:pt x="439632" y="417110"/>
                    <a:pt x="437063" y="404742"/>
                  </a:cubicBezTo>
                  <a:cubicBezTo>
                    <a:pt x="435351" y="397988"/>
                    <a:pt x="434114" y="390757"/>
                    <a:pt x="431545" y="384383"/>
                  </a:cubicBezTo>
                  <a:cubicBezTo>
                    <a:pt x="428596" y="376296"/>
                    <a:pt x="424791" y="368685"/>
                    <a:pt x="421366" y="361074"/>
                  </a:cubicBezTo>
                  <a:cubicBezTo>
                    <a:pt x="417560" y="352987"/>
                    <a:pt x="415467" y="344520"/>
                    <a:pt x="415848" y="335577"/>
                  </a:cubicBezTo>
                  <a:cubicBezTo>
                    <a:pt x="415848" y="325778"/>
                    <a:pt x="417940" y="316454"/>
                    <a:pt x="421366" y="307131"/>
                  </a:cubicBezTo>
                  <a:cubicBezTo>
                    <a:pt x="421366" y="305894"/>
                    <a:pt x="422222" y="305038"/>
                    <a:pt x="422602" y="304182"/>
                  </a:cubicBezTo>
                  <a:lnTo>
                    <a:pt x="422602" y="308843"/>
                  </a:lnTo>
                  <a:cubicBezTo>
                    <a:pt x="422983" y="313125"/>
                    <a:pt x="422602" y="317786"/>
                    <a:pt x="422983" y="322448"/>
                  </a:cubicBezTo>
                  <a:cubicBezTo>
                    <a:pt x="423363" y="329679"/>
                    <a:pt x="425076" y="336433"/>
                    <a:pt x="428501" y="343283"/>
                  </a:cubicBezTo>
                  <a:cubicBezTo>
                    <a:pt x="433163" y="353463"/>
                    <a:pt x="440774" y="361550"/>
                    <a:pt x="450192" y="368305"/>
                  </a:cubicBezTo>
                  <a:cubicBezTo>
                    <a:pt x="454854" y="371730"/>
                    <a:pt x="459992" y="375535"/>
                    <a:pt x="462941" y="381053"/>
                  </a:cubicBezTo>
                  <a:cubicBezTo>
                    <a:pt x="467222" y="389140"/>
                    <a:pt x="471027" y="397226"/>
                    <a:pt x="475689" y="404838"/>
                  </a:cubicBezTo>
                  <a:cubicBezTo>
                    <a:pt x="479495" y="411212"/>
                    <a:pt x="483776" y="417110"/>
                    <a:pt x="487962" y="423104"/>
                  </a:cubicBezTo>
                  <a:cubicBezTo>
                    <a:pt x="493861" y="430715"/>
                    <a:pt x="502423" y="434996"/>
                    <a:pt x="510510" y="439277"/>
                  </a:cubicBezTo>
                  <a:cubicBezTo>
                    <a:pt x="517264" y="442702"/>
                    <a:pt x="524495" y="446032"/>
                    <a:pt x="531345" y="449933"/>
                  </a:cubicBezTo>
                  <a:cubicBezTo>
                    <a:pt x="536482" y="452882"/>
                    <a:pt x="540668" y="457163"/>
                    <a:pt x="543618" y="462206"/>
                  </a:cubicBezTo>
                  <a:cubicBezTo>
                    <a:pt x="548279" y="469817"/>
                    <a:pt x="549136" y="478379"/>
                    <a:pt x="548279" y="487227"/>
                  </a:cubicBezTo>
                  <a:cubicBezTo>
                    <a:pt x="547042" y="497406"/>
                    <a:pt x="543618" y="506730"/>
                    <a:pt x="538099" y="515673"/>
                  </a:cubicBezTo>
                  <a:cubicBezTo>
                    <a:pt x="536007" y="519479"/>
                    <a:pt x="533818" y="522904"/>
                    <a:pt x="530013" y="525472"/>
                  </a:cubicBezTo>
                  <a:cubicBezTo>
                    <a:pt x="529156" y="525853"/>
                    <a:pt x="528301" y="526328"/>
                    <a:pt x="527064" y="526709"/>
                  </a:cubicBezTo>
                  <a:cubicBezTo>
                    <a:pt x="527064" y="525885"/>
                    <a:pt x="527190" y="525314"/>
                    <a:pt x="527444" y="524997"/>
                  </a:cubicBezTo>
                  <a:cubicBezTo>
                    <a:pt x="527444" y="524997"/>
                    <a:pt x="527824" y="524140"/>
                    <a:pt x="527824" y="524140"/>
                  </a:cubicBezTo>
                  <a:cubicBezTo>
                    <a:pt x="536292" y="513961"/>
                    <a:pt x="537624" y="502068"/>
                    <a:pt x="535911" y="489700"/>
                  </a:cubicBezTo>
                  <a:cubicBezTo>
                    <a:pt x="534675" y="481233"/>
                    <a:pt x="529156" y="474859"/>
                    <a:pt x="522782" y="469341"/>
                  </a:cubicBezTo>
                  <a:cubicBezTo>
                    <a:pt x="516027" y="463443"/>
                    <a:pt x="508797" y="457829"/>
                    <a:pt x="501567" y="451931"/>
                  </a:cubicBezTo>
                  <a:cubicBezTo>
                    <a:pt x="495192" y="446793"/>
                    <a:pt x="488818" y="441275"/>
                    <a:pt x="485012" y="433664"/>
                  </a:cubicBezTo>
                  <a:cubicBezTo>
                    <a:pt x="481588" y="427290"/>
                    <a:pt x="478258" y="421391"/>
                    <a:pt x="475213" y="415017"/>
                  </a:cubicBezTo>
                  <a:cubicBezTo>
                    <a:pt x="470076" y="404838"/>
                    <a:pt x="465414" y="394658"/>
                    <a:pt x="459040" y="385334"/>
                  </a:cubicBezTo>
                  <a:cubicBezTo>
                    <a:pt x="456947" y="382385"/>
                    <a:pt x="454759" y="379436"/>
                    <a:pt x="451809" y="377723"/>
                  </a:cubicBezTo>
                  <a:cubicBezTo>
                    <a:pt x="453903" y="383241"/>
                    <a:pt x="456091" y="389235"/>
                    <a:pt x="457708" y="394753"/>
                  </a:cubicBezTo>
                  <a:cubicBezTo>
                    <a:pt x="463226" y="410926"/>
                    <a:pt x="467888" y="427005"/>
                    <a:pt x="476355" y="441846"/>
                  </a:cubicBezTo>
                  <a:cubicBezTo>
                    <a:pt x="481017" y="449933"/>
                    <a:pt x="487010" y="457163"/>
                    <a:pt x="495002" y="461825"/>
                  </a:cubicBezTo>
                  <a:cubicBezTo>
                    <a:pt x="501757" y="466106"/>
                    <a:pt x="508607" y="470292"/>
                    <a:pt x="514981" y="474954"/>
                  </a:cubicBezTo>
                  <a:cubicBezTo>
                    <a:pt x="523924" y="481709"/>
                    <a:pt x="528967" y="490652"/>
                    <a:pt x="528110" y="502544"/>
                  </a:cubicBezTo>
                  <a:cubicBezTo>
                    <a:pt x="527254" y="510155"/>
                    <a:pt x="525161" y="517861"/>
                    <a:pt x="520880" y="524616"/>
                  </a:cubicBezTo>
                  <a:cubicBezTo>
                    <a:pt x="518311" y="528897"/>
                    <a:pt x="515361" y="533083"/>
                    <a:pt x="512412" y="537745"/>
                  </a:cubicBezTo>
                  <a:cubicBezTo>
                    <a:pt x="512032" y="538601"/>
                    <a:pt x="511556" y="539458"/>
                    <a:pt x="510700" y="540694"/>
                  </a:cubicBezTo>
                  <a:cubicBezTo>
                    <a:pt x="511081" y="540694"/>
                    <a:pt x="511081" y="541075"/>
                    <a:pt x="511081" y="541075"/>
                  </a:cubicBezTo>
                  <a:cubicBezTo>
                    <a:pt x="512317" y="541075"/>
                    <a:pt x="513649" y="541075"/>
                    <a:pt x="514505" y="540694"/>
                  </a:cubicBezTo>
                  <a:cubicBezTo>
                    <a:pt x="522592" y="538125"/>
                    <a:pt x="528490" y="533083"/>
                    <a:pt x="534009" y="527565"/>
                  </a:cubicBezTo>
                  <a:cubicBezTo>
                    <a:pt x="541620" y="519479"/>
                    <a:pt x="547138" y="510536"/>
                    <a:pt x="551799" y="500356"/>
                  </a:cubicBezTo>
                  <a:cubicBezTo>
                    <a:pt x="555224" y="492269"/>
                    <a:pt x="557698" y="483802"/>
                    <a:pt x="557317" y="474859"/>
                  </a:cubicBezTo>
                  <a:cubicBezTo>
                    <a:pt x="556937" y="473146"/>
                    <a:pt x="556937" y="471910"/>
                    <a:pt x="556461" y="470197"/>
                  </a:cubicBezTo>
                  <a:cubicBezTo>
                    <a:pt x="563216" y="471434"/>
                    <a:pt x="569210" y="472766"/>
                    <a:pt x="575965" y="474478"/>
                  </a:cubicBezTo>
                  <a:cubicBezTo>
                    <a:pt x="575584" y="473622"/>
                    <a:pt x="575108" y="473242"/>
                    <a:pt x="574728" y="473242"/>
                  </a:cubicBezTo>
                  <a:cubicBezTo>
                    <a:pt x="568829" y="466487"/>
                    <a:pt x="562455" y="460113"/>
                    <a:pt x="556081" y="453738"/>
                  </a:cubicBezTo>
                  <a:cubicBezTo>
                    <a:pt x="539051" y="436709"/>
                    <a:pt x="522116" y="419774"/>
                    <a:pt x="505087" y="402364"/>
                  </a:cubicBezTo>
                  <a:lnTo>
                    <a:pt x="491101" y="388379"/>
                  </a:lnTo>
                  <a:cubicBezTo>
                    <a:pt x="491101" y="388379"/>
                    <a:pt x="490245" y="387142"/>
                    <a:pt x="489389" y="386286"/>
                  </a:cubicBezTo>
                  <a:lnTo>
                    <a:pt x="491482" y="386286"/>
                  </a:lnTo>
                  <a:cubicBezTo>
                    <a:pt x="497000" y="386286"/>
                    <a:pt x="502994" y="386286"/>
                    <a:pt x="508512" y="386666"/>
                  </a:cubicBezTo>
                  <a:cubicBezTo>
                    <a:pt x="516123" y="387522"/>
                    <a:pt x="523353" y="388759"/>
                    <a:pt x="530203" y="392184"/>
                  </a:cubicBezTo>
                  <a:cubicBezTo>
                    <a:pt x="536958" y="395609"/>
                    <a:pt x="542476" y="400271"/>
                    <a:pt x="547233" y="406169"/>
                  </a:cubicBezTo>
                  <a:cubicBezTo>
                    <a:pt x="553987" y="414256"/>
                    <a:pt x="559505" y="423199"/>
                    <a:pt x="564262" y="432523"/>
                  </a:cubicBezTo>
                  <a:cubicBezTo>
                    <a:pt x="566831" y="438041"/>
                    <a:pt x="569400" y="444034"/>
                    <a:pt x="571873" y="449552"/>
                  </a:cubicBezTo>
                  <a:lnTo>
                    <a:pt x="571873" y="438041"/>
                  </a:lnTo>
                  <a:cubicBezTo>
                    <a:pt x="572730" y="438421"/>
                    <a:pt x="573110" y="438897"/>
                    <a:pt x="573967" y="439277"/>
                  </a:cubicBezTo>
                  <a:cubicBezTo>
                    <a:pt x="576916" y="440990"/>
                    <a:pt x="579865" y="442702"/>
                    <a:pt x="582910" y="443558"/>
                  </a:cubicBezTo>
                  <a:cubicBezTo>
                    <a:pt x="594421" y="447840"/>
                    <a:pt x="605838" y="449077"/>
                    <a:pt x="617349" y="447364"/>
                  </a:cubicBezTo>
                  <a:cubicBezTo>
                    <a:pt x="628385" y="445651"/>
                    <a:pt x="637709" y="441846"/>
                    <a:pt x="644559" y="432903"/>
                  </a:cubicBezTo>
                  <a:cubicBezTo>
                    <a:pt x="647508" y="429478"/>
                    <a:pt x="649220" y="425673"/>
                    <a:pt x="650457" y="421011"/>
                  </a:cubicBezTo>
                  <a:lnTo>
                    <a:pt x="648745" y="421011"/>
                  </a:lnTo>
                  <a:cubicBezTo>
                    <a:pt x="643608" y="421391"/>
                    <a:pt x="638946" y="421391"/>
                    <a:pt x="634284" y="421391"/>
                  </a:cubicBezTo>
                  <a:cubicBezTo>
                    <a:pt x="625341" y="421391"/>
                    <a:pt x="617254" y="418823"/>
                    <a:pt x="609643" y="414637"/>
                  </a:cubicBezTo>
                  <a:cubicBezTo>
                    <a:pt x="606694" y="412924"/>
                    <a:pt x="604125" y="411212"/>
                    <a:pt x="602032" y="408738"/>
                  </a:cubicBezTo>
                  <a:cubicBezTo>
                    <a:pt x="600320" y="407026"/>
                    <a:pt x="599463" y="406169"/>
                    <a:pt x="596895" y="407501"/>
                  </a:cubicBezTo>
                  <a:cubicBezTo>
                    <a:pt x="596039" y="407882"/>
                    <a:pt x="595182" y="407882"/>
                    <a:pt x="594802" y="406645"/>
                  </a:cubicBezTo>
                  <a:cubicBezTo>
                    <a:pt x="591377" y="398558"/>
                    <a:pt x="590140" y="390091"/>
                    <a:pt x="590520" y="381148"/>
                  </a:cubicBezTo>
                  <a:cubicBezTo>
                    <a:pt x="590520" y="379055"/>
                    <a:pt x="591757" y="379055"/>
                    <a:pt x="593470" y="379055"/>
                  </a:cubicBezTo>
                  <a:lnTo>
                    <a:pt x="632096" y="379055"/>
                  </a:lnTo>
                  <a:cubicBezTo>
                    <a:pt x="628290" y="376106"/>
                    <a:pt x="624009" y="373537"/>
                    <a:pt x="619823" y="371444"/>
                  </a:cubicBezTo>
                  <a:cubicBezTo>
                    <a:pt x="604125" y="362121"/>
                    <a:pt x="588428" y="352797"/>
                    <a:pt x="572254" y="343854"/>
                  </a:cubicBezTo>
                  <a:cubicBezTo>
                    <a:pt x="571873" y="343474"/>
                    <a:pt x="571017" y="342617"/>
                    <a:pt x="570542" y="342142"/>
                  </a:cubicBezTo>
                  <a:lnTo>
                    <a:pt x="570542" y="341285"/>
                  </a:lnTo>
                  <a:lnTo>
                    <a:pt x="573110" y="341285"/>
                  </a:lnTo>
                  <a:cubicBezTo>
                    <a:pt x="577391" y="341666"/>
                    <a:pt x="582053" y="340905"/>
                    <a:pt x="585859" y="339573"/>
                  </a:cubicBezTo>
                  <a:cubicBezTo>
                    <a:pt x="591757" y="337480"/>
                    <a:pt x="596895" y="334436"/>
                    <a:pt x="601556" y="331486"/>
                  </a:cubicBezTo>
                  <a:cubicBezTo>
                    <a:pt x="602793" y="330630"/>
                    <a:pt x="603650" y="330250"/>
                    <a:pt x="604506" y="331486"/>
                  </a:cubicBezTo>
                  <a:cubicBezTo>
                    <a:pt x="606599" y="334055"/>
                    <a:pt x="609168" y="337004"/>
                    <a:pt x="611260" y="339954"/>
                  </a:cubicBezTo>
                  <a:cubicBezTo>
                    <a:pt x="613829" y="343378"/>
                    <a:pt x="616779" y="346708"/>
                    <a:pt x="619348" y="350133"/>
                  </a:cubicBezTo>
                  <a:lnTo>
                    <a:pt x="619348" y="348897"/>
                  </a:lnTo>
                  <a:cubicBezTo>
                    <a:pt x="616398" y="341666"/>
                    <a:pt x="613448" y="334436"/>
                    <a:pt x="610405" y="327205"/>
                  </a:cubicBezTo>
                  <a:cubicBezTo>
                    <a:pt x="610024" y="325968"/>
                    <a:pt x="610024" y="325112"/>
                    <a:pt x="611260" y="324256"/>
                  </a:cubicBezTo>
                  <a:cubicBezTo>
                    <a:pt x="615922" y="320450"/>
                    <a:pt x="620584" y="316645"/>
                    <a:pt x="625246" y="312744"/>
                  </a:cubicBezTo>
                  <a:cubicBezTo>
                    <a:pt x="632476" y="306846"/>
                    <a:pt x="640943" y="303421"/>
                    <a:pt x="650743" y="304277"/>
                  </a:cubicBezTo>
                  <a:cubicBezTo>
                    <a:pt x="658354" y="305133"/>
                    <a:pt x="663872" y="309414"/>
                    <a:pt x="665584" y="316550"/>
                  </a:cubicBezTo>
                  <a:cubicBezTo>
                    <a:pt x="666440" y="322448"/>
                    <a:pt x="665965" y="328061"/>
                    <a:pt x="665584" y="333960"/>
                  </a:cubicBezTo>
                  <a:cubicBezTo>
                    <a:pt x="665584" y="336053"/>
                    <a:pt x="665203" y="338621"/>
                    <a:pt x="665584" y="341190"/>
                  </a:cubicBezTo>
                  <a:cubicBezTo>
                    <a:pt x="665965" y="344615"/>
                    <a:pt x="668534" y="345852"/>
                    <a:pt x="671483" y="344140"/>
                  </a:cubicBezTo>
                  <a:cubicBezTo>
                    <a:pt x="672339" y="344140"/>
                    <a:pt x="672720" y="343759"/>
                    <a:pt x="673576" y="343283"/>
                  </a:cubicBezTo>
                  <a:cubicBezTo>
                    <a:pt x="676525" y="340714"/>
                    <a:pt x="679094" y="337385"/>
                    <a:pt x="680331" y="333484"/>
                  </a:cubicBezTo>
                  <a:cubicBezTo>
                    <a:pt x="683755" y="325397"/>
                    <a:pt x="684992" y="317311"/>
                    <a:pt x="683755" y="308843"/>
                  </a:cubicBezTo>
                  <a:lnTo>
                    <a:pt x="683755" y="308843"/>
                  </a:lnTo>
                  <a:close/>
                  <a:moveTo>
                    <a:pt x="554559" y="229118"/>
                  </a:moveTo>
                  <a:cubicBezTo>
                    <a:pt x="564358" y="225312"/>
                    <a:pt x="571113" y="217226"/>
                    <a:pt x="575774" y="208283"/>
                  </a:cubicBezTo>
                  <a:cubicBezTo>
                    <a:pt x="580056" y="201052"/>
                    <a:pt x="583385" y="193441"/>
                    <a:pt x="587286" y="185735"/>
                  </a:cubicBezTo>
                  <a:cubicBezTo>
                    <a:pt x="588522" y="183166"/>
                    <a:pt x="590711" y="181073"/>
                    <a:pt x="592423" y="178980"/>
                  </a:cubicBezTo>
                  <a:cubicBezTo>
                    <a:pt x="594992" y="176887"/>
                    <a:pt x="598322" y="176887"/>
                    <a:pt x="600891" y="178980"/>
                  </a:cubicBezTo>
                  <a:cubicBezTo>
                    <a:pt x="602984" y="180217"/>
                    <a:pt x="602984" y="182786"/>
                    <a:pt x="602603" y="185355"/>
                  </a:cubicBezTo>
                  <a:cubicBezTo>
                    <a:pt x="601747" y="190492"/>
                    <a:pt x="599178" y="194298"/>
                    <a:pt x="596229" y="198103"/>
                  </a:cubicBezTo>
                  <a:cubicBezTo>
                    <a:pt x="587286" y="209615"/>
                    <a:pt x="576250" y="219794"/>
                    <a:pt x="563501" y="227405"/>
                  </a:cubicBezTo>
                  <a:cubicBezTo>
                    <a:pt x="560552" y="229118"/>
                    <a:pt x="556747" y="230830"/>
                    <a:pt x="552846" y="229974"/>
                  </a:cubicBezTo>
                  <a:cubicBezTo>
                    <a:pt x="553227" y="229974"/>
                    <a:pt x="553702" y="229594"/>
                    <a:pt x="554559" y="229118"/>
                  </a:cubicBezTo>
                  <a:lnTo>
                    <a:pt x="554559" y="229118"/>
                  </a:lnTo>
                  <a:close/>
                  <a:moveTo>
                    <a:pt x="91713" y="35132"/>
                  </a:moveTo>
                  <a:cubicBezTo>
                    <a:pt x="90476" y="26665"/>
                    <a:pt x="91333" y="18578"/>
                    <a:pt x="96850" y="11347"/>
                  </a:cubicBezTo>
                  <a:cubicBezTo>
                    <a:pt x="100276" y="7542"/>
                    <a:pt x="104461" y="5449"/>
                    <a:pt x="109599" y="5449"/>
                  </a:cubicBezTo>
                  <a:cubicBezTo>
                    <a:pt x="111311" y="5068"/>
                    <a:pt x="111692" y="5449"/>
                    <a:pt x="110836" y="7542"/>
                  </a:cubicBezTo>
                  <a:cubicBezTo>
                    <a:pt x="108742" y="12204"/>
                    <a:pt x="107030" y="17341"/>
                    <a:pt x="107411" y="22859"/>
                  </a:cubicBezTo>
                  <a:cubicBezTo>
                    <a:pt x="107791" y="34371"/>
                    <a:pt x="112548" y="43219"/>
                    <a:pt x="121396" y="49593"/>
                  </a:cubicBezTo>
                  <a:cubicBezTo>
                    <a:pt x="126533" y="53398"/>
                    <a:pt x="131576" y="55492"/>
                    <a:pt x="137569" y="57204"/>
                  </a:cubicBezTo>
                  <a:cubicBezTo>
                    <a:pt x="138425" y="57204"/>
                    <a:pt x="138806" y="57584"/>
                    <a:pt x="139662" y="58060"/>
                  </a:cubicBezTo>
                  <a:lnTo>
                    <a:pt x="139662" y="58441"/>
                  </a:lnTo>
                  <a:cubicBezTo>
                    <a:pt x="138806" y="58441"/>
                    <a:pt x="138425" y="58821"/>
                    <a:pt x="137569" y="58821"/>
                  </a:cubicBezTo>
                  <a:cubicBezTo>
                    <a:pt x="129482" y="60534"/>
                    <a:pt x="121016" y="60914"/>
                    <a:pt x="112548" y="58821"/>
                  </a:cubicBezTo>
                  <a:cubicBezTo>
                    <a:pt x="101893" y="55872"/>
                    <a:pt x="93045" y="46073"/>
                    <a:pt x="91713" y="35037"/>
                  </a:cubicBezTo>
                  <a:lnTo>
                    <a:pt x="91713" y="35037"/>
                  </a:lnTo>
                  <a:close/>
                  <a:moveTo>
                    <a:pt x="63267" y="189636"/>
                  </a:moveTo>
                  <a:cubicBezTo>
                    <a:pt x="63267" y="191348"/>
                    <a:pt x="62410" y="191348"/>
                    <a:pt x="60698" y="190873"/>
                  </a:cubicBezTo>
                  <a:cubicBezTo>
                    <a:pt x="56417" y="189160"/>
                    <a:pt x="51755" y="187067"/>
                    <a:pt x="47569" y="186211"/>
                  </a:cubicBezTo>
                  <a:cubicBezTo>
                    <a:pt x="37389" y="184498"/>
                    <a:pt x="28066" y="186211"/>
                    <a:pt x="18647" y="190492"/>
                  </a:cubicBezTo>
                  <a:cubicBezTo>
                    <a:pt x="16554" y="191348"/>
                    <a:pt x="14366" y="192585"/>
                    <a:pt x="12273" y="193917"/>
                  </a:cubicBezTo>
                  <a:cubicBezTo>
                    <a:pt x="11892" y="193917"/>
                    <a:pt x="11417" y="193917"/>
                    <a:pt x="10560" y="194298"/>
                  </a:cubicBezTo>
                  <a:cubicBezTo>
                    <a:pt x="10941" y="193061"/>
                    <a:pt x="10941" y="192205"/>
                    <a:pt x="11417" y="191348"/>
                  </a:cubicBezTo>
                  <a:cubicBezTo>
                    <a:pt x="13986" y="184974"/>
                    <a:pt x="18647" y="180312"/>
                    <a:pt x="24546" y="176887"/>
                  </a:cubicBezTo>
                  <a:cubicBezTo>
                    <a:pt x="33013" y="172226"/>
                    <a:pt x="41956" y="170132"/>
                    <a:pt x="51279" y="172226"/>
                  </a:cubicBezTo>
                  <a:cubicBezTo>
                    <a:pt x="57178" y="173462"/>
                    <a:pt x="61935" y="176507"/>
                    <a:pt x="63172" y="182881"/>
                  </a:cubicBezTo>
                  <a:cubicBezTo>
                    <a:pt x="63552" y="184974"/>
                    <a:pt x="63172" y="187162"/>
                    <a:pt x="63172" y="189636"/>
                  </a:cubicBezTo>
                  <a:lnTo>
                    <a:pt x="63172" y="189636"/>
                  </a:lnTo>
                  <a:close/>
                  <a:moveTo>
                    <a:pt x="85719" y="192205"/>
                  </a:moveTo>
                  <a:cubicBezTo>
                    <a:pt x="81438" y="188780"/>
                    <a:pt x="78108" y="184593"/>
                    <a:pt x="74684" y="180312"/>
                  </a:cubicBezTo>
                  <a:cubicBezTo>
                    <a:pt x="70878" y="175175"/>
                    <a:pt x="67453" y="169657"/>
                    <a:pt x="60698" y="167564"/>
                  </a:cubicBezTo>
                  <a:cubicBezTo>
                    <a:pt x="58129" y="167183"/>
                    <a:pt x="55561" y="166708"/>
                    <a:pt x="53087" y="166708"/>
                  </a:cubicBezTo>
                  <a:cubicBezTo>
                    <a:pt x="48425" y="166327"/>
                    <a:pt x="44144" y="166708"/>
                    <a:pt x="39482" y="166708"/>
                  </a:cubicBezTo>
                  <a:cubicBezTo>
                    <a:pt x="37770" y="166708"/>
                    <a:pt x="36058" y="166708"/>
                    <a:pt x="34345" y="166327"/>
                  </a:cubicBezTo>
                  <a:cubicBezTo>
                    <a:pt x="32252" y="165946"/>
                    <a:pt x="30539" y="165090"/>
                    <a:pt x="29683" y="162902"/>
                  </a:cubicBezTo>
                  <a:cubicBezTo>
                    <a:pt x="29303" y="160333"/>
                    <a:pt x="28827" y="157384"/>
                    <a:pt x="31395" y="155672"/>
                  </a:cubicBezTo>
                  <a:cubicBezTo>
                    <a:pt x="33964" y="153579"/>
                    <a:pt x="36914" y="151866"/>
                    <a:pt x="39863" y="150534"/>
                  </a:cubicBezTo>
                  <a:cubicBezTo>
                    <a:pt x="47950" y="147585"/>
                    <a:pt x="56036" y="147965"/>
                    <a:pt x="63647" y="153103"/>
                  </a:cubicBezTo>
                  <a:cubicBezTo>
                    <a:pt x="64884" y="153959"/>
                    <a:pt x="65741" y="154815"/>
                    <a:pt x="67072" y="155672"/>
                  </a:cubicBezTo>
                  <a:cubicBezTo>
                    <a:pt x="67453" y="156052"/>
                    <a:pt x="68784" y="156528"/>
                    <a:pt x="69165" y="156052"/>
                  </a:cubicBezTo>
                  <a:cubicBezTo>
                    <a:pt x="69546" y="155672"/>
                    <a:pt x="70021" y="154815"/>
                    <a:pt x="70021" y="153959"/>
                  </a:cubicBezTo>
                  <a:cubicBezTo>
                    <a:pt x="69768" y="151993"/>
                    <a:pt x="70624" y="151295"/>
                    <a:pt x="72590" y="151866"/>
                  </a:cubicBezTo>
                  <a:cubicBezTo>
                    <a:pt x="77727" y="153103"/>
                    <a:pt x="81533" y="156147"/>
                    <a:pt x="85339" y="159953"/>
                  </a:cubicBezTo>
                  <a:cubicBezTo>
                    <a:pt x="90856" y="165851"/>
                    <a:pt x="95994" y="173082"/>
                    <a:pt x="103130" y="178219"/>
                  </a:cubicBezTo>
                  <a:cubicBezTo>
                    <a:pt x="112073" y="184118"/>
                    <a:pt x="121776" y="186686"/>
                    <a:pt x="132813" y="186306"/>
                  </a:cubicBezTo>
                  <a:cubicBezTo>
                    <a:pt x="135381" y="186306"/>
                    <a:pt x="137950" y="185925"/>
                    <a:pt x="140899" y="185450"/>
                  </a:cubicBezTo>
                  <a:lnTo>
                    <a:pt x="142992" y="185450"/>
                  </a:lnTo>
                  <a:cubicBezTo>
                    <a:pt x="142611" y="189255"/>
                    <a:pt x="140899" y="191824"/>
                    <a:pt x="138711" y="194393"/>
                  </a:cubicBezTo>
                  <a:cubicBezTo>
                    <a:pt x="134049" y="199911"/>
                    <a:pt x="127675" y="202479"/>
                    <a:pt x="120445" y="203336"/>
                  </a:cubicBezTo>
                  <a:cubicBezTo>
                    <a:pt x="107316" y="204192"/>
                    <a:pt x="95804" y="199911"/>
                    <a:pt x="85624" y="192300"/>
                  </a:cubicBezTo>
                  <a:lnTo>
                    <a:pt x="85624" y="192300"/>
                  </a:lnTo>
                  <a:close/>
                  <a:moveTo>
                    <a:pt x="157073" y="221126"/>
                  </a:moveTo>
                  <a:cubicBezTo>
                    <a:pt x="152791" y="224076"/>
                    <a:pt x="147749" y="225788"/>
                    <a:pt x="142611" y="226264"/>
                  </a:cubicBezTo>
                  <a:cubicBezTo>
                    <a:pt x="135857" y="227120"/>
                    <a:pt x="129007" y="227501"/>
                    <a:pt x="122633" y="227501"/>
                  </a:cubicBezTo>
                  <a:cubicBezTo>
                    <a:pt x="116259" y="227501"/>
                    <a:pt x="109884" y="226644"/>
                    <a:pt x="104366" y="223695"/>
                  </a:cubicBezTo>
                  <a:cubicBezTo>
                    <a:pt x="103510" y="222839"/>
                    <a:pt x="102654" y="222458"/>
                    <a:pt x="101798" y="221602"/>
                  </a:cubicBezTo>
                  <a:cubicBezTo>
                    <a:pt x="99229" y="219033"/>
                    <a:pt x="99229" y="216465"/>
                    <a:pt x="101798" y="213515"/>
                  </a:cubicBezTo>
                  <a:cubicBezTo>
                    <a:pt x="104747" y="210947"/>
                    <a:pt x="108172" y="209234"/>
                    <a:pt x="111977" y="208378"/>
                  </a:cubicBezTo>
                  <a:cubicBezTo>
                    <a:pt x="120445" y="205429"/>
                    <a:pt x="129388" y="204097"/>
                    <a:pt x="140043" y="204097"/>
                  </a:cubicBezTo>
                  <a:cubicBezTo>
                    <a:pt x="144324" y="204097"/>
                    <a:pt x="149842" y="204477"/>
                    <a:pt x="155360" y="206665"/>
                  </a:cubicBezTo>
                  <a:cubicBezTo>
                    <a:pt x="157453" y="207522"/>
                    <a:pt x="159642" y="209234"/>
                    <a:pt x="160497" y="211327"/>
                  </a:cubicBezTo>
                  <a:cubicBezTo>
                    <a:pt x="162210" y="215133"/>
                    <a:pt x="160878" y="218558"/>
                    <a:pt x="157073" y="221126"/>
                  </a:cubicBezTo>
                  <a:lnTo>
                    <a:pt x="157073" y="221126"/>
                  </a:lnTo>
                  <a:close/>
                  <a:moveTo>
                    <a:pt x="167728" y="257659"/>
                  </a:moveTo>
                  <a:cubicBezTo>
                    <a:pt x="172009" y="256803"/>
                    <a:pt x="176671" y="256423"/>
                    <a:pt x="180857" y="255091"/>
                  </a:cubicBezTo>
                  <a:cubicBezTo>
                    <a:pt x="190657" y="252998"/>
                    <a:pt x="199123" y="247860"/>
                    <a:pt x="207210" y="242342"/>
                  </a:cubicBezTo>
                  <a:cubicBezTo>
                    <a:pt x="209779" y="241105"/>
                    <a:pt x="212348" y="239393"/>
                    <a:pt x="214821" y="238061"/>
                  </a:cubicBezTo>
                  <a:cubicBezTo>
                    <a:pt x="215677" y="237680"/>
                    <a:pt x="216914" y="237205"/>
                    <a:pt x="217771" y="237680"/>
                  </a:cubicBezTo>
                  <a:cubicBezTo>
                    <a:pt x="219007" y="237680"/>
                    <a:pt x="220720" y="238061"/>
                    <a:pt x="221195" y="238917"/>
                  </a:cubicBezTo>
                  <a:cubicBezTo>
                    <a:pt x="222052" y="240154"/>
                    <a:pt x="221576" y="242342"/>
                    <a:pt x="220815" y="243198"/>
                  </a:cubicBezTo>
                  <a:cubicBezTo>
                    <a:pt x="219578" y="244911"/>
                    <a:pt x="217390" y="247004"/>
                    <a:pt x="215297" y="248336"/>
                  </a:cubicBezTo>
                  <a:cubicBezTo>
                    <a:pt x="206354" y="253854"/>
                    <a:pt x="196650" y="256803"/>
                    <a:pt x="186375" y="258516"/>
                  </a:cubicBezTo>
                  <a:cubicBezTo>
                    <a:pt x="180477" y="259372"/>
                    <a:pt x="174863" y="259752"/>
                    <a:pt x="169345" y="258516"/>
                  </a:cubicBezTo>
                  <a:cubicBezTo>
                    <a:pt x="168489" y="258516"/>
                    <a:pt x="168108" y="258135"/>
                    <a:pt x="167252" y="257659"/>
                  </a:cubicBezTo>
                  <a:lnTo>
                    <a:pt x="167633" y="257659"/>
                  </a:lnTo>
                  <a:close/>
                  <a:moveTo>
                    <a:pt x="98848" y="273738"/>
                  </a:moveTo>
                  <a:cubicBezTo>
                    <a:pt x="102654" y="266127"/>
                    <a:pt x="106935" y="259277"/>
                    <a:pt x="115402" y="255947"/>
                  </a:cubicBezTo>
                  <a:cubicBezTo>
                    <a:pt x="119684" y="254234"/>
                    <a:pt x="123870" y="253854"/>
                    <a:pt x="128151" y="254234"/>
                  </a:cubicBezTo>
                  <a:cubicBezTo>
                    <a:pt x="138331" y="254615"/>
                    <a:pt x="147654" y="258516"/>
                    <a:pt x="157073" y="261465"/>
                  </a:cubicBezTo>
                  <a:cubicBezTo>
                    <a:pt x="163828" y="263558"/>
                    <a:pt x="170677" y="265270"/>
                    <a:pt x="177908" y="264890"/>
                  </a:cubicBezTo>
                  <a:cubicBezTo>
                    <a:pt x="188944" y="264034"/>
                    <a:pt x="199599" y="261941"/>
                    <a:pt x="209303" y="256423"/>
                  </a:cubicBezTo>
                  <a:cubicBezTo>
                    <a:pt x="211016" y="255186"/>
                    <a:pt x="212252" y="254329"/>
                    <a:pt x="213585" y="252998"/>
                  </a:cubicBezTo>
                  <a:cubicBezTo>
                    <a:pt x="214441" y="252998"/>
                    <a:pt x="214821" y="252617"/>
                    <a:pt x="215297" y="252141"/>
                  </a:cubicBezTo>
                  <a:cubicBezTo>
                    <a:pt x="215297" y="252141"/>
                    <a:pt x="215677" y="252141"/>
                    <a:pt x="215677" y="252522"/>
                  </a:cubicBezTo>
                  <a:cubicBezTo>
                    <a:pt x="215677" y="253759"/>
                    <a:pt x="215297" y="255471"/>
                    <a:pt x="214821" y="256803"/>
                  </a:cubicBezTo>
                  <a:cubicBezTo>
                    <a:pt x="212252" y="264414"/>
                    <a:pt x="206734" y="268695"/>
                    <a:pt x="199504" y="271264"/>
                  </a:cubicBezTo>
                  <a:cubicBezTo>
                    <a:pt x="193986" y="273357"/>
                    <a:pt x="188468" y="274213"/>
                    <a:pt x="182474" y="274689"/>
                  </a:cubicBezTo>
                  <a:cubicBezTo>
                    <a:pt x="177337" y="274689"/>
                    <a:pt x="172294" y="275069"/>
                    <a:pt x="167157" y="274308"/>
                  </a:cubicBezTo>
                  <a:cubicBezTo>
                    <a:pt x="162020" y="273072"/>
                    <a:pt x="156977" y="271359"/>
                    <a:pt x="152316" y="269171"/>
                  </a:cubicBezTo>
                  <a:cubicBezTo>
                    <a:pt x="145085" y="266602"/>
                    <a:pt x="138711" y="262797"/>
                    <a:pt x="131481" y="261560"/>
                  </a:cubicBezTo>
                  <a:cubicBezTo>
                    <a:pt x="126343" y="260323"/>
                    <a:pt x="121682" y="261179"/>
                    <a:pt x="117019" y="264129"/>
                  </a:cubicBezTo>
                  <a:cubicBezTo>
                    <a:pt x="117019" y="264509"/>
                    <a:pt x="116639" y="264985"/>
                    <a:pt x="116163" y="264985"/>
                  </a:cubicBezTo>
                  <a:cubicBezTo>
                    <a:pt x="119588" y="265366"/>
                    <a:pt x="122918" y="265841"/>
                    <a:pt x="126343" y="266222"/>
                  </a:cubicBezTo>
                  <a:cubicBezTo>
                    <a:pt x="131481" y="267078"/>
                    <a:pt x="136142" y="269647"/>
                    <a:pt x="140804" y="272596"/>
                  </a:cubicBezTo>
                  <a:cubicBezTo>
                    <a:pt x="145942" y="275545"/>
                    <a:pt x="150984" y="278970"/>
                    <a:pt x="156121" y="281919"/>
                  </a:cubicBezTo>
                  <a:cubicBezTo>
                    <a:pt x="163351" y="285725"/>
                    <a:pt x="171439" y="285725"/>
                    <a:pt x="179430" y="283632"/>
                  </a:cubicBezTo>
                  <a:cubicBezTo>
                    <a:pt x="180286" y="283251"/>
                    <a:pt x="181143" y="283251"/>
                    <a:pt x="182379" y="283251"/>
                  </a:cubicBezTo>
                  <a:cubicBezTo>
                    <a:pt x="181999" y="284108"/>
                    <a:pt x="181523" y="284488"/>
                    <a:pt x="181143" y="284964"/>
                  </a:cubicBezTo>
                  <a:cubicBezTo>
                    <a:pt x="172200" y="293907"/>
                    <a:pt x="162876" y="296000"/>
                    <a:pt x="150603" y="290101"/>
                  </a:cubicBezTo>
                  <a:cubicBezTo>
                    <a:pt x="144705" y="287152"/>
                    <a:pt x="139091" y="283727"/>
                    <a:pt x="133193" y="280302"/>
                  </a:cubicBezTo>
                  <a:cubicBezTo>
                    <a:pt x="126439" y="276497"/>
                    <a:pt x="120064" y="273072"/>
                    <a:pt x="111977" y="272691"/>
                  </a:cubicBezTo>
                  <a:cubicBezTo>
                    <a:pt x="108172" y="272691"/>
                    <a:pt x="104747" y="273547"/>
                    <a:pt x="101322" y="274784"/>
                  </a:cubicBezTo>
                  <a:cubicBezTo>
                    <a:pt x="100466" y="275165"/>
                    <a:pt x="99610" y="275165"/>
                    <a:pt x="98753" y="275640"/>
                  </a:cubicBezTo>
                  <a:lnTo>
                    <a:pt x="98753" y="273928"/>
                  </a:lnTo>
                  <a:lnTo>
                    <a:pt x="98753" y="273928"/>
                  </a:lnTo>
                  <a:close/>
                  <a:moveTo>
                    <a:pt x="39863" y="321687"/>
                  </a:moveTo>
                  <a:cubicBezTo>
                    <a:pt x="33489" y="317881"/>
                    <a:pt x="26734" y="314932"/>
                    <a:pt x="19028" y="314457"/>
                  </a:cubicBezTo>
                  <a:cubicBezTo>
                    <a:pt x="16459" y="314457"/>
                    <a:pt x="13890" y="314837"/>
                    <a:pt x="11417" y="315313"/>
                  </a:cubicBezTo>
                  <a:cubicBezTo>
                    <a:pt x="10560" y="315313"/>
                    <a:pt x="10180" y="315313"/>
                    <a:pt x="8848" y="315693"/>
                  </a:cubicBezTo>
                  <a:cubicBezTo>
                    <a:pt x="10085" y="312268"/>
                    <a:pt x="12273" y="310175"/>
                    <a:pt x="14366" y="308463"/>
                  </a:cubicBezTo>
                  <a:cubicBezTo>
                    <a:pt x="19503" y="304182"/>
                    <a:pt x="25021" y="304657"/>
                    <a:pt x="30920" y="306370"/>
                  </a:cubicBezTo>
                  <a:cubicBezTo>
                    <a:pt x="35201" y="307607"/>
                    <a:pt x="39387" y="308939"/>
                    <a:pt x="44049" y="310175"/>
                  </a:cubicBezTo>
                  <a:cubicBezTo>
                    <a:pt x="52135" y="312268"/>
                    <a:pt x="59366" y="310175"/>
                    <a:pt x="66121" y="305894"/>
                  </a:cubicBezTo>
                  <a:cubicBezTo>
                    <a:pt x="68690" y="304657"/>
                    <a:pt x="69070" y="304657"/>
                    <a:pt x="70402" y="307607"/>
                  </a:cubicBezTo>
                  <a:cubicBezTo>
                    <a:pt x="72495" y="313125"/>
                    <a:pt x="70402" y="319118"/>
                    <a:pt x="64504" y="322068"/>
                  </a:cubicBezTo>
                  <a:cubicBezTo>
                    <a:pt x="56417" y="326349"/>
                    <a:pt x="47950" y="326349"/>
                    <a:pt x="39863" y="321687"/>
                  </a:cubicBezTo>
                  <a:lnTo>
                    <a:pt x="39863" y="321687"/>
                  </a:lnTo>
                  <a:close/>
                  <a:moveTo>
                    <a:pt x="102749" y="325112"/>
                  </a:moveTo>
                  <a:cubicBezTo>
                    <a:pt x="95994" y="332723"/>
                    <a:pt x="87907" y="338717"/>
                    <a:pt x="78108" y="342142"/>
                  </a:cubicBezTo>
                  <a:cubicBezTo>
                    <a:pt x="72971" y="343854"/>
                    <a:pt x="67929" y="345567"/>
                    <a:pt x="61935" y="345567"/>
                  </a:cubicBezTo>
                  <a:cubicBezTo>
                    <a:pt x="59366" y="345186"/>
                    <a:pt x="56417" y="344710"/>
                    <a:pt x="53467" y="343474"/>
                  </a:cubicBezTo>
                  <a:cubicBezTo>
                    <a:pt x="49186" y="341761"/>
                    <a:pt x="47950" y="337956"/>
                    <a:pt x="47569" y="333674"/>
                  </a:cubicBezTo>
                  <a:cubicBezTo>
                    <a:pt x="47569" y="332818"/>
                    <a:pt x="47569" y="331962"/>
                    <a:pt x="48806" y="332438"/>
                  </a:cubicBezTo>
                  <a:cubicBezTo>
                    <a:pt x="59461" y="334150"/>
                    <a:pt x="68309" y="330345"/>
                    <a:pt x="76015" y="323970"/>
                  </a:cubicBezTo>
                  <a:cubicBezTo>
                    <a:pt x="80677" y="320165"/>
                    <a:pt x="84482" y="316359"/>
                    <a:pt x="89144" y="312078"/>
                  </a:cubicBezTo>
                  <a:cubicBezTo>
                    <a:pt x="93425" y="308653"/>
                    <a:pt x="97611" y="305323"/>
                    <a:pt x="103130" y="303611"/>
                  </a:cubicBezTo>
                  <a:cubicBezTo>
                    <a:pt x="108267" y="301898"/>
                    <a:pt x="113309" y="302374"/>
                    <a:pt x="118447" y="304467"/>
                  </a:cubicBezTo>
                  <a:cubicBezTo>
                    <a:pt x="118827" y="304848"/>
                    <a:pt x="119303" y="305323"/>
                    <a:pt x="119684" y="305704"/>
                  </a:cubicBezTo>
                  <a:cubicBezTo>
                    <a:pt x="112073" y="310366"/>
                    <a:pt x="108172" y="318452"/>
                    <a:pt x="102654" y="325207"/>
                  </a:cubicBezTo>
                  <a:lnTo>
                    <a:pt x="102654" y="325207"/>
                  </a:lnTo>
                  <a:close/>
                  <a:moveTo>
                    <a:pt x="169345" y="310271"/>
                  </a:moveTo>
                  <a:cubicBezTo>
                    <a:pt x="160402" y="311127"/>
                    <a:pt x="151935" y="308558"/>
                    <a:pt x="143848" y="305609"/>
                  </a:cubicBezTo>
                  <a:cubicBezTo>
                    <a:pt x="134905" y="302660"/>
                    <a:pt x="126058" y="299235"/>
                    <a:pt x="117115" y="296666"/>
                  </a:cubicBezTo>
                  <a:cubicBezTo>
                    <a:pt x="109028" y="294097"/>
                    <a:pt x="100941" y="294573"/>
                    <a:pt x="93806" y="300091"/>
                  </a:cubicBezTo>
                  <a:cubicBezTo>
                    <a:pt x="93806" y="300091"/>
                    <a:pt x="93679" y="300218"/>
                    <a:pt x="93425" y="300471"/>
                  </a:cubicBezTo>
                  <a:lnTo>
                    <a:pt x="93045" y="300471"/>
                  </a:lnTo>
                  <a:cubicBezTo>
                    <a:pt x="93045" y="300471"/>
                    <a:pt x="92664" y="299615"/>
                    <a:pt x="93045" y="299235"/>
                  </a:cubicBezTo>
                  <a:cubicBezTo>
                    <a:pt x="95138" y="294097"/>
                    <a:pt x="97707" y="289435"/>
                    <a:pt x="102368" y="286105"/>
                  </a:cubicBezTo>
                  <a:cubicBezTo>
                    <a:pt x="107887" y="281824"/>
                    <a:pt x="114261" y="281824"/>
                    <a:pt x="120635" y="284012"/>
                  </a:cubicBezTo>
                  <a:cubicBezTo>
                    <a:pt x="125296" y="285725"/>
                    <a:pt x="129959" y="287818"/>
                    <a:pt x="134239" y="289530"/>
                  </a:cubicBezTo>
                  <a:cubicBezTo>
                    <a:pt x="140994" y="292480"/>
                    <a:pt x="147368" y="295429"/>
                    <a:pt x="154219" y="297998"/>
                  </a:cubicBezTo>
                  <a:cubicBezTo>
                    <a:pt x="165254" y="301423"/>
                    <a:pt x="175910" y="298854"/>
                    <a:pt x="185614" y="293336"/>
                  </a:cubicBezTo>
                  <a:cubicBezTo>
                    <a:pt x="192845" y="289055"/>
                    <a:pt x="198743" y="284012"/>
                    <a:pt x="203880" y="277638"/>
                  </a:cubicBezTo>
                  <a:cubicBezTo>
                    <a:pt x="204261" y="276782"/>
                    <a:pt x="205117" y="276401"/>
                    <a:pt x="205593" y="275926"/>
                  </a:cubicBezTo>
                  <a:lnTo>
                    <a:pt x="205974" y="276306"/>
                  </a:lnTo>
                  <a:cubicBezTo>
                    <a:pt x="205974" y="276306"/>
                    <a:pt x="205593" y="277543"/>
                    <a:pt x="205117" y="278399"/>
                  </a:cubicBezTo>
                  <a:cubicBezTo>
                    <a:pt x="201312" y="286867"/>
                    <a:pt x="196650" y="294953"/>
                    <a:pt x="189420" y="301708"/>
                  </a:cubicBezTo>
                  <a:cubicBezTo>
                    <a:pt x="183902" y="306846"/>
                    <a:pt x="177147" y="309795"/>
                    <a:pt x="169440" y="310175"/>
                  </a:cubicBezTo>
                  <a:lnTo>
                    <a:pt x="169440" y="310175"/>
                  </a:lnTo>
                  <a:close/>
                  <a:moveTo>
                    <a:pt x="195318" y="395609"/>
                  </a:moveTo>
                  <a:cubicBezTo>
                    <a:pt x="194081" y="398558"/>
                    <a:pt x="192369" y="401983"/>
                    <a:pt x="190180" y="404552"/>
                  </a:cubicBezTo>
                  <a:cubicBezTo>
                    <a:pt x="182569" y="413495"/>
                    <a:pt x="172771" y="419013"/>
                    <a:pt x="160878" y="420725"/>
                  </a:cubicBezTo>
                  <a:lnTo>
                    <a:pt x="157073" y="420725"/>
                  </a:lnTo>
                  <a:cubicBezTo>
                    <a:pt x="154123" y="420725"/>
                    <a:pt x="151174" y="421106"/>
                    <a:pt x="148986" y="418632"/>
                  </a:cubicBezTo>
                  <a:cubicBezTo>
                    <a:pt x="146893" y="416920"/>
                    <a:pt x="146893" y="414827"/>
                    <a:pt x="148986" y="413115"/>
                  </a:cubicBezTo>
                  <a:cubicBezTo>
                    <a:pt x="151079" y="411402"/>
                    <a:pt x="153267" y="409689"/>
                    <a:pt x="155741" y="408453"/>
                  </a:cubicBezTo>
                  <a:cubicBezTo>
                    <a:pt x="161639" y="405028"/>
                    <a:pt x="167633" y="402554"/>
                    <a:pt x="173531" y="398654"/>
                  </a:cubicBezTo>
                  <a:cubicBezTo>
                    <a:pt x="177813" y="396085"/>
                    <a:pt x="181999" y="392279"/>
                    <a:pt x="186280" y="389330"/>
                  </a:cubicBezTo>
                  <a:cubicBezTo>
                    <a:pt x="188373" y="387618"/>
                    <a:pt x="190942" y="386381"/>
                    <a:pt x="193511" y="388093"/>
                  </a:cubicBezTo>
                  <a:cubicBezTo>
                    <a:pt x="196079" y="390186"/>
                    <a:pt x="196460" y="393231"/>
                    <a:pt x="195223" y="395704"/>
                  </a:cubicBezTo>
                  <a:lnTo>
                    <a:pt x="195223" y="395704"/>
                  </a:lnTo>
                  <a:close/>
                  <a:moveTo>
                    <a:pt x="103130" y="422818"/>
                  </a:moveTo>
                  <a:cubicBezTo>
                    <a:pt x="103986" y="419869"/>
                    <a:pt x="105698" y="417681"/>
                    <a:pt x="107791" y="415588"/>
                  </a:cubicBezTo>
                  <a:cubicBezTo>
                    <a:pt x="115402" y="409214"/>
                    <a:pt x="123965" y="404933"/>
                    <a:pt x="132813" y="401603"/>
                  </a:cubicBezTo>
                  <a:cubicBezTo>
                    <a:pt x="140043" y="399034"/>
                    <a:pt x="147654" y="396941"/>
                    <a:pt x="154885" y="394848"/>
                  </a:cubicBezTo>
                  <a:cubicBezTo>
                    <a:pt x="162496" y="392279"/>
                    <a:pt x="168870" y="387618"/>
                    <a:pt x="174388" y="381719"/>
                  </a:cubicBezTo>
                  <a:cubicBezTo>
                    <a:pt x="181143" y="373632"/>
                    <a:pt x="185043" y="363928"/>
                    <a:pt x="189705" y="354510"/>
                  </a:cubicBezTo>
                  <a:cubicBezTo>
                    <a:pt x="189705" y="353653"/>
                    <a:pt x="190085" y="353273"/>
                    <a:pt x="190561" y="352797"/>
                  </a:cubicBezTo>
                  <a:lnTo>
                    <a:pt x="190942" y="352797"/>
                  </a:lnTo>
                  <a:cubicBezTo>
                    <a:pt x="190942" y="354510"/>
                    <a:pt x="191322" y="356222"/>
                    <a:pt x="190942" y="357459"/>
                  </a:cubicBezTo>
                  <a:cubicBezTo>
                    <a:pt x="190085" y="368495"/>
                    <a:pt x="186660" y="378294"/>
                    <a:pt x="179906" y="387142"/>
                  </a:cubicBezTo>
                  <a:cubicBezTo>
                    <a:pt x="174388" y="393897"/>
                    <a:pt x="167633" y="399415"/>
                    <a:pt x="159546" y="402459"/>
                  </a:cubicBezTo>
                  <a:cubicBezTo>
                    <a:pt x="148034" y="406740"/>
                    <a:pt x="138331" y="412639"/>
                    <a:pt x="128531" y="419489"/>
                  </a:cubicBezTo>
                  <a:cubicBezTo>
                    <a:pt x="124726" y="422438"/>
                    <a:pt x="120920" y="425007"/>
                    <a:pt x="116639" y="427100"/>
                  </a:cubicBezTo>
                  <a:cubicBezTo>
                    <a:pt x="114546" y="428337"/>
                    <a:pt x="111977" y="429193"/>
                    <a:pt x="109884" y="430049"/>
                  </a:cubicBezTo>
                  <a:cubicBezTo>
                    <a:pt x="105603" y="430905"/>
                    <a:pt x="101798" y="427480"/>
                    <a:pt x="103130" y="422818"/>
                  </a:cubicBezTo>
                  <a:lnTo>
                    <a:pt x="103130" y="422818"/>
                  </a:lnTo>
                  <a:close/>
                  <a:moveTo>
                    <a:pt x="89525" y="495789"/>
                  </a:moveTo>
                  <a:cubicBezTo>
                    <a:pt x="85719" y="491984"/>
                    <a:pt x="84863" y="486846"/>
                    <a:pt x="86576" y="481804"/>
                  </a:cubicBezTo>
                  <a:cubicBezTo>
                    <a:pt x="87812" y="476667"/>
                    <a:pt x="91713" y="474193"/>
                    <a:pt x="96375" y="473337"/>
                  </a:cubicBezTo>
                  <a:cubicBezTo>
                    <a:pt x="97611" y="472956"/>
                    <a:pt x="99324" y="472956"/>
                    <a:pt x="99799" y="474573"/>
                  </a:cubicBezTo>
                  <a:cubicBezTo>
                    <a:pt x="100180" y="475430"/>
                    <a:pt x="99799" y="477142"/>
                    <a:pt x="99419" y="478379"/>
                  </a:cubicBezTo>
                  <a:cubicBezTo>
                    <a:pt x="99419" y="479235"/>
                    <a:pt x="98563" y="480472"/>
                    <a:pt x="99039" y="480948"/>
                  </a:cubicBezTo>
                  <a:cubicBezTo>
                    <a:pt x="99419" y="481328"/>
                    <a:pt x="101132" y="481804"/>
                    <a:pt x="101607" y="481804"/>
                  </a:cubicBezTo>
                  <a:cubicBezTo>
                    <a:pt x="105033" y="480567"/>
                    <a:pt x="107125" y="477999"/>
                    <a:pt x="108838" y="475049"/>
                  </a:cubicBezTo>
                  <a:cubicBezTo>
                    <a:pt x="110075" y="472100"/>
                    <a:pt x="110931" y="468675"/>
                    <a:pt x="112263" y="465250"/>
                  </a:cubicBezTo>
                  <a:cubicBezTo>
                    <a:pt x="112263" y="464870"/>
                    <a:pt x="112643" y="464394"/>
                    <a:pt x="112643" y="464013"/>
                  </a:cubicBezTo>
                  <a:cubicBezTo>
                    <a:pt x="112643" y="464013"/>
                    <a:pt x="112929" y="463886"/>
                    <a:pt x="113499" y="463633"/>
                  </a:cubicBezTo>
                  <a:cubicBezTo>
                    <a:pt x="113499" y="463633"/>
                    <a:pt x="113880" y="464489"/>
                    <a:pt x="113880" y="464870"/>
                  </a:cubicBezTo>
                  <a:cubicBezTo>
                    <a:pt x="118161" y="473812"/>
                    <a:pt x="119779" y="482660"/>
                    <a:pt x="115117" y="491603"/>
                  </a:cubicBezTo>
                  <a:cubicBezTo>
                    <a:pt x="109599" y="502639"/>
                    <a:pt x="96850" y="503115"/>
                    <a:pt x="89620" y="495884"/>
                  </a:cubicBezTo>
                  <a:lnTo>
                    <a:pt x="89620" y="495884"/>
                  </a:lnTo>
                  <a:close/>
                  <a:moveTo>
                    <a:pt x="252210" y="279731"/>
                  </a:moveTo>
                  <a:cubicBezTo>
                    <a:pt x="250498" y="287342"/>
                    <a:pt x="250498" y="295048"/>
                    <a:pt x="250974" y="303040"/>
                  </a:cubicBezTo>
                  <a:cubicBezTo>
                    <a:pt x="251354" y="307702"/>
                    <a:pt x="251354" y="312839"/>
                    <a:pt x="251354" y="317501"/>
                  </a:cubicBezTo>
                  <a:cubicBezTo>
                    <a:pt x="251735" y="324731"/>
                    <a:pt x="251735" y="331486"/>
                    <a:pt x="251354" y="338717"/>
                  </a:cubicBezTo>
                  <a:cubicBezTo>
                    <a:pt x="250974" y="353558"/>
                    <a:pt x="248405" y="368019"/>
                    <a:pt x="241175" y="381148"/>
                  </a:cubicBezTo>
                  <a:cubicBezTo>
                    <a:pt x="236512" y="390091"/>
                    <a:pt x="230138" y="397702"/>
                    <a:pt x="222527" y="404076"/>
                  </a:cubicBezTo>
                  <a:cubicBezTo>
                    <a:pt x="214060" y="411307"/>
                    <a:pt x="204737" y="417681"/>
                    <a:pt x="194462" y="422343"/>
                  </a:cubicBezTo>
                  <a:cubicBezTo>
                    <a:pt x="184282" y="427480"/>
                    <a:pt x="173627" y="430810"/>
                    <a:pt x="162210" y="431666"/>
                  </a:cubicBezTo>
                  <a:cubicBezTo>
                    <a:pt x="153743" y="432523"/>
                    <a:pt x="144800" y="432523"/>
                    <a:pt x="136333" y="432903"/>
                  </a:cubicBezTo>
                  <a:cubicBezTo>
                    <a:pt x="132051" y="433284"/>
                    <a:pt x="127390" y="434140"/>
                    <a:pt x="123204" y="434996"/>
                  </a:cubicBezTo>
                  <a:cubicBezTo>
                    <a:pt x="121491" y="435377"/>
                    <a:pt x="120254" y="437089"/>
                    <a:pt x="118542" y="437945"/>
                  </a:cubicBezTo>
                  <a:cubicBezTo>
                    <a:pt x="118542" y="438326"/>
                    <a:pt x="118922" y="438326"/>
                    <a:pt x="118922" y="438802"/>
                  </a:cubicBezTo>
                  <a:cubicBezTo>
                    <a:pt x="124440" y="440038"/>
                    <a:pt x="128246" y="442607"/>
                    <a:pt x="130434" y="448125"/>
                  </a:cubicBezTo>
                  <a:cubicBezTo>
                    <a:pt x="133383" y="447745"/>
                    <a:pt x="136333" y="446888"/>
                    <a:pt x="139757" y="446413"/>
                  </a:cubicBezTo>
                  <a:cubicBezTo>
                    <a:pt x="139757" y="446793"/>
                    <a:pt x="139757" y="447269"/>
                    <a:pt x="139377" y="447650"/>
                  </a:cubicBezTo>
                  <a:cubicBezTo>
                    <a:pt x="134715" y="453548"/>
                    <a:pt x="133002" y="461254"/>
                    <a:pt x="130910" y="468485"/>
                  </a:cubicBezTo>
                  <a:cubicBezTo>
                    <a:pt x="129197" y="474859"/>
                    <a:pt x="127104" y="481614"/>
                    <a:pt x="125392" y="487988"/>
                  </a:cubicBezTo>
                  <a:cubicBezTo>
                    <a:pt x="124536" y="489700"/>
                    <a:pt x="123679" y="491413"/>
                    <a:pt x="122442" y="492650"/>
                  </a:cubicBezTo>
                  <a:cubicBezTo>
                    <a:pt x="121586" y="494743"/>
                    <a:pt x="119874" y="495218"/>
                    <a:pt x="117305" y="494743"/>
                  </a:cubicBezTo>
                  <a:cubicBezTo>
                    <a:pt x="117685" y="493886"/>
                    <a:pt x="117685" y="493506"/>
                    <a:pt x="118161" y="493030"/>
                  </a:cubicBezTo>
                  <a:cubicBezTo>
                    <a:pt x="123679" y="483707"/>
                    <a:pt x="123299" y="474383"/>
                    <a:pt x="118542" y="464964"/>
                  </a:cubicBezTo>
                  <a:cubicBezTo>
                    <a:pt x="115973" y="460303"/>
                    <a:pt x="113404" y="455165"/>
                    <a:pt x="111311" y="450504"/>
                  </a:cubicBezTo>
                  <a:cubicBezTo>
                    <a:pt x="106174" y="440324"/>
                    <a:pt x="110931" y="433094"/>
                    <a:pt x="120254" y="429668"/>
                  </a:cubicBezTo>
                  <a:cubicBezTo>
                    <a:pt x="124536" y="428432"/>
                    <a:pt x="129197" y="427575"/>
                    <a:pt x="133383" y="427100"/>
                  </a:cubicBezTo>
                  <a:cubicBezTo>
                    <a:pt x="139282" y="426719"/>
                    <a:pt x="144895" y="427100"/>
                    <a:pt x="150413" y="426719"/>
                  </a:cubicBezTo>
                  <a:cubicBezTo>
                    <a:pt x="159356" y="426339"/>
                    <a:pt x="168204" y="425007"/>
                    <a:pt x="176766" y="420821"/>
                  </a:cubicBezTo>
                  <a:cubicBezTo>
                    <a:pt x="186946" y="415683"/>
                    <a:pt x="194557" y="408072"/>
                    <a:pt x="200551" y="398273"/>
                  </a:cubicBezTo>
                  <a:cubicBezTo>
                    <a:pt x="204832" y="391518"/>
                    <a:pt x="207306" y="384288"/>
                    <a:pt x="207781" y="376201"/>
                  </a:cubicBezTo>
                  <a:cubicBezTo>
                    <a:pt x="208162" y="367258"/>
                    <a:pt x="208162" y="358410"/>
                    <a:pt x="207781" y="348992"/>
                  </a:cubicBezTo>
                  <a:cubicBezTo>
                    <a:pt x="207781" y="335863"/>
                    <a:pt x="207400" y="322258"/>
                    <a:pt x="209874" y="309034"/>
                  </a:cubicBezTo>
                  <a:cubicBezTo>
                    <a:pt x="212443" y="294573"/>
                    <a:pt x="218341" y="280968"/>
                    <a:pt x="227665" y="269552"/>
                  </a:cubicBezTo>
                  <a:cubicBezTo>
                    <a:pt x="232326" y="264034"/>
                    <a:pt x="237464" y="258516"/>
                    <a:pt x="243363" y="254234"/>
                  </a:cubicBezTo>
                  <a:cubicBezTo>
                    <a:pt x="243743" y="254234"/>
                    <a:pt x="244219" y="253854"/>
                    <a:pt x="244600" y="253854"/>
                  </a:cubicBezTo>
                  <a:cubicBezTo>
                    <a:pt x="243363" y="255566"/>
                    <a:pt x="242031" y="257279"/>
                    <a:pt x="240794" y="258516"/>
                  </a:cubicBezTo>
                  <a:cubicBezTo>
                    <a:pt x="230614" y="269552"/>
                    <a:pt x="224240" y="282300"/>
                    <a:pt x="220434" y="296285"/>
                  </a:cubicBezTo>
                  <a:cubicBezTo>
                    <a:pt x="217009" y="307797"/>
                    <a:pt x="215297" y="320070"/>
                    <a:pt x="214917" y="331962"/>
                  </a:cubicBezTo>
                  <a:cubicBezTo>
                    <a:pt x="214536" y="343474"/>
                    <a:pt x="215297" y="354510"/>
                    <a:pt x="216629" y="365546"/>
                  </a:cubicBezTo>
                  <a:cubicBezTo>
                    <a:pt x="216629" y="365546"/>
                    <a:pt x="216756" y="365831"/>
                    <a:pt x="217009" y="366402"/>
                  </a:cubicBezTo>
                  <a:cubicBezTo>
                    <a:pt x="218246" y="362977"/>
                    <a:pt x="219103" y="359171"/>
                    <a:pt x="219959" y="355746"/>
                  </a:cubicBezTo>
                  <a:cubicBezTo>
                    <a:pt x="220815" y="348135"/>
                    <a:pt x="222052" y="340429"/>
                    <a:pt x="222908" y="332818"/>
                  </a:cubicBezTo>
                  <a:cubicBezTo>
                    <a:pt x="224620" y="317121"/>
                    <a:pt x="226333" y="300947"/>
                    <a:pt x="231851" y="286105"/>
                  </a:cubicBezTo>
                  <a:cubicBezTo>
                    <a:pt x="234800" y="277638"/>
                    <a:pt x="239081" y="269932"/>
                    <a:pt x="245836" y="263558"/>
                  </a:cubicBezTo>
                  <a:cubicBezTo>
                    <a:pt x="246692" y="262702"/>
                    <a:pt x="247929" y="261845"/>
                    <a:pt x="249261" y="261465"/>
                  </a:cubicBezTo>
                  <a:cubicBezTo>
                    <a:pt x="248881" y="261845"/>
                    <a:pt x="248881" y="262702"/>
                    <a:pt x="248405" y="263177"/>
                  </a:cubicBezTo>
                  <a:cubicBezTo>
                    <a:pt x="241650" y="272501"/>
                    <a:pt x="238606" y="283156"/>
                    <a:pt x="236893" y="294573"/>
                  </a:cubicBezTo>
                  <a:cubicBezTo>
                    <a:pt x="236037" y="302184"/>
                    <a:pt x="235181" y="309890"/>
                    <a:pt x="234324" y="317501"/>
                  </a:cubicBezTo>
                  <a:cubicBezTo>
                    <a:pt x="233088" y="334531"/>
                    <a:pt x="231756" y="351941"/>
                    <a:pt x="227094" y="368875"/>
                  </a:cubicBezTo>
                  <a:cubicBezTo>
                    <a:pt x="225001" y="376106"/>
                    <a:pt x="221576" y="382861"/>
                    <a:pt x="219007" y="390091"/>
                  </a:cubicBezTo>
                  <a:cubicBezTo>
                    <a:pt x="218627" y="390947"/>
                    <a:pt x="218151" y="391804"/>
                    <a:pt x="217771" y="392660"/>
                  </a:cubicBezTo>
                  <a:cubicBezTo>
                    <a:pt x="222052" y="389711"/>
                    <a:pt x="225001" y="385905"/>
                    <a:pt x="227569" y="382005"/>
                  </a:cubicBezTo>
                  <a:cubicBezTo>
                    <a:pt x="234324" y="370969"/>
                    <a:pt x="238225" y="359076"/>
                    <a:pt x="239843" y="346328"/>
                  </a:cubicBezTo>
                  <a:cubicBezTo>
                    <a:pt x="241555" y="334816"/>
                    <a:pt x="242411" y="323399"/>
                    <a:pt x="243648" y="311888"/>
                  </a:cubicBezTo>
                  <a:cubicBezTo>
                    <a:pt x="244504" y="302945"/>
                    <a:pt x="245741" y="294478"/>
                    <a:pt x="247454" y="285535"/>
                  </a:cubicBezTo>
                  <a:cubicBezTo>
                    <a:pt x="247834" y="282110"/>
                    <a:pt x="250022" y="278780"/>
                    <a:pt x="251259" y="275355"/>
                  </a:cubicBezTo>
                  <a:cubicBezTo>
                    <a:pt x="251640" y="274499"/>
                    <a:pt x="252496" y="273642"/>
                    <a:pt x="253828" y="272786"/>
                  </a:cubicBezTo>
                  <a:cubicBezTo>
                    <a:pt x="253447" y="274879"/>
                    <a:pt x="252591" y="277067"/>
                    <a:pt x="252115" y="279160"/>
                  </a:cubicBezTo>
                  <a:lnTo>
                    <a:pt x="252115" y="279160"/>
                  </a:lnTo>
                  <a:close/>
                  <a:moveTo>
                    <a:pt x="306534" y="234731"/>
                  </a:moveTo>
                  <a:cubicBezTo>
                    <a:pt x="308247" y="231782"/>
                    <a:pt x="313289" y="230069"/>
                    <a:pt x="316333" y="231782"/>
                  </a:cubicBezTo>
                  <a:cubicBezTo>
                    <a:pt x="317190" y="232162"/>
                    <a:pt x="317190" y="233875"/>
                    <a:pt x="318046" y="234731"/>
                  </a:cubicBezTo>
                  <a:lnTo>
                    <a:pt x="318046" y="234731"/>
                  </a:lnTo>
                  <a:cubicBezTo>
                    <a:pt x="313384" y="236444"/>
                    <a:pt x="312147" y="240630"/>
                    <a:pt x="314621" y="244530"/>
                  </a:cubicBezTo>
                  <a:cubicBezTo>
                    <a:pt x="316714" y="247955"/>
                    <a:pt x="320139" y="249668"/>
                    <a:pt x="323564" y="251285"/>
                  </a:cubicBezTo>
                  <a:cubicBezTo>
                    <a:pt x="325276" y="251666"/>
                    <a:pt x="326989" y="252141"/>
                    <a:pt x="328701" y="252522"/>
                  </a:cubicBezTo>
                  <a:cubicBezTo>
                    <a:pt x="329082" y="252902"/>
                    <a:pt x="329558" y="253378"/>
                    <a:pt x="330413" y="253378"/>
                  </a:cubicBezTo>
                  <a:lnTo>
                    <a:pt x="330413" y="254234"/>
                  </a:lnTo>
                  <a:lnTo>
                    <a:pt x="324039" y="254234"/>
                  </a:lnTo>
                  <a:cubicBezTo>
                    <a:pt x="317665" y="253378"/>
                    <a:pt x="312147" y="251285"/>
                    <a:pt x="307866" y="246623"/>
                  </a:cubicBezTo>
                  <a:cubicBezTo>
                    <a:pt x="305298" y="243198"/>
                    <a:pt x="304917" y="238156"/>
                    <a:pt x="306629" y="234731"/>
                  </a:cubicBezTo>
                  <a:lnTo>
                    <a:pt x="306629" y="234731"/>
                  </a:lnTo>
                  <a:close/>
                  <a:moveTo>
                    <a:pt x="304441" y="255471"/>
                  </a:moveTo>
                  <a:cubicBezTo>
                    <a:pt x="315477" y="257184"/>
                    <a:pt x="326133" y="260609"/>
                    <a:pt x="336313" y="265270"/>
                  </a:cubicBezTo>
                  <a:cubicBezTo>
                    <a:pt x="338025" y="266127"/>
                    <a:pt x="338881" y="267363"/>
                    <a:pt x="338881" y="269076"/>
                  </a:cubicBezTo>
                  <a:cubicBezTo>
                    <a:pt x="338881" y="275831"/>
                    <a:pt x="336788" y="282205"/>
                    <a:pt x="332507" y="288199"/>
                  </a:cubicBezTo>
                  <a:cubicBezTo>
                    <a:pt x="330794" y="289911"/>
                    <a:pt x="328701" y="290767"/>
                    <a:pt x="326133" y="290767"/>
                  </a:cubicBezTo>
                  <a:cubicBezTo>
                    <a:pt x="318902" y="290387"/>
                    <a:pt x="312528" y="288199"/>
                    <a:pt x="307485" y="282681"/>
                  </a:cubicBezTo>
                  <a:cubicBezTo>
                    <a:pt x="306249" y="281444"/>
                    <a:pt x="305393" y="279731"/>
                    <a:pt x="304917" y="278399"/>
                  </a:cubicBezTo>
                  <a:cubicBezTo>
                    <a:pt x="310054" y="278399"/>
                    <a:pt x="314716" y="280492"/>
                    <a:pt x="319378" y="277543"/>
                  </a:cubicBezTo>
                  <a:cubicBezTo>
                    <a:pt x="312623" y="276306"/>
                    <a:pt x="305773" y="274594"/>
                    <a:pt x="301967" y="267744"/>
                  </a:cubicBezTo>
                  <a:cubicBezTo>
                    <a:pt x="306629" y="268124"/>
                    <a:pt x="311291" y="269837"/>
                    <a:pt x="316428" y="267744"/>
                  </a:cubicBezTo>
                  <a:cubicBezTo>
                    <a:pt x="312623" y="266031"/>
                    <a:pt x="308818" y="264319"/>
                    <a:pt x="305393" y="262226"/>
                  </a:cubicBezTo>
                  <a:cubicBezTo>
                    <a:pt x="301967" y="260513"/>
                    <a:pt x="298162" y="259277"/>
                    <a:pt x="296069" y="254615"/>
                  </a:cubicBezTo>
                  <a:cubicBezTo>
                    <a:pt x="299494" y="254995"/>
                    <a:pt x="301967" y="254995"/>
                    <a:pt x="304536" y="255471"/>
                  </a:cubicBezTo>
                  <a:lnTo>
                    <a:pt x="304536" y="255471"/>
                  </a:lnTo>
                  <a:close/>
                  <a:moveTo>
                    <a:pt x="252210" y="545451"/>
                  </a:moveTo>
                  <a:cubicBezTo>
                    <a:pt x="252210" y="545451"/>
                    <a:pt x="250974" y="545071"/>
                    <a:pt x="250498" y="545071"/>
                  </a:cubicBezTo>
                  <a:lnTo>
                    <a:pt x="250498" y="544690"/>
                  </a:lnTo>
                  <a:cubicBezTo>
                    <a:pt x="251354" y="543834"/>
                    <a:pt x="252591" y="542978"/>
                    <a:pt x="253923" y="542121"/>
                  </a:cubicBezTo>
                  <a:cubicBezTo>
                    <a:pt x="260297" y="537460"/>
                    <a:pt x="264103" y="530610"/>
                    <a:pt x="265815" y="522999"/>
                  </a:cubicBezTo>
                  <a:cubicBezTo>
                    <a:pt x="269240" y="511106"/>
                    <a:pt x="267527" y="498834"/>
                    <a:pt x="263246" y="487322"/>
                  </a:cubicBezTo>
                  <a:cubicBezTo>
                    <a:pt x="260297" y="480092"/>
                    <a:pt x="257348" y="472861"/>
                    <a:pt x="254303" y="465630"/>
                  </a:cubicBezTo>
                  <a:cubicBezTo>
                    <a:pt x="251735" y="459256"/>
                    <a:pt x="250022" y="452501"/>
                    <a:pt x="250022" y="445271"/>
                  </a:cubicBezTo>
                  <a:cubicBezTo>
                    <a:pt x="249642" y="438897"/>
                    <a:pt x="250403" y="432142"/>
                    <a:pt x="252591" y="425768"/>
                  </a:cubicBezTo>
                  <a:cubicBezTo>
                    <a:pt x="254684" y="419013"/>
                    <a:pt x="259346" y="413019"/>
                    <a:pt x="265340" y="408358"/>
                  </a:cubicBezTo>
                  <a:cubicBezTo>
                    <a:pt x="270858" y="404076"/>
                    <a:pt x="277232" y="400271"/>
                    <a:pt x="283606" y="395609"/>
                  </a:cubicBezTo>
                  <a:cubicBezTo>
                    <a:pt x="288744" y="392184"/>
                    <a:pt x="292073" y="387142"/>
                    <a:pt x="292073" y="380768"/>
                  </a:cubicBezTo>
                  <a:cubicBezTo>
                    <a:pt x="292454" y="375630"/>
                    <a:pt x="291217" y="371444"/>
                    <a:pt x="288267" y="367163"/>
                  </a:cubicBezTo>
                  <a:cubicBezTo>
                    <a:pt x="284462" y="361264"/>
                    <a:pt x="280181" y="355271"/>
                    <a:pt x="275995" y="348897"/>
                  </a:cubicBezTo>
                  <a:cubicBezTo>
                    <a:pt x="269621" y="339097"/>
                    <a:pt x="265815" y="328537"/>
                    <a:pt x="264103" y="316645"/>
                  </a:cubicBezTo>
                  <a:cubicBezTo>
                    <a:pt x="263246" y="306846"/>
                    <a:pt x="263722" y="297142"/>
                    <a:pt x="264959" y="287818"/>
                  </a:cubicBezTo>
                  <a:cubicBezTo>
                    <a:pt x="264959" y="286962"/>
                    <a:pt x="265340" y="286105"/>
                    <a:pt x="265340" y="285725"/>
                  </a:cubicBezTo>
                  <a:lnTo>
                    <a:pt x="265720" y="285725"/>
                  </a:lnTo>
                  <a:cubicBezTo>
                    <a:pt x="265720" y="286581"/>
                    <a:pt x="266101" y="287818"/>
                    <a:pt x="266101" y="288674"/>
                  </a:cubicBezTo>
                  <a:cubicBezTo>
                    <a:pt x="266481" y="301423"/>
                    <a:pt x="269526" y="313696"/>
                    <a:pt x="275044" y="325207"/>
                  </a:cubicBezTo>
                  <a:cubicBezTo>
                    <a:pt x="279705" y="333674"/>
                    <a:pt x="285223" y="341761"/>
                    <a:pt x="291217" y="349372"/>
                  </a:cubicBezTo>
                  <a:cubicBezTo>
                    <a:pt x="295498" y="355271"/>
                    <a:pt x="300160" y="361264"/>
                    <a:pt x="302253" y="368495"/>
                  </a:cubicBezTo>
                  <a:cubicBezTo>
                    <a:pt x="304346" y="375250"/>
                    <a:pt x="304822" y="382100"/>
                    <a:pt x="301872" y="388474"/>
                  </a:cubicBezTo>
                  <a:cubicBezTo>
                    <a:pt x="300160" y="393136"/>
                    <a:pt x="296735" y="396561"/>
                    <a:pt x="292930" y="399510"/>
                  </a:cubicBezTo>
                  <a:cubicBezTo>
                    <a:pt x="287031" y="404172"/>
                    <a:pt x="280657" y="408833"/>
                    <a:pt x="274663" y="413495"/>
                  </a:cubicBezTo>
                  <a:cubicBezTo>
                    <a:pt x="267432" y="419394"/>
                    <a:pt x="261534" y="426624"/>
                    <a:pt x="260202" y="436423"/>
                  </a:cubicBezTo>
                  <a:cubicBezTo>
                    <a:pt x="259821" y="440704"/>
                    <a:pt x="259821" y="445366"/>
                    <a:pt x="260202" y="449552"/>
                  </a:cubicBezTo>
                  <a:cubicBezTo>
                    <a:pt x="261058" y="460208"/>
                    <a:pt x="265340" y="469912"/>
                    <a:pt x="270001" y="479711"/>
                  </a:cubicBezTo>
                  <a:cubicBezTo>
                    <a:pt x="273807" y="486466"/>
                    <a:pt x="276756" y="493316"/>
                    <a:pt x="277612" y="500927"/>
                  </a:cubicBezTo>
                  <a:cubicBezTo>
                    <a:pt x="279324" y="511106"/>
                    <a:pt x="278469" y="521286"/>
                    <a:pt x="273807" y="530229"/>
                  </a:cubicBezTo>
                  <a:cubicBezTo>
                    <a:pt x="269145" y="539172"/>
                    <a:pt x="261915" y="544214"/>
                    <a:pt x="252115" y="545546"/>
                  </a:cubicBezTo>
                  <a:lnTo>
                    <a:pt x="252115" y="545546"/>
                  </a:lnTo>
                  <a:close/>
                  <a:moveTo>
                    <a:pt x="326513" y="404076"/>
                  </a:moveTo>
                  <a:cubicBezTo>
                    <a:pt x="320995" y="410451"/>
                    <a:pt x="315477" y="416825"/>
                    <a:pt x="310340" y="423580"/>
                  </a:cubicBezTo>
                  <a:cubicBezTo>
                    <a:pt x="304822" y="430810"/>
                    <a:pt x="301872" y="439277"/>
                    <a:pt x="301016" y="448601"/>
                  </a:cubicBezTo>
                  <a:cubicBezTo>
                    <a:pt x="300160" y="454975"/>
                    <a:pt x="300160" y="461349"/>
                    <a:pt x="300160" y="468104"/>
                  </a:cubicBezTo>
                  <a:cubicBezTo>
                    <a:pt x="300160" y="474003"/>
                    <a:pt x="301016" y="479616"/>
                    <a:pt x="301397" y="485514"/>
                  </a:cubicBezTo>
                  <a:cubicBezTo>
                    <a:pt x="302253" y="496170"/>
                    <a:pt x="302633" y="506730"/>
                    <a:pt x="299304" y="516910"/>
                  </a:cubicBezTo>
                  <a:cubicBezTo>
                    <a:pt x="296735" y="524140"/>
                    <a:pt x="292073" y="530039"/>
                    <a:pt x="286175" y="535176"/>
                  </a:cubicBezTo>
                  <a:cubicBezTo>
                    <a:pt x="282369" y="537745"/>
                    <a:pt x="278088" y="540314"/>
                    <a:pt x="274282" y="543263"/>
                  </a:cubicBezTo>
                  <a:cubicBezTo>
                    <a:pt x="273902" y="543644"/>
                    <a:pt x="273046" y="543644"/>
                    <a:pt x="272189" y="544119"/>
                  </a:cubicBezTo>
                  <a:cubicBezTo>
                    <a:pt x="272189" y="544119"/>
                    <a:pt x="272063" y="543992"/>
                    <a:pt x="271809" y="543739"/>
                  </a:cubicBezTo>
                  <a:cubicBezTo>
                    <a:pt x="272189" y="542882"/>
                    <a:pt x="272665" y="542026"/>
                    <a:pt x="273046" y="541170"/>
                  </a:cubicBezTo>
                  <a:cubicBezTo>
                    <a:pt x="278183" y="533559"/>
                    <a:pt x="281513" y="525472"/>
                    <a:pt x="283225" y="516529"/>
                  </a:cubicBezTo>
                  <a:cubicBezTo>
                    <a:pt x="284462" y="509775"/>
                    <a:pt x="284081" y="502544"/>
                    <a:pt x="281989" y="495694"/>
                  </a:cubicBezTo>
                  <a:cubicBezTo>
                    <a:pt x="279895" y="487227"/>
                    <a:pt x="276851" y="478664"/>
                    <a:pt x="273902" y="469817"/>
                  </a:cubicBezTo>
                  <a:cubicBezTo>
                    <a:pt x="271333" y="461349"/>
                    <a:pt x="269240" y="452787"/>
                    <a:pt x="269240" y="443939"/>
                  </a:cubicBezTo>
                  <a:cubicBezTo>
                    <a:pt x="269240" y="435091"/>
                    <a:pt x="271809" y="427766"/>
                    <a:pt x="277707" y="421867"/>
                  </a:cubicBezTo>
                  <a:cubicBezTo>
                    <a:pt x="282369" y="415969"/>
                    <a:pt x="288363" y="411212"/>
                    <a:pt x="293405" y="405694"/>
                  </a:cubicBezTo>
                  <a:cubicBezTo>
                    <a:pt x="298543" y="401032"/>
                    <a:pt x="303204" y="396370"/>
                    <a:pt x="306534" y="390852"/>
                  </a:cubicBezTo>
                  <a:cubicBezTo>
                    <a:pt x="309959" y="384954"/>
                    <a:pt x="310815" y="378579"/>
                    <a:pt x="309959" y="371730"/>
                  </a:cubicBezTo>
                  <a:cubicBezTo>
                    <a:pt x="308722" y="362406"/>
                    <a:pt x="304441" y="353939"/>
                    <a:pt x="300160" y="345376"/>
                  </a:cubicBezTo>
                  <a:cubicBezTo>
                    <a:pt x="295879" y="337290"/>
                    <a:pt x="290836" y="330059"/>
                    <a:pt x="288267" y="321211"/>
                  </a:cubicBezTo>
                  <a:cubicBezTo>
                    <a:pt x="287031" y="316930"/>
                    <a:pt x="286555" y="312268"/>
                    <a:pt x="286175" y="307607"/>
                  </a:cubicBezTo>
                  <a:cubicBezTo>
                    <a:pt x="285794" y="307226"/>
                    <a:pt x="286175" y="306370"/>
                    <a:pt x="286555" y="305038"/>
                  </a:cubicBezTo>
                  <a:cubicBezTo>
                    <a:pt x="286936" y="305894"/>
                    <a:pt x="287412" y="306750"/>
                    <a:pt x="287792" y="307131"/>
                  </a:cubicBezTo>
                  <a:cubicBezTo>
                    <a:pt x="292073" y="313886"/>
                    <a:pt x="295879" y="320736"/>
                    <a:pt x="300065" y="327490"/>
                  </a:cubicBezTo>
                  <a:cubicBezTo>
                    <a:pt x="305202" y="335577"/>
                    <a:pt x="310720" y="343664"/>
                    <a:pt x="315762" y="352131"/>
                  </a:cubicBezTo>
                  <a:cubicBezTo>
                    <a:pt x="319568" y="359362"/>
                    <a:pt x="322517" y="367448"/>
                    <a:pt x="322517" y="375916"/>
                  </a:cubicBezTo>
                  <a:cubicBezTo>
                    <a:pt x="322517" y="383527"/>
                    <a:pt x="319568" y="389901"/>
                    <a:pt x="315287" y="395895"/>
                  </a:cubicBezTo>
                  <a:cubicBezTo>
                    <a:pt x="309769" y="403125"/>
                    <a:pt x="303014" y="409024"/>
                    <a:pt x="296640" y="415398"/>
                  </a:cubicBezTo>
                  <a:cubicBezTo>
                    <a:pt x="291502" y="420535"/>
                    <a:pt x="286841" y="425578"/>
                    <a:pt x="283511" y="431571"/>
                  </a:cubicBezTo>
                  <a:cubicBezTo>
                    <a:pt x="280942" y="435852"/>
                    <a:pt x="279705" y="440514"/>
                    <a:pt x="279230" y="445557"/>
                  </a:cubicBezTo>
                  <a:cubicBezTo>
                    <a:pt x="278373" y="455356"/>
                    <a:pt x="280942" y="464679"/>
                    <a:pt x="284367" y="474003"/>
                  </a:cubicBezTo>
                  <a:cubicBezTo>
                    <a:pt x="286460" y="480377"/>
                    <a:pt x="289029" y="487132"/>
                    <a:pt x="291598" y="493506"/>
                  </a:cubicBezTo>
                  <a:lnTo>
                    <a:pt x="291598" y="483707"/>
                  </a:lnTo>
                  <a:cubicBezTo>
                    <a:pt x="290741" y="476096"/>
                    <a:pt x="289885" y="468009"/>
                    <a:pt x="289029" y="460398"/>
                  </a:cubicBezTo>
                  <a:cubicBezTo>
                    <a:pt x="288173" y="454024"/>
                    <a:pt x="288648" y="447650"/>
                    <a:pt x="289885" y="441275"/>
                  </a:cubicBezTo>
                  <a:cubicBezTo>
                    <a:pt x="291978" y="431476"/>
                    <a:pt x="297115" y="423009"/>
                    <a:pt x="303490" y="414922"/>
                  </a:cubicBezTo>
                  <a:cubicBezTo>
                    <a:pt x="309007" y="407692"/>
                    <a:pt x="315001" y="400937"/>
                    <a:pt x="320044" y="393231"/>
                  </a:cubicBezTo>
                  <a:cubicBezTo>
                    <a:pt x="328511" y="380102"/>
                    <a:pt x="329843" y="365641"/>
                    <a:pt x="324325" y="350799"/>
                  </a:cubicBezTo>
                  <a:cubicBezTo>
                    <a:pt x="320519" y="340144"/>
                    <a:pt x="314526" y="330440"/>
                    <a:pt x="309007" y="320641"/>
                  </a:cubicBezTo>
                  <a:cubicBezTo>
                    <a:pt x="308627" y="320260"/>
                    <a:pt x="308627" y="319404"/>
                    <a:pt x="308152" y="318928"/>
                  </a:cubicBezTo>
                  <a:cubicBezTo>
                    <a:pt x="308152" y="318548"/>
                    <a:pt x="308532" y="318548"/>
                    <a:pt x="308532" y="318548"/>
                  </a:cubicBezTo>
                  <a:cubicBezTo>
                    <a:pt x="310244" y="319404"/>
                    <a:pt x="311957" y="320260"/>
                    <a:pt x="313194" y="321497"/>
                  </a:cubicBezTo>
                  <a:cubicBezTo>
                    <a:pt x="326323" y="332533"/>
                    <a:pt x="334885" y="345662"/>
                    <a:pt x="338215" y="362691"/>
                  </a:cubicBezTo>
                  <a:cubicBezTo>
                    <a:pt x="340784" y="378389"/>
                    <a:pt x="336978" y="391994"/>
                    <a:pt x="326323" y="403886"/>
                  </a:cubicBezTo>
                  <a:lnTo>
                    <a:pt x="326323" y="403886"/>
                  </a:lnTo>
                  <a:close/>
                  <a:moveTo>
                    <a:pt x="348585" y="352702"/>
                  </a:moveTo>
                  <a:lnTo>
                    <a:pt x="348205" y="352702"/>
                  </a:lnTo>
                  <a:cubicBezTo>
                    <a:pt x="347348" y="350609"/>
                    <a:pt x="346968" y="348897"/>
                    <a:pt x="345636" y="346803"/>
                  </a:cubicBezTo>
                  <a:cubicBezTo>
                    <a:pt x="343543" y="341285"/>
                    <a:pt x="339737" y="337004"/>
                    <a:pt x="336313" y="332343"/>
                  </a:cubicBezTo>
                  <a:cubicBezTo>
                    <a:pt x="334219" y="330250"/>
                    <a:pt x="332507" y="327681"/>
                    <a:pt x="330794" y="325112"/>
                  </a:cubicBezTo>
                  <a:cubicBezTo>
                    <a:pt x="329938" y="323399"/>
                    <a:pt x="329938" y="321687"/>
                    <a:pt x="331175" y="320450"/>
                  </a:cubicBezTo>
                  <a:cubicBezTo>
                    <a:pt x="332412" y="319213"/>
                    <a:pt x="334124" y="319594"/>
                    <a:pt x="335836" y="320450"/>
                  </a:cubicBezTo>
                  <a:cubicBezTo>
                    <a:pt x="339262" y="322163"/>
                    <a:pt x="340974" y="325112"/>
                    <a:pt x="342591" y="328061"/>
                  </a:cubicBezTo>
                  <a:cubicBezTo>
                    <a:pt x="346397" y="334436"/>
                    <a:pt x="348490" y="342047"/>
                    <a:pt x="348965" y="349753"/>
                  </a:cubicBezTo>
                  <a:cubicBezTo>
                    <a:pt x="348965" y="350609"/>
                    <a:pt x="348585" y="351846"/>
                    <a:pt x="348585" y="352702"/>
                  </a:cubicBezTo>
                  <a:lnTo>
                    <a:pt x="348585" y="352702"/>
                  </a:lnTo>
                  <a:close/>
                  <a:moveTo>
                    <a:pt x="345160" y="302660"/>
                  </a:moveTo>
                  <a:cubicBezTo>
                    <a:pt x="335361" y="302660"/>
                    <a:pt x="325657" y="300566"/>
                    <a:pt x="316238" y="298854"/>
                  </a:cubicBezTo>
                  <a:cubicBezTo>
                    <a:pt x="315382" y="298854"/>
                    <a:pt x="315001" y="298473"/>
                    <a:pt x="314526" y="297998"/>
                  </a:cubicBezTo>
                  <a:cubicBezTo>
                    <a:pt x="314145" y="297617"/>
                    <a:pt x="313289" y="296761"/>
                    <a:pt x="313289" y="295905"/>
                  </a:cubicBezTo>
                  <a:cubicBezTo>
                    <a:pt x="313289" y="295524"/>
                    <a:pt x="314526" y="294668"/>
                    <a:pt x="315382" y="294668"/>
                  </a:cubicBezTo>
                  <a:cubicBezTo>
                    <a:pt x="317094" y="294287"/>
                    <a:pt x="319187" y="294287"/>
                    <a:pt x="321281" y="294287"/>
                  </a:cubicBezTo>
                  <a:cubicBezTo>
                    <a:pt x="333173" y="294668"/>
                    <a:pt x="344589" y="294668"/>
                    <a:pt x="356101" y="294668"/>
                  </a:cubicBezTo>
                  <a:cubicBezTo>
                    <a:pt x="360762" y="294668"/>
                    <a:pt x="365425" y="294287"/>
                    <a:pt x="370562" y="294287"/>
                  </a:cubicBezTo>
                  <a:cubicBezTo>
                    <a:pt x="371799" y="294287"/>
                    <a:pt x="373511" y="294287"/>
                    <a:pt x="373987" y="296000"/>
                  </a:cubicBezTo>
                  <a:cubicBezTo>
                    <a:pt x="374368" y="298093"/>
                    <a:pt x="372274" y="298569"/>
                    <a:pt x="371037" y="298949"/>
                  </a:cubicBezTo>
                  <a:cubicBezTo>
                    <a:pt x="362570" y="301042"/>
                    <a:pt x="354008" y="302755"/>
                    <a:pt x="345160" y="302755"/>
                  </a:cubicBezTo>
                  <a:lnTo>
                    <a:pt x="345160" y="302755"/>
                  </a:lnTo>
                  <a:close/>
                  <a:moveTo>
                    <a:pt x="363902" y="445747"/>
                  </a:moveTo>
                  <a:cubicBezTo>
                    <a:pt x="361809" y="442322"/>
                    <a:pt x="359621" y="439848"/>
                    <a:pt x="358004" y="436423"/>
                  </a:cubicBezTo>
                  <a:cubicBezTo>
                    <a:pt x="352485" y="427100"/>
                    <a:pt x="349536" y="416444"/>
                    <a:pt x="350773" y="405408"/>
                  </a:cubicBezTo>
                  <a:cubicBezTo>
                    <a:pt x="351630" y="397322"/>
                    <a:pt x="353342" y="389711"/>
                    <a:pt x="355054" y="381624"/>
                  </a:cubicBezTo>
                  <a:cubicBezTo>
                    <a:pt x="357148" y="373157"/>
                    <a:pt x="359336" y="364594"/>
                    <a:pt x="358860" y="355746"/>
                  </a:cubicBezTo>
                  <a:cubicBezTo>
                    <a:pt x="358860" y="347660"/>
                    <a:pt x="356767" y="340429"/>
                    <a:pt x="353342" y="333199"/>
                  </a:cubicBezTo>
                  <a:cubicBezTo>
                    <a:pt x="353342" y="332343"/>
                    <a:pt x="352962" y="331962"/>
                    <a:pt x="352962" y="331486"/>
                  </a:cubicBezTo>
                  <a:lnTo>
                    <a:pt x="352962" y="329774"/>
                  </a:lnTo>
                  <a:cubicBezTo>
                    <a:pt x="354198" y="330630"/>
                    <a:pt x="355054" y="331867"/>
                    <a:pt x="355911" y="333199"/>
                  </a:cubicBezTo>
                  <a:cubicBezTo>
                    <a:pt x="363141" y="342522"/>
                    <a:pt x="367422" y="352702"/>
                    <a:pt x="366090" y="364594"/>
                  </a:cubicBezTo>
                  <a:cubicBezTo>
                    <a:pt x="365234" y="372205"/>
                    <a:pt x="363522" y="379912"/>
                    <a:pt x="361809" y="387522"/>
                  </a:cubicBezTo>
                  <a:cubicBezTo>
                    <a:pt x="359716" y="397702"/>
                    <a:pt x="357528" y="407501"/>
                    <a:pt x="358004" y="418062"/>
                  </a:cubicBezTo>
                  <a:cubicBezTo>
                    <a:pt x="358384" y="426148"/>
                    <a:pt x="360573" y="434235"/>
                    <a:pt x="363522" y="441846"/>
                  </a:cubicBezTo>
                  <a:cubicBezTo>
                    <a:pt x="363902" y="442702"/>
                    <a:pt x="364378" y="443939"/>
                    <a:pt x="364378" y="445271"/>
                  </a:cubicBezTo>
                  <a:cubicBezTo>
                    <a:pt x="364378" y="445271"/>
                    <a:pt x="363997" y="445271"/>
                    <a:pt x="363997" y="445651"/>
                  </a:cubicBezTo>
                  <a:lnTo>
                    <a:pt x="363997" y="445651"/>
                  </a:lnTo>
                  <a:close/>
                  <a:moveTo>
                    <a:pt x="421651" y="574373"/>
                  </a:moveTo>
                  <a:cubicBezTo>
                    <a:pt x="422031" y="573136"/>
                    <a:pt x="422031" y="572280"/>
                    <a:pt x="422507" y="570948"/>
                  </a:cubicBezTo>
                  <a:cubicBezTo>
                    <a:pt x="423363" y="566286"/>
                    <a:pt x="421651" y="564193"/>
                    <a:pt x="417370" y="562861"/>
                  </a:cubicBezTo>
                  <a:cubicBezTo>
                    <a:pt x="413564" y="562005"/>
                    <a:pt x="409283" y="561625"/>
                    <a:pt x="405097" y="560768"/>
                  </a:cubicBezTo>
                  <a:cubicBezTo>
                    <a:pt x="396630" y="558675"/>
                    <a:pt x="390636" y="550969"/>
                    <a:pt x="390636" y="542502"/>
                  </a:cubicBezTo>
                  <a:cubicBezTo>
                    <a:pt x="391873" y="544214"/>
                    <a:pt x="392729" y="545451"/>
                    <a:pt x="394442" y="546783"/>
                  </a:cubicBezTo>
                  <a:cubicBezTo>
                    <a:pt x="398247" y="549732"/>
                    <a:pt x="402528" y="551445"/>
                    <a:pt x="407190" y="552682"/>
                  </a:cubicBezTo>
                  <a:cubicBezTo>
                    <a:pt x="411852" y="553918"/>
                    <a:pt x="416133" y="554775"/>
                    <a:pt x="420794" y="556107"/>
                  </a:cubicBezTo>
                  <a:cubicBezTo>
                    <a:pt x="422031" y="556487"/>
                    <a:pt x="423744" y="557343"/>
                    <a:pt x="425076" y="558200"/>
                  </a:cubicBezTo>
                  <a:cubicBezTo>
                    <a:pt x="426788" y="559056"/>
                    <a:pt x="427645" y="560768"/>
                    <a:pt x="427645" y="562481"/>
                  </a:cubicBezTo>
                  <a:cubicBezTo>
                    <a:pt x="427645" y="567618"/>
                    <a:pt x="425551" y="571424"/>
                    <a:pt x="421746" y="574373"/>
                  </a:cubicBezTo>
                  <a:lnTo>
                    <a:pt x="421746" y="574373"/>
                  </a:lnTo>
                  <a:close/>
                  <a:moveTo>
                    <a:pt x="409283" y="441085"/>
                  </a:moveTo>
                  <a:cubicBezTo>
                    <a:pt x="413088" y="445366"/>
                    <a:pt x="417370" y="449552"/>
                    <a:pt x="420794" y="454214"/>
                  </a:cubicBezTo>
                  <a:cubicBezTo>
                    <a:pt x="426313" y="461825"/>
                    <a:pt x="425932" y="469912"/>
                    <a:pt x="422507" y="478379"/>
                  </a:cubicBezTo>
                  <a:cubicBezTo>
                    <a:pt x="419558" y="485134"/>
                    <a:pt x="416133" y="491508"/>
                    <a:pt x="413564" y="498358"/>
                  </a:cubicBezTo>
                  <a:cubicBezTo>
                    <a:pt x="409283" y="507682"/>
                    <a:pt x="408427" y="517481"/>
                    <a:pt x="413183" y="527185"/>
                  </a:cubicBezTo>
                  <a:cubicBezTo>
                    <a:pt x="415277" y="531466"/>
                    <a:pt x="418321" y="535271"/>
                    <a:pt x="421271" y="538696"/>
                  </a:cubicBezTo>
                  <a:cubicBezTo>
                    <a:pt x="423839" y="542502"/>
                    <a:pt x="427645" y="545451"/>
                    <a:pt x="430594" y="549352"/>
                  </a:cubicBezTo>
                  <a:cubicBezTo>
                    <a:pt x="435255" y="555250"/>
                    <a:pt x="435255" y="562481"/>
                    <a:pt x="432306" y="567999"/>
                  </a:cubicBezTo>
                  <a:cubicBezTo>
                    <a:pt x="431926" y="567999"/>
                    <a:pt x="431926" y="568380"/>
                    <a:pt x="431450" y="568855"/>
                  </a:cubicBezTo>
                  <a:lnTo>
                    <a:pt x="431450" y="564574"/>
                  </a:lnTo>
                  <a:cubicBezTo>
                    <a:pt x="431831" y="560293"/>
                    <a:pt x="430213" y="556963"/>
                    <a:pt x="426313" y="555250"/>
                  </a:cubicBezTo>
                  <a:cubicBezTo>
                    <a:pt x="422031" y="553157"/>
                    <a:pt x="417845" y="551825"/>
                    <a:pt x="413564" y="549732"/>
                  </a:cubicBezTo>
                  <a:cubicBezTo>
                    <a:pt x="408427" y="548020"/>
                    <a:pt x="403765" y="546307"/>
                    <a:pt x="399103" y="543834"/>
                  </a:cubicBezTo>
                  <a:cubicBezTo>
                    <a:pt x="388923" y="537935"/>
                    <a:pt x="384262" y="527280"/>
                    <a:pt x="387591" y="515388"/>
                  </a:cubicBezTo>
                  <a:cubicBezTo>
                    <a:pt x="389304" y="509489"/>
                    <a:pt x="391017" y="503876"/>
                    <a:pt x="392729" y="498358"/>
                  </a:cubicBezTo>
                  <a:cubicBezTo>
                    <a:pt x="394822" y="489415"/>
                    <a:pt x="395297" y="480567"/>
                    <a:pt x="392348" y="471149"/>
                  </a:cubicBezTo>
                  <a:cubicBezTo>
                    <a:pt x="390636" y="466487"/>
                    <a:pt x="388068" y="462681"/>
                    <a:pt x="384737" y="458876"/>
                  </a:cubicBezTo>
                  <a:cubicBezTo>
                    <a:pt x="380456" y="453738"/>
                    <a:pt x="376270" y="448696"/>
                    <a:pt x="372465" y="443558"/>
                  </a:cubicBezTo>
                  <a:cubicBezTo>
                    <a:pt x="367327" y="436328"/>
                    <a:pt x="364854" y="428241"/>
                    <a:pt x="363522" y="419774"/>
                  </a:cubicBezTo>
                  <a:cubicBezTo>
                    <a:pt x="361428" y="408262"/>
                    <a:pt x="363902" y="397226"/>
                    <a:pt x="366471" y="386190"/>
                  </a:cubicBezTo>
                  <a:cubicBezTo>
                    <a:pt x="368564" y="377723"/>
                    <a:pt x="370752" y="368780"/>
                    <a:pt x="372370" y="360313"/>
                  </a:cubicBezTo>
                  <a:cubicBezTo>
                    <a:pt x="374938" y="348040"/>
                    <a:pt x="373225" y="335672"/>
                    <a:pt x="367232" y="324636"/>
                  </a:cubicBezTo>
                  <a:lnTo>
                    <a:pt x="367232" y="323399"/>
                  </a:lnTo>
                  <a:cubicBezTo>
                    <a:pt x="367232" y="323399"/>
                    <a:pt x="367232" y="323019"/>
                    <a:pt x="366851" y="322543"/>
                  </a:cubicBezTo>
                  <a:cubicBezTo>
                    <a:pt x="369420" y="322924"/>
                    <a:pt x="370276" y="324636"/>
                    <a:pt x="371513" y="326349"/>
                  </a:cubicBezTo>
                  <a:cubicBezTo>
                    <a:pt x="377031" y="332723"/>
                    <a:pt x="379600" y="339954"/>
                    <a:pt x="379980" y="348040"/>
                  </a:cubicBezTo>
                  <a:cubicBezTo>
                    <a:pt x="380837" y="358696"/>
                    <a:pt x="379125" y="369256"/>
                    <a:pt x="377412" y="379436"/>
                  </a:cubicBezTo>
                  <a:cubicBezTo>
                    <a:pt x="375319" y="390091"/>
                    <a:pt x="373131" y="400651"/>
                    <a:pt x="373987" y="411688"/>
                  </a:cubicBezTo>
                  <a:cubicBezTo>
                    <a:pt x="374368" y="419774"/>
                    <a:pt x="376556" y="427005"/>
                    <a:pt x="382074" y="432903"/>
                  </a:cubicBezTo>
                  <a:cubicBezTo>
                    <a:pt x="382454" y="433284"/>
                    <a:pt x="382930" y="433759"/>
                    <a:pt x="383311" y="434140"/>
                  </a:cubicBezTo>
                  <a:cubicBezTo>
                    <a:pt x="382930" y="432427"/>
                    <a:pt x="382074" y="430715"/>
                    <a:pt x="381217" y="429002"/>
                  </a:cubicBezTo>
                  <a:cubicBezTo>
                    <a:pt x="377792" y="420535"/>
                    <a:pt x="376936" y="411212"/>
                    <a:pt x="377792" y="402269"/>
                  </a:cubicBezTo>
                  <a:cubicBezTo>
                    <a:pt x="379029" y="388664"/>
                    <a:pt x="382930" y="375916"/>
                    <a:pt x="385023" y="363167"/>
                  </a:cubicBezTo>
                  <a:cubicBezTo>
                    <a:pt x="386260" y="357269"/>
                    <a:pt x="386735" y="350894"/>
                    <a:pt x="387591" y="344901"/>
                  </a:cubicBezTo>
                  <a:cubicBezTo>
                    <a:pt x="388448" y="335101"/>
                    <a:pt x="386735" y="325778"/>
                    <a:pt x="382930" y="316835"/>
                  </a:cubicBezTo>
                  <a:cubicBezTo>
                    <a:pt x="382549" y="316454"/>
                    <a:pt x="382549" y="315598"/>
                    <a:pt x="382549" y="314742"/>
                  </a:cubicBezTo>
                  <a:cubicBezTo>
                    <a:pt x="385118" y="315123"/>
                    <a:pt x="385974" y="317311"/>
                    <a:pt x="387211" y="319023"/>
                  </a:cubicBezTo>
                  <a:cubicBezTo>
                    <a:pt x="391017" y="324922"/>
                    <a:pt x="393110" y="331296"/>
                    <a:pt x="393585" y="338146"/>
                  </a:cubicBezTo>
                  <a:cubicBezTo>
                    <a:pt x="393966" y="341951"/>
                    <a:pt x="394442" y="345757"/>
                    <a:pt x="394442" y="349657"/>
                  </a:cubicBezTo>
                  <a:cubicBezTo>
                    <a:pt x="394442" y="355556"/>
                    <a:pt x="394061" y="361550"/>
                    <a:pt x="393585" y="367448"/>
                  </a:cubicBezTo>
                  <a:cubicBezTo>
                    <a:pt x="393205" y="372966"/>
                    <a:pt x="392348" y="378484"/>
                    <a:pt x="391873" y="384478"/>
                  </a:cubicBezTo>
                  <a:cubicBezTo>
                    <a:pt x="391017" y="390852"/>
                    <a:pt x="390636" y="397607"/>
                    <a:pt x="390160" y="403981"/>
                  </a:cubicBezTo>
                  <a:cubicBezTo>
                    <a:pt x="390160" y="410736"/>
                    <a:pt x="391017" y="417586"/>
                    <a:pt x="394822" y="423485"/>
                  </a:cubicBezTo>
                  <a:cubicBezTo>
                    <a:pt x="399103" y="429859"/>
                    <a:pt x="404145" y="435377"/>
                    <a:pt x="409283" y="440895"/>
                  </a:cubicBezTo>
                  <a:lnTo>
                    <a:pt x="409283" y="440895"/>
                  </a:lnTo>
                  <a:close/>
                  <a:moveTo>
                    <a:pt x="437349" y="343378"/>
                  </a:moveTo>
                  <a:cubicBezTo>
                    <a:pt x="433068" y="336148"/>
                    <a:pt x="430974" y="328537"/>
                    <a:pt x="431450" y="320070"/>
                  </a:cubicBezTo>
                  <a:cubicBezTo>
                    <a:pt x="431831" y="314171"/>
                    <a:pt x="431831" y="308178"/>
                    <a:pt x="431831" y="302279"/>
                  </a:cubicBezTo>
                  <a:cubicBezTo>
                    <a:pt x="431831" y="295048"/>
                    <a:pt x="430594" y="287818"/>
                    <a:pt x="428025" y="281063"/>
                  </a:cubicBezTo>
                  <a:cubicBezTo>
                    <a:pt x="427645" y="279826"/>
                    <a:pt x="427169" y="278970"/>
                    <a:pt x="427169" y="278114"/>
                  </a:cubicBezTo>
                  <a:cubicBezTo>
                    <a:pt x="427169" y="277733"/>
                    <a:pt x="427549" y="277733"/>
                    <a:pt x="427549" y="277733"/>
                  </a:cubicBezTo>
                  <a:cubicBezTo>
                    <a:pt x="429643" y="279446"/>
                    <a:pt x="431355" y="281158"/>
                    <a:pt x="433068" y="283251"/>
                  </a:cubicBezTo>
                  <a:cubicBezTo>
                    <a:pt x="438205" y="289626"/>
                    <a:pt x="440298" y="296856"/>
                    <a:pt x="440678" y="304467"/>
                  </a:cubicBezTo>
                  <a:cubicBezTo>
                    <a:pt x="441059" y="312078"/>
                    <a:pt x="441059" y="319309"/>
                    <a:pt x="441059" y="326539"/>
                  </a:cubicBezTo>
                  <a:cubicBezTo>
                    <a:pt x="440678" y="335863"/>
                    <a:pt x="441440" y="344806"/>
                    <a:pt x="445340" y="353749"/>
                  </a:cubicBezTo>
                  <a:cubicBezTo>
                    <a:pt x="441535" y="351180"/>
                    <a:pt x="439442" y="347374"/>
                    <a:pt x="437254" y="343569"/>
                  </a:cubicBezTo>
                  <a:lnTo>
                    <a:pt x="437254" y="343569"/>
                  </a:lnTo>
                  <a:close/>
                  <a:moveTo>
                    <a:pt x="551609" y="400271"/>
                  </a:moveTo>
                  <a:cubicBezTo>
                    <a:pt x="551609" y="400271"/>
                    <a:pt x="550753" y="400651"/>
                    <a:pt x="550753" y="400651"/>
                  </a:cubicBezTo>
                  <a:cubicBezTo>
                    <a:pt x="548660" y="395990"/>
                    <a:pt x="544854" y="393897"/>
                    <a:pt x="540573" y="392184"/>
                  </a:cubicBezTo>
                  <a:cubicBezTo>
                    <a:pt x="539336" y="391328"/>
                    <a:pt x="538004" y="390947"/>
                    <a:pt x="536767" y="390091"/>
                  </a:cubicBezTo>
                  <a:cubicBezTo>
                    <a:pt x="535531" y="389235"/>
                    <a:pt x="534199" y="388379"/>
                    <a:pt x="535055" y="387142"/>
                  </a:cubicBezTo>
                  <a:cubicBezTo>
                    <a:pt x="535436" y="385905"/>
                    <a:pt x="536767" y="385049"/>
                    <a:pt x="537624" y="384573"/>
                  </a:cubicBezTo>
                  <a:cubicBezTo>
                    <a:pt x="539336" y="384193"/>
                    <a:pt x="541049" y="384573"/>
                    <a:pt x="542286" y="384954"/>
                  </a:cubicBezTo>
                  <a:cubicBezTo>
                    <a:pt x="547423" y="387522"/>
                    <a:pt x="550753" y="390852"/>
                    <a:pt x="551609" y="396465"/>
                  </a:cubicBezTo>
                  <a:cubicBezTo>
                    <a:pt x="551990" y="397702"/>
                    <a:pt x="551609" y="399034"/>
                    <a:pt x="551609" y="400271"/>
                  </a:cubicBezTo>
                  <a:lnTo>
                    <a:pt x="551609" y="400271"/>
                  </a:lnTo>
                  <a:close/>
                  <a:moveTo>
                    <a:pt x="662825" y="301803"/>
                  </a:moveTo>
                  <a:cubicBezTo>
                    <a:pt x="661113" y="300947"/>
                    <a:pt x="659876" y="299710"/>
                    <a:pt x="658544" y="298854"/>
                  </a:cubicBezTo>
                  <a:cubicBezTo>
                    <a:pt x="651314" y="292955"/>
                    <a:pt x="643703" y="292480"/>
                    <a:pt x="635616" y="295905"/>
                  </a:cubicBezTo>
                  <a:cubicBezTo>
                    <a:pt x="625817" y="299330"/>
                    <a:pt x="618205" y="306084"/>
                    <a:pt x="611831" y="313696"/>
                  </a:cubicBezTo>
                  <a:cubicBezTo>
                    <a:pt x="610119" y="315408"/>
                    <a:pt x="608406" y="317501"/>
                    <a:pt x="606694" y="319594"/>
                  </a:cubicBezTo>
                  <a:cubicBezTo>
                    <a:pt x="606694" y="319594"/>
                    <a:pt x="605838" y="319975"/>
                    <a:pt x="605457" y="319975"/>
                  </a:cubicBezTo>
                  <a:cubicBezTo>
                    <a:pt x="605077" y="319594"/>
                    <a:pt x="605077" y="319118"/>
                    <a:pt x="604601" y="318262"/>
                  </a:cubicBezTo>
                  <a:cubicBezTo>
                    <a:pt x="605838" y="315313"/>
                    <a:pt x="607170" y="312364"/>
                    <a:pt x="608406" y="309795"/>
                  </a:cubicBezTo>
                  <a:cubicBezTo>
                    <a:pt x="614305" y="299139"/>
                    <a:pt x="622391" y="291148"/>
                    <a:pt x="634284" y="287723"/>
                  </a:cubicBezTo>
                  <a:cubicBezTo>
                    <a:pt x="646557" y="284298"/>
                    <a:pt x="658068" y="288103"/>
                    <a:pt x="664823" y="299615"/>
                  </a:cubicBezTo>
                  <a:cubicBezTo>
                    <a:pt x="665203" y="300471"/>
                    <a:pt x="665203" y="301328"/>
                    <a:pt x="665203" y="302184"/>
                  </a:cubicBezTo>
                  <a:cubicBezTo>
                    <a:pt x="664348" y="302184"/>
                    <a:pt x="663491" y="302184"/>
                    <a:pt x="662635" y="301803"/>
                  </a:cubicBezTo>
                  <a:lnTo>
                    <a:pt x="662635" y="301803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42" name="Google Shape;2342;p35"/>
            <p:cNvSpPr/>
            <p:nvPr/>
          </p:nvSpPr>
          <p:spPr>
            <a:xfrm>
              <a:off x="-13207927" y="675194"/>
              <a:ext cx="148728" cy="199122"/>
            </a:xfrm>
            <a:custGeom>
              <a:avLst/>
              <a:gdLst/>
              <a:ahLst/>
              <a:cxnLst/>
              <a:rect l="l" t="t" r="r" b="b"/>
              <a:pathLst>
                <a:path w="148728" h="199122" extrusionOk="0">
                  <a:moveTo>
                    <a:pt x="9447" y="34629"/>
                  </a:moveTo>
                  <a:cubicBezTo>
                    <a:pt x="11539" y="34629"/>
                    <a:pt x="14108" y="34248"/>
                    <a:pt x="16677" y="33773"/>
                  </a:cubicBezTo>
                  <a:cubicBezTo>
                    <a:pt x="21815" y="32536"/>
                    <a:pt x="27333" y="31204"/>
                    <a:pt x="32850" y="31680"/>
                  </a:cubicBezTo>
                  <a:cubicBezTo>
                    <a:pt x="36656" y="31680"/>
                    <a:pt x="40081" y="33392"/>
                    <a:pt x="41318" y="36722"/>
                  </a:cubicBezTo>
                  <a:cubicBezTo>
                    <a:pt x="42555" y="39671"/>
                    <a:pt x="43030" y="42240"/>
                    <a:pt x="43411" y="45189"/>
                  </a:cubicBezTo>
                  <a:cubicBezTo>
                    <a:pt x="43791" y="53656"/>
                    <a:pt x="42174" y="62124"/>
                    <a:pt x="39605" y="70591"/>
                  </a:cubicBezTo>
                  <a:cubicBezTo>
                    <a:pt x="35800" y="82864"/>
                    <a:pt x="30282" y="94661"/>
                    <a:pt x="28570" y="107409"/>
                  </a:cubicBezTo>
                  <a:cubicBezTo>
                    <a:pt x="28570" y="108646"/>
                    <a:pt x="28189" y="108646"/>
                    <a:pt x="26857" y="108646"/>
                  </a:cubicBezTo>
                  <a:cubicBezTo>
                    <a:pt x="22195" y="107790"/>
                    <a:pt x="17058" y="106934"/>
                    <a:pt x="12016" y="105697"/>
                  </a:cubicBezTo>
                  <a:cubicBezTo>
                    <a:pt x="9447" y="105316"/>
                    <a:pt x="6878" y="104841"/>
                    <a:pt x="3929" y="104460"/>
                  </a:cubicBezTo>
                  <a:cubicBezTo>
                    <a:pt x="10684" y="108266"/>
                    <a:pt x="17533" y="111691"/>
                    <a:pt x="24764" y="115020"/>
                  </a:cubicBezTo>
                  <a:cubicBezTo>
                    <a:pt x="28189" y="116257"/>
                    <a:pt x="29901" y="117970"/>
                    <a:pt x="30282" y="121775"/>
                  </a:cubicBezTo>
                  <a:cubicBezTo>
                    <a:pt x="31138" y="131099"/>
                    <a:pt x="35800" y="138710"/>
                    <a:pt x="41318" y="145845"/>
                  </a:cubicBezTo>
                  <a:cubicBezTo>
                    <a:pt x="44742" y="150507"/>
                    <a:pt x="49405" y="154693"/>
                    <a:pt x="54447" y="158118"/>
                  </a:cubicBezTo>
                  <a:cubicBezTo>
                    <a:pt x="60821" y="161923"/>
                    <a:pt x="67576" y="166109"/>
                    <a:pt x="73570" y="170391"/>
                  </a:cubicBezTo>
                  <a:cubicBezTo>
                    <a:pt x="82037" y="176289"/>
                    <a:pt x="87174" y="184376"/>
                    <a:pt x="88887" y="194460"/>
                  </a:cubicBezTo>
                  <a:cubicBezTo>
                    <a:pt x="89267" y="196173"/>
                    <a:pt x="89743" y="197410"/>
                    <a:pt x="89743" y="199122"/>
                  </a:cubicBezTo>
                  <a:cubicBezTo>
                    <a:pt x="92692" y="194936"/>
                    <a:pt x="94024" y="190655"/>
                    <a:pt x="93168" y="186469"/>
                  </a:cubicBezTo>
                  <a:cubicBezTo>
                    <a:pt x="90599" y="173816"/>
                    <a:pt x="82988" y="164873"/>
                    <a:pt x="72808" y="157737"/>
                  </a:cubicBezTo>
                  <a:cubicBezTo>
                    <a:pt x="66815" y="153551"/>
                    <a:pt x="60440" y="150126"/>
                    <a:pt x="55398" y="145084"/>
                  </a:cubicBezTo>
                  <a:cubicBezTo>
                    <a:pt x="46931" y="136617"/>
                    <a:pt x="42269" y="126913"/>
                    <a:pt x="42650" y="114640"/>
                  </a:cubicBezTo>
                  <a:cubicBezTo>
                    <a:pt x="42650" y="108266"/>
                    <a:pt x="43887" y="101986"/>
                    <a:pt x="46455" y="95993"/>
                  </a:cubicBezTo>
                  <a:cubicBezTo>
                    <a:pt x="50261" y="85432"/>
                    <a:pt x="54922" y="75253"/>
                    <a:pt x="59585" y="65073"/>
                  </a:cubicBezTo>
                  <a:cubicBezTo>
                    <a:pt x="63009" y="57081"/>
                    <a:pt x="66339" y="49470"/>
                    <a:pt x="67195" y="41003"/>
                  </a:cubicBezTo>
                  <a:cubicBezTo>
                    <a:pt x="68432" y="33012"/>
                    <a:pt x="66815" y="25781"/>
                    <a:pt x="60821" y="19883"/>
                  </a:cubicBezTo>
                  <a:cubicBezTo>
                    <a:pt x="55684" y="14840"/>
                    <a:pt x="49310" y="11891"/>
                    <a:pt x="42935" y="9322"/>
                  </a:cubicBezTo>
                  <a:cubicBezTo>
                    <a:pt x="41222" y="8466"/>
                    <a:pt x="39510" y="8086"/>
                    <a:pt x="37798" y="7229"/>
                  </a:cubicBezTo>
                  <a:cubicBezTo>
                    <a:pt x="37798" y="6849"/>
                    <a:pt x="38179" y="6849"/>
                    <a:pt x="38179" y="6373"/>
                  </a:cubicBezTo>
                  <a:lnTo>
                    <a:pt x="50546" y="6373"/>
                  </a:lnTo>
                  <a:cubicBezTo>
                    <a:pt x="56064" y="6373"/>
                    <a:pt x="61582" y="7610"/>
                    <a:pt x="67100" y="9322"/>
                  </a:cubicBezTo>
                  <a:cubicBezTo>
                    <a:pt x="71762" y="11035"/>
                    <a:pt x="76424" y="13508"/>
                    <a:pt x="79848" y="17314"/>
                  </a:cubicBezTo>
                  <a:cubicBezTo>
                    <a:pt x="84511" y="22356"/>
                    <a:pt x="87079" y="28350"/>
                    <a:pt x="87935" y="34629"/>
                  </a:cubicBezTo>
                  <a:cubicBezTo>
                    <a:pt x="89172" y="41859"/>
                    <a:pt x="89648" y="48995"/>
                    <a:pt x="88791" y="55750"/>
                  </a:cubicBezTo>
                  <a:cubicBezTo>
                    <a:pt x="88411" y="62504"/>
                    <a:pt x="87935" y="69259"/>
                    <a:pt x="87555" y="76014"/>
                  </a:cubicBezTo>
                  <a:cubicBezTo>
                    <a:pt x="86699" y="83625"/>
                    <a:pt x="86699" y="91236"/>
                    <a:pt x="88791" y="98466"/>
                  </a:cubicBezTo>
                  <a:cubicBezTo>
                    <a:pt x="91360" y="107314"/>
                    <a:pt x="96022" y="114925"/>
                    <a:pt x="103252" y="120443"/>
                  </a:cubicBezTo>
                  <a:cubicBezTo>
                    <a:pt x="108771" y="124249"/>
                    <a:pt x="114764" y="126817"/>
                    <a:pt x="121138" y="129291"/>
                  </a:cubicBezTo>
                  <a:cubicBezTo>
                    <a:pt x="127893" y="132240"/>
                    <a:pt x="135123" y="135189"/>
                    <a:pt x="141117" y="139471"/>
                  </a:cubicBezTo>
                  <a:cubicBezTo>
                    <a:pt x="143686" y="141564"/>
                    <a:pt x="146255" y="143657"/>
                    <a:pt x="148729" y="145845"/>
                  </a:cubicBezTo>
                  <a:cubicBezTo>
                    <a:pt x="141974" y="109502"/>
                    <a:pt x="135600" y="72684"/>
                    <a:pt x="128749" y="36341"/>
                  </a:cubicBezTo>
                  <a:cubicBezTo>
                    <a:pt x="127513" y="39766"/>
                    <a:pt x="127037" y="43096"/>
                    <a:pt x="126181" y="46045"/>
                  </a:cubicBezTo>
                  <a:cubicBezTo>
                    <a:pt x="122375" y="62124"/>
                    <a:pt x="118570" y="77726"/>
                    <a:pt x="114669" y="93805"/>
                  </a:cubicBezTo>
                  <a:cubicBezTo>
                    <a:pt x="112957" y="99703"/>
                    <a:pt x="111720" y="106077"/>
                    <a:pt x="110007" y="112452"/>
                  </a:cubicBezTo>
                  <a:cubicBezTo>
                    <a:pt x="110007" y="113308"/>
                    <a:pt x="110007" y="114164"/>
                    <a:pt x="108295" y="114164"/>
                  </a:cubicBezTo>
                  <a:cubicBezTo>
                    <a:pt x="101920" y="112927"/>
                    <a:pt x="97259" y="109978"/>
                    <a:pt x="94310" y="104460"/>
                  </a:cubicBezTo>
                  <a:cubicBezTo>
                    <a:pt x="90504" y="96849"/>
                    <a:pt x="90504" y="88382"/>
                    <a:pt x="90504" y="80390"/>
                  </a:cubicBezTo>
                  <a:cubicBezTo>
                    <a:pt x="90504" y="76204"/>
                    <a:pt x="90885" y="71923"/>
                    <a:pt x="90885" y="67737"/>
                  </a:cubicBezTo>
                  <a:cubicBezTo>
                    <a:pt x="91265" y="62695"/>
                    <a:pt x="91741" y="57557"/>
                    <a:pt x="92122" y="52515"/>
                  </a:cubicBezTo>
                  <a:cubicBezTo>
                    <a:pt x="92122" y="45760"/>
                    <a:pt x="92977" y="39386"/>
                    <a:pt x="92122" y="32631"/>
                  </a:cubicBezTo>
                  <a:cubicBezTo>
                    <a:pt x="90028" y="22071"/>
                    <a:pt x="84511" y="13603"/>
                    <a:pt x="75091" y="7705"/>
                  </a:cubicBezTo>
                  <a:cubicBezTo>
                    <a:pt x="66149" y="2187"/>
                    <a:pt x="56445" y="94"/>
                    <a:pt x="46170" y="94"/>
                  </a:cubicBezTo>
                  <a:cubicBezTo>
                    <a:pt x="38939" y="-287"/>
                    <a:pt x="31709" y="474"/>
                    <a:pt x="24479" y="2663"/>
                  </a:cubicBezTo>
                  <a:cubicBezTo>
                    <a:pt x="17248" y="5231"/>
                    <a:pt x="10018" y="8181"/>
                    <a:pt x="4499" y="14079"/>
                  </a:cubicBezTo>
                  <a:cubicBezTo>
                    <a:pt x="1075" y="17885"/>
                    <a:pt x="-638" y="22546"/>
                    <a:pt x="218" y="27589"/>
                  </a:cubicBezTo>
                  <a:cubicBezTo>
                    <a:pt x="1075" y="33107"/>
                    <a:pt x="3643" y="35200"/>
                    <a:pt x="9161" y="34819"/>
                  </a:cubicBezTo>
                  <a:lnTo>
                    <a:pt x="9161" y="34819"/>
                  </a:lnTo>
                  <a:close/>
                  <a:moveTo>
                    <a:pt x="9066" y="20263"/>
                  </a:moveTo>
                  <a:cubicBezTo>
                    <a:pt x="11635" y="18551"/>
                    <a:pt x="14584" y="17314"/>
                    <a:pt x="17153" y="16838"/>
                  </a:cubicBezTo>
                  <a:cubicBezTo>
                    <a:pt x="23147" y="15126"/>
                    <a:pt x="28665" y="15601"/>
                    <a:pt x="34182" y="18075"/>
                  </a:cubicBezTo>
                  <a:cubicBezTo>
                    <a:pt x="38464" y="20168"/>
                    <a:pt x="41793" y="23117"/>
                    <a:pt x="43506" y="27779"/>
                  </a:cubicBezTo>
                  <a:cubicBezTo>
                    <a:pt x="43506" y="28159"/>
                    <a:pt x="43887" y="29016"/>
                    <a:pt x="43887" y="30348"/>
                  </a:cubicBezTo>
                  <a:cubicBezTo>
                    <a:pt x="41793" y="29111"/>
                    <a:pt x="40462" y="28635"/>
                    <a:pt x="38749" y="27779"/>
                  </a:cubicBezTo>
                  <a:cubicBezTo>
                    <a:pt x="32375" y="24830"/>
                    <a:pt x="25620" y="24354"/>
                    <a:pt x="18770" y="26067"/>
                  </a:cubicBezTo>
                  <a:cubicBezTo>
                    <a:pt x="16677" y="26923"/>
                    <a:pt x="14489" y="27303"/>
                    <a:pt x="12016" y="27779"/>
                  </a:cubicBezTo>
                  <a:cubicBezTo>
                    <a:pt x="9447" y="28159"/>
                    <a:pt x="7734" y="27779"/>
                    <a:pt x="6878" y="26067"/>
                  </a:cubicBezTo>
                  <a:cubicBezTo>
                    <a:pt x="6022" y="23974"/>
                    <a:pt x="6878" y="21024"/>
                    <a:pt x="8971" y="20168"/>
                  </a:cubicBezTo>
                  <a:lnTo>
                    <a:pt x="8971" y="20168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43" name="Google Shape;2343;p35"/>
            <p:cNvSpPr/>
            <p:nvPr/>
          </p:nvSpPr>
          <p:spPr>
            <a:xfrm>
              <a:off x="-13052973" y="657713"/>
              <a:ext cx="115360" cy="208928"/>
            </a:xfrm>
            <a:custGeom>
              <a:avLst/>
              <a:gdLst/>
              <a:ahLst/>
              <a:cxnLst/>
              <a:rect l="l" t="t" r="r" b="b"/>
              <a:pathLst>
                <a:path w="115360" h="208928" extrusionOk="0">
                  <a:moveTo>
                    <a:pt x="7569" y="133262"/>
                  </a:moveTo>
                  <a:cubicBezTo>
                    <a:pt x="1195" y="145154"/>
                    <a:pt x="-898" y="157427"/>
                    <a:pt x="339" y="171032"/>
                  </a:cubicBezTo>
                  <a:cubicBezTo>
                    <a:pt x="719" y="179499"/>
                    <a:pt x="2907" y="187586"/>
                    <a:pt x="7093" y="195197"/>
                  </a:cubicBezTo>
                  <a:cubicBezTo>
                    <a:pt x="10518" y="200715"/>
                    <a:pt x="14324" y="204996"/>
                    <a:pt x="20698" y="207470"/>
                  </a:cubicBezTo>
                  <a:cubicBezTo>
                    <a:pt x="23647" y="208706"/>
                    <a:pt x="27072" y="209563"/>
                    <a:pt x="30497" y="208326"/>
                  </a:cubicBezTo>
                  <a:cubicBezTo>
                    <a:pt x="34779" y="207089"/>
                    <a:pt x="36871" y="201952"/>
                    <a:pt x="36015" y="199002"/>
                  </a:cubicBezTo>
                  <a:cubicBezTo>
                    <a:pt x="34302" y="199858"/>
                    <a:pt x="32590" y="200239"/>
                    <a:pt x="30973" y="200715"/>
                  </a:cubicBezTo>
                  <a:cubicBezTo>
                    <a:pt x="22886" y="202427"/>
                    <a:pt x="16988" y="199858"/>
                    <a:pt x="13562" y="192628"/>
                  </a:cubicBezTo>
                  <a:cubicBezTo>
                    <a:pt x="9282" y="183304"/>
                    <a:pt x="9282" y="173505"/>
                    <a:pt x="13182" y="164182"/>
                  </a:cubicBezTo>
                  <a:cubicBezTo>
                    <a:pt x="13182" y="163326"/>
                    <a:pt x="14039" y="162945"/>
                    <a:pt x="14419" y="162089"/>
                  </a:cubicBezTo>
                  <a:cubicBezTo>
                    <a:pt x="14419" y="162089"/>
                    <a:pt x="14704" y="162216"/>
                    <a:pt x="15275" y="162469"/>
                  </a:cubicBezTo>
                  <a:cubicBezTo>
                    <a:pt x="14419" y="167607"/>
                    <a:pt x="14419" y="173125"/>
                    <a:pt x="16512" y="178167"/>
                  </a:cubicBezTo>
                  <a:cubicBezTo>
                    <a:pt x="18224" y="183685"/>
                    <a:pt x="22030" y="187110"/>
                    <a:pt x="27072" y="190059"/>
                  </a:cubicBezTo>
                  <a:lnTo>
                    <a:pt x="27072" y="189679"/>
                  </a:lnTo>
                  <a:cubicBezTo>
                    <a:pt x="27072" y="189679"/>
                    <a:pt x="26691" y="189298"/>
                    <a:pt x="26691" y="188822"/>
                  </a:cubicBezTo>
                  <a:cubicBezTo>
                    <a:pt x="23742" y="182924"/>
                    <a:pt x="21649" y="176550"/>
                    <a:pt x="21174" y="169700"/>
                  </a:cubicBezTo>
                  <a:cubicBezTo>
                    <a:pt x="20793" y="161233"/>
                    <a:pt x="23742" y="154002"/>
                    <a:pt x="28404" y="146772"/>
                  </a:cubicBezTo>
                  <a:cubicBezTo>
                    <a:pt x="33446" y="139161"/>
                    <a:pt x="39440" y="131454"/>
                    <a:pt x="44958" y="123463"/>
                  </a:cubicBezTo>
                  <a:cubicBezTo>
                    <a:pt x="53045" y="112427"/>
                    <a:pt x="54757" y="100154"/>
                    <a:pt x="51332" y="86549"/>
                  </a:cubicBezTo>
                  <a:cubicBezTo>
                    <a:pt x="49620" y="78082"/>
                    <a:pt x="45434" y="70471"/>
                    <a:pt x="42009" y="62765"/>
                  </a:cubicBezTo>
                  <a:cubicBezTo>
                    <a:pt x="38203" y="54298"/>
                    <a:pt x="36491" y="45830"/>
                    <a:pt x="36967" y="36887"/>
                  </a:cubicBezTo>
                  <a:cubicBezTo>
                    <a:pt x="37823" y="27564"/>
                    <a:pt x="42009" y="20333"/>
                    <a:pt x="48859" y="14815"/>
                  </a:cubicBezTo>
                  <a:cubicBezTo>
                    <a:pt x="55614" y="9297"/>
                    <a:pt x="63700" y="6348"/>
                    <a:pt x="72643" y="5873"/>
                  </a:cubicBezTo>
                  <a:cubicBezTo>
                    <a:pt x="75212" y="5873"/>
                    <a:pt x="78161" y="6253"/>
                    <a:pt x="80730" y="7109"/>
                  </a:cubicBezTo>
                  <a:cubicBezTo>
                    <a:pt x="85011" y="8346"/>
                    <a:pt x="85392" y="13008"/>
                    <a:pt x="81586" y="15196"/>
                  </a:cubicBezTo>
                  <a:cubicBezTo>
                    <a:pt x="79493" y="16909"/>
                    <a:pt x="76925" y="18145"/>
                    <a:pt x="74831" y="19477"/>
                  </a:cubicBezTo>
                  <a:cubicBezTo>
                    <a:pt x="70170" y="22427"/>
                    <a:pt x="65508" y="24995"/>
                    <a:pt x="61227" y="28801"/>
                  </a:cubicBezTo>
                  <a:cubicBezTo>
                    <a:pt x="50666" y="38124"/>
                    <a:pt x="48098" y="54678"/>
                    <a:pt x="53996" y="67807"/>
                  </a:cubicBezTo>
                  <a:cubicBezTo>
                    <a:pt x="58277" y="75894"/>
                    <a:pt x="64176" y="82268"/>
                    <a:pt x="70074" y="88642"/>
                  </a:cubicBezTo>
                  <a:cubicBezTo>
                    <a:pt x="74736" y="94541"/>
                    <a:pt x="79017" y="100535"/>
                    <a:pt x="81491" y="107765"/>
                  </a:cubicBezTo>
                  <a:cubicBezTo>
                    <a:pt x="83584" y="114996"/>
                    <a:pt x="82728" y="122226"/>
                    <a:pt x="78922" y="128981"/>
                  </a:cubicBezTo>
                  <a:cubicBezTo>
                    <a:pt x="75973" y="134118"/>
                    <a:pt x="72548" y="139636"/>
                    <a:pt x="69599" y="144679"/>
                  </a:cubicBezTo>
                  <a:cubicBezTo>
                    <a:pt x="63225" y="155334"/>
                    <a:pt x="60275" y="165894"/>
                    <a:pt x="64081" y="177787"/>
                  </a:cubicBezTo>
                  <a:cubicBezTo>
                    <a:pt x="65317" y="181592"/>
                    <a:pt x="66649" y="185017"/>
                    <a:pt x="69123" y="188442"/>
                  </a:cubicBezTo>
                  <a:cubicBezTo>
                    <a:pt x="84345" y="144298"/>
                    <a:pt x="99663" y="101010"/>
                    <a:pt x="115360" y="56866"/>
                  </a:cubicBezTo>
                  <a:cubicBezTo>
                    <a:pt x="112791" y="59816"/>
                    <a:pt x="110698" y="62384"/>
                    <a:pt x="108605" y="64477"/>
                  </a:cubicBezTo>
                  <a:cubicBezTo>
                    <a:pt x="103563" y="70376"/>
                    <a:pt x="98426" y="75894"/>
                    <a:pt x="93764" y="81412"/>
                  </a:cubicBezTo>
                  <a:cubicBezTo>
                    <a:pt x="89483" y="86074"/>
                    <a:pt x="85677" y="90355"/>
                    <a:pt x="81871" y="95017"/>
                  </a:cubicBezTo>
                  <a:cubicBezTo>
                    <a:pt x="80159" y="96729"/>
                    <a:pt x="79779" y="96729"/>
                    <a:pt x="78066" y="95017"/>
                  </a:cubicBezTo>
                  <a:cubicBezTo>
                    <a:pt x="75497" y="92067"/>
                    <a:pt x="73024" y="89499"/>
                    <a:pt x="70455" y="86930"/>
                  </a:cubicBezTo>
                  <a:cubicBezTo>
                    <a:pt x="64557" y="81031"/>
                    <a:pt x="60275" y="74181"/>
                    <a:pt x="59419" y="65714"/>
                  </a:cubicBezTo>
                  <a:cubicBezTo>
                    <a:pt x="58563" y="59816"/>
                    <a:pt x="58182" y="54298"/>
                    <a:pt x="59039" y="48304"/>
                  </a:cubicBezTo>
                  <a:cubicBezTo>
                    <a:pt x="60275" y="38980"/>
                    <a:pt x="65793" y="32606"/>
                    <a:pt x="73024" y="27088"/>
                  </a:cubicBezTo>
                  <a:cubicBezTo>
                    <a:pt x="76829" y="24139"/>
                    <a:pt x="81111" y="21190"/>
                    <a:pt x="84440" y="17765"/>
                  </a:cubicBezTo>
                  <a:cubicBezTo>
                    <a:pt x="89483" y="12627"/>
                    <a:pt x="88722" y="6348"/>
                    <a:pt x="82347" y="3304"/>
                  </a:cubicBezTo>
                  <a:cubicBezTo>
                    <a:pt x="74260" y="-502"/>
                    <a:pt x="65413" y="-502"/>
                    <a:pt x="56945" y="735"/>
                  </a:cubicBezTo>
                  <a:cubicBezTo>
                    <a:pt x="45529" y="1972"/>
                    <a:pt x="35730" y="7490"/>
                    <a:pt x="27643" y="16052"/>
                  </a:cubicBezTo>
                  <a:cubicBezTo>
                    <a:pt x="19176" y="25852"/>
                    <a:pt x="16227" y="36887"/>
                    <a:pt x="17082" y="49541"/>
                  </a:cubicBezTo>
                  <a:cubicBezTo>
                    <a:pt x="17939" y="57627"/>
                    <a:pt x="20032" y="65239"/>
                    <a:pt x="22125" y="72849"/>
                  </a:cubicBezTo>
                  <a:cubicBezTo>
                    <a:pt x="24694" y="80080"/>
                    <a:pt x="26406" y="87310"/>
                    <a:pt x="25931" y="95302"/>
                  </a:cubicBezTo>
                  <a:cubicBezTo>
                    <a:pt x="25550" y="103769"/>
                    <a:pt x="22505" y="111000"/>
                    <a:pt x="17463" y="117755"/>
                  </a:cubicBezTo>
                  <a:cubicBezTo>
                    <a:pt x="16607" y="118991"/>
                    <a:pt x="16227" y="118991"/>
                    <a:pt x="15370" y="117755"/>
                  </a:cubicBezTo>
                  <a:cubicBezTo>
                    <a:pt x="13658" y="114805"/>
                    <a:pt x="11565" y="111856"/>
                    <a:pt x="9472" y="108812"/>
                  </a:cubicBezTo>
                  <a:cubicBezTo>
                    <a:pt x="6903" y="104530"/>
                    <a:pt x="4430" y="100725"/>
                    <a:pt x="1861" y="96539"/>
                  </a:cubicBezTo>
                  <a:cubicBezTo>
                    <a:pt x="2241" y="98632"/>
                    <a:pt x="3098" y="100820"/>
                    <a:pt x="3573" y="102913"/>
                  </a:cubicBezTo>
                  <a:cubicBezTo>
                    <a:pt x="6522" y="109668"/>
                    <a:pt x="9091" y="116518"/>
                    <a:pt x="11660" y="123748"/>
                  </a:cubicBezTo>
                  <a:cubicBezTo>
                    <a:pt x="12516" y="124985"/>
                    <a:pt x="12516" y="125841"/>
                    <a:pt x="11279" y="127173"/>
                  </a:cubicBezTo>
                  <a:cubicBezTo>
                    <a:pt x="10042" y="129266"/>
                    <a:pt x="8710" y="130979"/>
                    <a:pt x="7854" y="133072"/>
                  </a:cubicBezTo>
                  <a:lnTo>
                    <a:pt x="7854" y="133072"/>
                  </a:lnTo>
                  <a:close/>
                  <a:moveTo>
                    <a:pt x="15561" y="135831"/>
                  </a:moveTo>
                  <a:cubicBezTo>
                    <a:pt x="21459" y="127744"/>
                    <a:pt x="27453" y="120133"/>
                    <a:pt x="33351" y="112046"/>
                  </a:cubicBezTo>
                  <a:cubicBezTo>
                    <a:pt x="38394" y="104816"/>
                    <a:pt x="41438" y="96729"/>
                    <a:pt x="40962" y="87881"/>
                  </a:cubicBezTo>
                  <a:lnTo>
                    <a:pt x="40962" y="86169"/>
                  </a:lnTo>
                  <a:cubicBezTo>
                    <a:pt x="43056" y="89118"/>
                    <a:pt x="43531" y="92543"/>
                    <a:pt x="43531" y="95968"/>
                  </a:cubicBezTo>
                  <a:cubicBezTo>
                    <a:pt x="44768" y="107385"/>
                    <a:pt x="41438" y="117184"/>
                    <a:pt x="34208" y="126127"/>
                  </a:cubicBezTo>
                  <a:cubicBezTo>
                    <a:pt x="30782" y="130408"/>
                    <a:pt x="26977" y="134594"/>
                    <a:pt x="23647" y="138399"/>
                  </a:cubicBezTo>
                  <a:cubicBezTo>
                    <a:pt x="18985" y="143537"/>
                    <a:pt x="13848" y="148579"/>
                    <a:pt x="10899" y="154478"/>
                  </a:cubicBezTo>
                  <a:cubicBezTo>
                    <a:pt x="9662" y="157046"/>
                    <a:pt x="8806" y="159615"/>
                    <a:pt x="7950" y="162089"/>
                  </a:cubicBezTo>
                  <a:cubicBezTo>
                    <a:pt x="7950" y="162469"/>
                    <a:pt x="7569" y="162945"/>
                    <a:pt x="7569" y="163801"/>
                  </a:cubicBezTo>
                  <a:lnTo>
                    <a:pt x="6713" y="163801"/>
                  </a:lnTo>
                  <a:lnTo>
                    <a:pt x="6713" y="160852"/>
                  </a:lnTo>
                  <a:cubicBezTo>
                    <a:pt x="7093" y="151528"/>
                    <a:pt x="10518" y="143442"/>
                    <a:pt x="15656" y="135831"/>
                  </a:cubicBezTo>
                  <a:lnTo>
                    <a:pt x="15656" y="135831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44" name="Google Shape;2344;p35"/>
            <p:cNvSpPr/>
            <p:nvPr/>
          </p:nvSpPr>
          <p:spPr>
            <a:xfrm>
              <a:off x="-12920488" y="781331"/>
              <a:ext cx="181959" cy="155395"/>
            </a:xfrm>
            <a:custGeom>
              <a:avLst/>
              <a:gdLst/>
              <a:ahLst/>
              <a:cxnLst/>
              <a:rect l="l" t="t" r="r" b="b"/>
              <a:pathLst>
                <a:path w="181959" h="155395" extrusionOk="0">
                  <a:moveTo>
                    <a:pt x="65170" y="64729"/>
                  </a:moveTo>
                  <a:cubicBezTo>
                    <a:pt x="59176" y="66441"/>
                    <a:pt x="53278" y="67678"/>
                    <a:pt x="47284" y="69391"/>
                  </a:cubicBezTo>
                  <a:cubicBezTo>
                    <a:pt x="40053" y="71484"/>
                    <a:pt x="32823" y="74433"/>
                    <a:pt x="27685" y="80332"/>
                  </a:cubicBezTo>
                  <a:cubicBezTo>
                    <a:pt x="23880" y="84518"/>
                    <a:pt x="20835" y="89179"/>
                    <a:pt x="17886" y="93746"/>
                  </a:cubicBezTo>
                  <a:cubicBezTo>
                    <a:pt x="14081" y="99645"/>
                    <a:pt x="10655" y="105543"/>
                    <a:pt x="4662" y="109729"/>
                  </a:cubicBezTo>
                  <a:cubicBezTo>
                    <a:pt x="3425" y="110966"/>
                    <a:pt x="1712" y="112203"/>
                    <a:pt x="0" y="113535"/>
                  </a:cubicBezTo>
                  <a:cubicBezTo>
                    <a:pt x="5518" y="115628"/>
                    <a:pt x="10180" y="115628"/>
                    <a:pt x="14937" y="111822"/>
                  </a:cubicBezTo>
                  <a:cubicBezTo>
                    <a:pt x="17506" y="110110"/>
                    <a:pt x="19598" y="107636"/>
                    <a:pt x="21787" y="105067"/>
                  </a:cubicBezTo>
                  <a:cubicBezTo>
                    <a:pt x="25592" y="100406"/>
                    <a:pt x="29398" y="95363"/>
                    <a:pt x="34535" y="91653"/>
                  </a:cubicBezTo>
                  <a:cubicBezTo>
                    <a:pt x="41385" y="86611"/>
                    <a:pt x="48996" y="84898"/>
                    <a:pt x="57083" y="87847"/>
                  </a:cubicBezTo>
                  <a:cubicBezTo>
                    <a:pt x="60508" y="89084"/>
                    <a:pt x="64313" y="90321"/>
                    <a:pt x="67738" y="92034"/>
                  </a:cubicBezTo>
                  <a:cubicBezTo>
                    <a:pt x="72876" y="93746"/>
                    <a:pt x="77918" y="94127"/>
                    <a:pt x="83056" y="93746"/>
                  </a:cubicBezTo>
                  <a:cubicBezTo>
                    <a:pt x="94948" y="91653"/>
                    <a:pt x="100942" y="84518"/>
                    <a:pt x="104366" y="73957"/>
                  </a:cubicBezTo>
                  <a:cubicBezTo>
                    <a:pt x="107316" y="63873"/>
                    <a:pt x="108648" y="53408"/>
                    <a:pt x="109885" y="42847"/>
                  </a:cubicBezTo>
                  <a:cubicBezTo>
                    <a:pt x="111597" y="31526"/>
                    <a:pt x="115402" y="21441"/>
                    <a:pt x="124345" y="13830"/>
                  </a:cubicBezTo>
                  <a:cubicBezTo>
                    <a:pt x="130719" y="8407"/>
                    <a:pt x="137950" y="4982"/>
                    <a:pt x="146512" y="4982"/>
                  </a:cubicBezTo>
                  <a:cubicBezTo>
                    <a:pt x="159737" y="4982"/>
                    <a:pt x="169060" y="14686"/>
                    <a:pt x="174578" y="24295"/>
                  </a:cubicBezTo>
                  <a:cubicBezTo>
                    <a:pt x="174959" y="24676"/>
                    <a:pt x="174959" y="25532"/>
                    <a:pt x="174959" y="26008"/>
                  </a:cubicBezTo>
                  <a:cubicBezTo>
                    <a:pt x="174103" y="25627"/>
                    <a:pt x="173246" y="25152"/>
                    <a:pt x="172866" y="24771"/>
                  </a:cubicBezTo>
                  <a:cubicBezTo>
                    <a:pt x="168585" y="21441"/>
                    <a:pt x="164398" y="18873"/>
                    <a:pt x="159642" y="16779"/>
                  </a:cubicBezTo>
                  <a:cubicBezTo>
                    <a:pt x="150318" y="12118"/>
                    <a:pt x="141375" y="13450"/>
                    <a:pt x="134525" y="19729"/>
                  </a:cubicBezTo>
                  <a:cubicBezTo>
                    <a:pt x="131100" y="22678"/>
                    <a:pt x="128531" y="26484"/>
                    <a:pt x="126439" y="31050"/>
                  </a:cubicBezTo>
                  <a:cubicBezTo>
                    <a:pt x="127294" y="30670"/>
                    <a:pt x="127675" y="30670"/>
                    <a:pt x="128151" y="30194"/>
                  </a:cubicBezTo>
                  <a:cubicBezTo>
                    <a:pt x="132813" y="27245"/>
                    <a:pt x="137474" y="25152"/>
                    <a:pt x="142611" y="24295"/>
                  </a:cubicBezTo>
                  <a:cubicBezTo>
                    <a:pt x="146037" y="23915"/>
                    <a:pt x="149462" y="23439"/>
                    <a:pt x="151935" y="26388"/>
                  </a:cubicBezTo>
                  <a:cubicBezTo>
                    <a:pt x="154028" y="28481"/>
                    <a:pt x="153648" y="30194"/>
                    <a:pt x="150699" y="31431"/>
                  </a:cubicBezTo>
                  <a:cubicBezTo>
                    <a:pt x="146037" y="32667"/>
                    <a:pt x="141756" y="35236"/>
                    <a:pt x="138806" y="38947"/>
                  </a:cubicBezTo>
                  <a:cubicBezTo>
                    <a:pt x="132813" y="46462"/>
                    <a:pt x="131195" y="54930"/>
                    <a:pt x="130339" y="63778"/>
                  </a:cubicBezTo>
                  <a:cubicBezTo>
                    <a:pt x="129959" y="70532"/>
                    <a:pt x="129483" y="77668"/>
                    <a:pt x="128627" y="84327"/>
                  </a:cubicBezTo>
                  <a:cubicBezTo>
                    <a:pt x="126914" y="96124"/>
                    <a:pt x="122633" y="106970"/>
                    <a:pt x="112453" y="114581"/>
                  </a:cubicBezTo>
                  <a:cubicBezTo>
                    <a:pt x="106935" y="119243"/>
                    <a:pt x="100942" y="123429"/>
                    <a:pt x="93711" y="125522"/>
                  </a:cubicBezTo>
                  <a:cubicBezTo>
                    <a:pt x="86861" y="127996"/>
                    <a:pt x="79630" y="130184"/>
                    <a:pt x="72876" y="132277"/>
                  </a:cubicBezTo>
                  <a:cubicBezTo>
                    <a:pt x="64408" y="134750"/>
                    <a:pt x="55846" y="137700"/>
                    <a:pt x="49091" y="143218"/>
                  </a:cubicBezTo>
                  <a:cubicBezTo>
                    <a:pt x="44810" y="146167"/>
                    <a:pt x="41481" y="149972"/>
                    <a:pt x="39292" y="155395"/>
                  </a:cubicBezTo>
                  <a:cubicBezTo>
                    <a:pt x="82675" y="136082"/>
                    <a:pt x="126058" y="116769"/>
                    <a:pt x="169440" y="97456"/>
                  </a:cubicBezTo>
                  <a:lnTo>
                    <a:pt x="169060" y="97076"/>
                  </a:lnTo>
                  <a:lnTo>
                    <a:pt x="132908" y="97076"/>
                  </a:lnTo>
                  <a:cubicBezTo>
                    <a:pt x="131195" y="97076"/>
                    <a:pt x="130814" y="96695"/>
                    <a:pt x="131195" y="94983"/>
                  </a:cubicBezTo>
                  <a:cubicBezTo>
                    <a:pt x="131576" y="88228"/>
                    <a:pt x="132432" y="81949"/>
                    <a:pt x="132908" y="75670"/>
                  </a:cubicBezTo>
                  <a:cubicBezTo>
                    <a:pt x="133288" y="67298"/>
                    <a:pt x="133764" y="59306"/>
                    <a:pt x="136333" y="51695"/>
                  </a:cubicBezTo>
                  <a:cubicBezTo>
                    <a:pt x="139282" y="41230"/>
                    <a:pt x="146132" y="34475"/>
                    <a:pt x="157168" y="32382"/>
                  </a:cubicBezTo>
                  <a:cubicBezTo>
                    <a:pt x="164779" y="31145"/>
                    <a:pt x="172105" y="31526"/>
                    <a:pt x="179335" y="32382"/>
                  </a:cubicBezTo>
                  <a:cubicBezTo>
                    <a:pt x="181048" y="32763"/>
                    <a:pt x="181428" y="32382"/>
                    <a:pt x="181903" y="31145"/>
                  </a:cubicBezTo>
                  <a:cubicBezTo>
                    <a:pt x="182284" y="27340"/>
                    <a:pt x="180667" y="24010"/>
                    <a:pt x="178954" y="20680"/>
                  </a:cubicBezTo>
                  <a:cubicBezTo>
                    <a:pt x="175149" y="14782"/>
                    <a:pt x="170487" y="10215"/>
                    <a:pt x="164494" y="6410"/>
                  </a:cubicBezTo>
                  <a:cubicBezTo>
                    <a:pt x="151745" y="-1106"/>
                    <a:pt x="138140" y="-2438"/>
                    <a:pt x="124536" y="4697"/>
                  </a:cubicBezTo>
                  <a:cubicBezTo>
                    <a:pt x="116925" y="8503"/>
                    <a:pt x="110455" y="14401"/>
                    <a:pt x="104556" y="21536"/>
                  </a:cubicBezTo>
                  <a:cubicBezTo>
                    <a:pt x="103700" y="22773"/>
                    <a:pt x="102464" y="24010"/>
                    <a:pt x="101607" y="25342"/>
                  </a:cubicBezTo>
                  <a:cubicBezTo>
                    <a:pt x="101607" y="25342"/>
                    <a:pt x="101322" y="25215"/>
                    <a:pt x="100751" y="24961"/>
                  </a:cubicBezTo>
                  <a:cubicBezTo>
                    <a:pt x="99895" y="21631"/>
                    <a:pt x="98658" y="17826"/>
                    <a:pt x="97802" y="13640"/>
                  </a:cubicBezTo>
                  <a:cubicBezTo>
                    <a:pt x="97421" y="14877"/>
                    <a:pt x="97421" y="15352"/>
                    <a:pt x="96945" y="16114"/>
                  </a:cubicBezTo>
                  <a:cubicBezTo>
                    <a:pt x="96090" y="24486"/>
                    <a:pt x="93996" y="32953"/>
                    <a:pt x="90571" y="40944"/>
                  </a:cubicBezTo>
                  <a:cubicBezTo>
                    <a:pt x="85910" y="52742"/>
                    <a:pt x="77823" y="61114"/>
                    <a:pt x="65455" y="64919"/>
                  </a:cubicBezTo>
                  <a:lnTo>
                    <a:pt x="65455" y="64919"/>
                  </a:lnTo>
                  <a:close/>
                  <a:moveTo>
                    <a:pt x="97897" y="45035"/>
                  </a:moveTo>
                  <a:cubicBezTo>
                    <a:pt x="97897" y="45035"/>
                    <a:pt x="98753" y="46272"/>
                    <a:pt x="99134" y="46748"/>
                  </a:cubicBezTo>
                  <a:cubicBezTo>
                    <a:pt x="100371" y="50934"/>
                    <a:pt x="99134" y="54740"/>
                    <a:pt x="97421" y="58545"/>
                  </a:cubicBezTo>
                  <a:cubicBezTo>
                    <a:pt x="94853" y="65300"/>
                    <a:pt x="90571" y="70723"/>
                    <a:pt x="86385" y="75765"/>
                  </a:cubicBezTo>
                  <a:cubicBezTo>
                    <a:pt x="85529" y="76621"/>
                    <a:pt x="85148" y="77002"/>
                    <a:pt x="84673" y="77477"/>
                  </a:cubicBezTo>
                  <a:cubicBezTo>
                    <a:pt x="88098" y="79951"/>
                    <a:pt x="88479" y="81664"/>
                    <a:pt x="87622" y="84993"/>
                  </a:cubicBezTo>
                  <a:cubicBezTo>
                    <a:pt x="86766" y="87467"/>
                    <a:pt x="83341" y="89655"/>
                    <a:pt x="79536" y="90036"/>
                  </a:cubicBezTo>
                  <a:cubicBezTo>
                    <a:pt x="74398" y="90416"/>
                    <a:pt x="69736" y="88799"/>
                    <a:pt x="64599" y="86706"/>
                  </a:cubicBezTo>
                  <a:cubicBezTo>
                    <a:pt x="60793" y="85469"/>
                    <a:pt x="56987" y="84232"/>
                    <a:pt x="52707" y="83376"/>
                  </a:cubicBezTo>
                  <a:cubicBezTo>
                    <a:pt x="50994" y="82995"/>
                    <a:pt x="48901" y="82995"/>
                    <a:pt x="46713" y="82995"/>
                  </a:cubicBezTo>
                  <a:cubicBezTo>
                    <a:pt x="45856" y="83376"/>
                    <a:pt x="45001" y="83376"/>
                    <a:pt x="44620" y="83376"/>
                  </a:cubicBezTo>
                  <a:cubicBezTo>
                    <a:pt x="44620" y="81283"/>
                    <a:pt x="45856" y="80902"/>
                    <a:pt x="47189" y="80902"/>
                  </a:cubicBezTo>
                  <a:cubicBezTo>
                    <a:pt x="51470" y="79190"/>
                    <a:pt x="55656" y="77953"/>
                    <a:pt x="59937" y="76716"/>
                  </a:cubicBezTo>
                  <a:cubicBezTo>
                    <a:pt x="69261" y="73386"/>
                    <a:pt x="77823" y="68725"/>
                    <a:pt x="84578" y="61970"/>
                  </a:cubicBezTo>
                  <a:cubicBezTo>
                    <a:pt x="89239" y="57784"/>
                    <a:pt x="93045" y="52266"/>
                    <a:pt x="96470" y="46462"/>
                  </a:cubicBezTo>
                  <a:cubicBezTo>
                    <a:pt x="96470" y="46082"/>
                    <a:pt x="97326" y="45606"/>
                    <a:pt x="97707" y="45226"/>
                  </a:cubicBezTo>
                  <a:lnTo>
                    <a:pt x="97707" y="4522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45" name="Google Shape;2345;p35"/>
            <p:cNvSpPr/>
            <p:nvPr/>
          </p:nvSpPr>
          <p:spPr>
            <a:xfrm>
              <a:off x="-12989843" y="697933"/>
              <a:ext cx="161353" cy="186752"/>
            </a:xfrm>
            <a:custGeom>
              <a:avLst/>
              <a:gdLst/>
              <a:ahLst/>
              <a:cxnLst/>
              <a:rect l="l" t="t" r="r" b="b"/>
              <a:pathLst>
                <a:path w="161353" h="186752" extrusionOk="0">
                  <a:moveTo>
                    <a:pt x="37389" y="100938"/>
                  </a:moveTo>
                  <a:cubicBezTo>
                    <a:pt x="36533" y="107693"/>
                    <a:pt x="35677" y="114924"/>
                    <a:pt x="34820" y="122154"/>
                  </a:cubicBezTo>
                  <a:cubicBezTo>
                    <a:pt x="33583" y="131097"/>
                    <a:pt x="30159" y="138708"/>
                    <a:pt x="23784" y="144702"/>
                  </a:cubicBezTo>
                  <a:cubicBezTo>
                    <a:pt x="18647" y="149839"/>
                    <a:pt x="12749" y="154025"/>
                    <a:pt x="7611" y="159163"/>
                  </a:cubicBezTo>
                  <a:cubicBezTo>
                    <a:pt x="4662" y="161732"/>
                    <a:pt x="2474" y="164681"/>
                    <a:pt x="0" y="167250"/>
                  </a:cubicBezTo>
                  <a:cubicBezTo>
                    <a:pt x="0" y="167250"/>
                    <a:pt x="127" y="167535"/>
                    <a:pt x="380" y="168106"/>
                  </a:cubicBezTo>
                  <a:cubicBezTo>
                    <a:pt x="11036" y="166393"/>
                    <a:pt x="21216" y="162588"/>
                    <a:pt x="29683" y="156214"/>
                  </a:cubicBezTo>
                  <a:cubicBezTo>
                    <a:pt x="36438" y="151076"/>
                    <a:pt x="41575" y="145177"/>
                    <a:pt x="42812" y="136235"/>
                  </a:cubicBezTo>
                  <a:cubicBezTo>
                    <a:pt x="44049" y="127767"/>
                    <a:pt x="44905" y="118824"/>
                    <a:pt x="46237" y="110262"/>
                  </a:cubicBezTo>
                  <a:cubicBezTo>
                    <a:pt x="47474" y="101319"/>
                    <a:pt x="49662" y="92376"/>
                    <a:pt x="54324" y="84765"/>
                  </a:cubicBezTo>
                  <a:cubicBezTo>
                    <a:pt x="57273" y="79628"/>
                    <a:pt x="61078" y="75822"/>
                    <a:pt x="66216" y="73253"/>
                  </a:cubicBezTo>
                  <a:cubicBezTo>
                    <a:pt x="72590" y="70304"/>
                    <a:pt x="78964" y="67735"/>
                    <a:pt x="85719" y="64786"/>
                  </a:cubicBezTo>
                  <a:cubicBezTo>
                    <a:pt x="93330" y="61361"/>
                    <a:pt x="100561" y="57175"/>
                    <a:pt x="106554" y="51181"/>
                  </a:cubicBezTo>
                  <a:cubicBezTo>
                    <a:pt x="114165" y="43570"/>
                    <a:pt x="115497" y="33771"/>
                    <a:pt x="110836" y="23972"/>
                  </a:cubicBezTo>
                  <a:cubicBezTo>
                    <a:pt x="107887" y="17598"/>
                    <a:pt x="103605" y="12080"/>
                    <a:pt x="98944" y="6942"/>
                  </a:cubicBezTo>
                  <a:cubicBezTo>
                    <a:pt x="98087" y="6562"/>
                    <a:pt x="97707" y="5706"/>
                    <a:pt x="97231" y="4849"/>
                  </a:cubicBezTo>
                  <a:cubicBezTo>
                    <a:pt x="98087" y="4469"/>
                    <a:pt x="98467" y="4469"/>
                    <a:pt x="98944" y="4849"/>
                  </a:cubicBezTo>
                  <a:cubicBezTo>
                    <a:pt x="104081" y="6562"/>
                    <a:pt x="108742" y="8274"/>
                    <a:pt x="113404" y="10843"/>
                  </a:cubicBezTo>
                  <a:cubicBezTo>
                    <a:pt x="121015" y="15124"/>
                    <a:pt x="126533" y="21498"/>
                    <a:pt x="129102" y="29966"/>
                  </a:cubicBezTo>
                  <a:cubicBezTo>
                    <a:pt x="131671" y="38909"/>
                    <a:pt x="131195" y="47852"/>
                    <a:pt x="129482" y="56319"/>
                  </a:cubicBezTo>
                  <a:cubicBezTo>
                    <a:pt x="127770" y="63930"/>
                    <a:pt x="125677" y="71636"/>
                    <a:pt x="122252" y="78391"/>
                  </a:cubicBezTo>
                  <a:cubicBezTo>
                    <a:pt x="119684" y="83528"/>
                    <a:pt x="117115" y="88571"/>
                    <a:pt x="113309" y="92852"/>
                  </a:cubicBezTo>
                  <a:cubicBezTo>
                    <a:pt x="109028" y="97514"/>
                    <a:pt x="104366" y="102651"/>
                    <a:pt x="100180" y="107693"/>
                  </a:cubicBezTo>
                  <a:cubicBezTo>
                    <a:pt x="93425" y="116636"/>
                    <a:pt x="89144" y="126816"/>
                    <a:pt x="88764" y="138708"/>
                  </a:cubicBezTo>
                  <a:cubicBezTo>
                    <a:pt x="88383" y="142133"/>
                    <a:pt x="88383" y="145463"/>
                    <a:pt x="87527" y="148507"/>
                  </a:cubicBezTo>
                  <a:cubicBezTo>
                    <a:pt x="86290" y="154882"/>
                    <a:pt x="83721" y="160875"/>
                    <a:pt x="80296" y="165918"/>
                  </a:cubicBezTo>
                  <a:cubicBezTo>
                    <a:pt x="76015" y="173148"/>
                    <a:pt x="70497" y="179522"/>
                    <a:pt x="62886" y="183803"/>
                  </a:cubicBezTo>
                  <a:cubicBezTo>
                    <a:pt x="61649" y="184660"/>
                    <a:pt x="60318" y="185516"/>
                    <a:pt x="58605" y="186372"/>
                  </a:cubicBezTo>
                  <a:cubicBezTo>
                    <a:pt x="58986" y="186372"/>
                    <a:pt x="58986" y="186753"/>
                    <a:pt x="58986" y="186753"/>
                  </a:cubicBezTo>
                  <a:cubicBezTo>
                    <a:pt x="61554" y="186372"/>
                    <a:pt x="64123" y="185896"/>
                    <a:pt x="66216" y="185040"/>
                  </a:cubicBezTo>
                  <a:cubicBezTo>
                    <a:pt x="74303" y="180759"/>
                    <a:pt x="80201" y="174385"/>
                    <a:pt x="85338" y="167154"/>
                  </a:cubicBezTo>
                  <a:cubicBezTo>
                    <a:pt x="90001" y="161636"/>
                    <a:pt x="93806" y="156118"/>
                    <a:pt x="98087" y="150600"/>
                  </a:cubicBezTo>
                  <a:cubicBezTo>
                    <a:pt x="110360" y="134903"/>
                    <a:pt x="122252" y="119110"/>
                    <a:pt x="134620" y="103412"/>
                  </a:cubicBezTo>
                  <a:cubicBezTo>
                    <a:pt x="142707" y="93232"/>
                    <a:pt x="150318" y="83053"/>
                    <a:pt x="158405" y="72778"/>
                  </a:cubicBezTo>
                  <a:cubicBezTo>
                    <a:pt x="159261" y="71541"/>
                    <a:pt x="160117" y="69828"/>
                    <a:pt x="161354" y="68496"/>
                  </a:cubicBezTo>
                  <a:lnTo>
                    <a:pt x="160973" y="68496"/>
                  </a:lnTo>
                  <a:cubicBezTo>
                    <a:pt x="148700" y="74490"/>
                    <a:pt x="135952" y="80864"/>
                    <a:pt x="123584" y="87239"/>
                  </a:cubicBezTo>
                  <a:lnTo>
                    <a:pt x="123204" y="86858"/>
                  </a:lnTo>
                  <a:cubicBezTo>
                    <a:pt x="123584" y="86002"/>
                    <a:pt x="124059" y="85621"/>
                    <a:pt x="124059" y="84765"/>
                  </a:cubicBezTo>
                  <a:cubicBezTo>
                    <a:pt x="125296" y="83528"/>
                    <a:pt x="126153" y="81816"/>
                    <a:pt x="127009" y="80103"/>
                  </a:cubicBezTo>
                  <a:cubicBezTo>
                    <a:pt x="133383" y="66879"/>
                    <a:pt x="135096" y="52894"/>
                    <a:pt x="133383" y="38909"/>
                  </a:cubicBezTo>
                  <a:cubicBezTo>
                    <a:pt x="132147" y="24067"/>
                    <a:pt x="124916" y="12080"/>
                    <a:pt x="111311" y="4469"/>
                  </a:cubicBezTo>
                  <a:cubicBezTo>
                    <a:pt x="105793" y="1519"/>
                    <a:pt x="99419" y="-669"/>
                    <a:pt x="92664" y="188"/>
                  </a:cubicBezTo>
                  <a:cubicBezTo>
                    <a:pt x="86766" y="1044"/>
                    <a:pt x="84578" y="5325"/>
                    <a:pt x="87527" y="10367"/>
                  </a:cubicBezTo>
                  <a:cubicBezTo>
                    <a:pt x="87907" y="11223"/>
                    <a:pt x="88764" y="12080"/>
                    <a:pt x="89239" y="12936"/>
                  </a:cubicBezTo>
                  <a:cubicBezTo>
                    <a:pt x="92189" y="16741"/>
                    <a:pt x="95138" y="19691"/>
                    <a:pt x="97707" y="23591"/>
                  </a:cubicBezTo>
                  <a:cubicBezTo>
                    <a:pt x="102368" y="29109"/>
                    <a:pt x="104081" y="35484"/>
                    <a:pt x="102368" y="42714"/>
                  </a:cubicBezTo>
                  <a:cubicBezTo>
                    <a:pt x="101512" y="47852"/>
                    <a:pt x="98087" y="51181"/>
                    <a:pt x="93901" y="54606"/>
                  </a:cubicBezTo>
                  <a:cubicBezTo>
                    <a:pt x="85434" y="60600"/>
                    <a:pt x="75635" y="63930"/>
                    <a:pt x="65930" y="67355"/>
                  </a:cubicBezTo>
                  <a:cubicBezTo>
                    <a:pt x="65075" y="67735"/>
                    <a:pt x="64694" y="67355"/>
                    <a:pt x="64218" y="66499"/>
                  </a:cubicBezTo>
                  <a:cubicBezTo>
                    <a:pt x="63362" y="63074"/>
                    <a:pt x="62125" y="60124"/>
                    <a:pt x="61269" y="56699"/>
                  </a:cubicBezTo>
                  <a:cubicBezTo>
                    <a:pt x="60032" y="52894"/>
                    <a:pt x="58700" y="49088"/>
                    <a:pt x="57844" y="45188"/>
                  </a:cubicBezTo>
                  <a:cubicBezTo>
                    <a:pt x="57463" y="52799"/>
                    <a:pt x="57463" y="60885"/>
                    <a:pt x="57463" y="68592"/>
                  </a:cubicBezTo>
                  <a:cubicBezTo>
                    <a:pt x="57463" y="69828"/>
                    <a:pt x="57463" y="71160"/>
                    <a:pt x="56226" y="71541"/>
                  </a:cubicBezTo>
                  <a:cubicBezTo>
                    <a:pt x="44334" y="77915"/>
                    <a:pt x="39292" y="88095"/>
                    <a:pt x="37580" y="100843"/>
                  </a:cubicBezTo>
                  <a:lnTo>
                    <a:pt x="37580" y="100843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46" name="Google Shape;2346;p35"/>
            <p:cNvSpPr/>
            <p:nvPr/>
          </p:nvSpPr>
          <p:spPr>
            <a:xfrm>
              <a:off x="-12934378" y="981421"/>
              <a:ext cx="164778" cy="94790"/>
            </a:xfrm>
            <a:custGeom>
              <a:avLst/>
              <a:gdLst/>
              <a:ahLst/>
              <a:cxnLst/>
              <a:rect l="l" t="t" r="r" b="b"/>
              <a:pathLst>
                <a:path w="164778" h="94790" extrusionOk="0">
                  <a:moveTo>
                    <a:pt x="3520" y="2684"/>
                  </a:moveTo>
                  <a:cubicBezTo>
                    <a:pt x="16744" y="4777"/>
                    <a:pt x="27780" y="10295"/>
                    <a:pt x="37579" y="19238"/>
                  </a:cubicBezTo>
                  <a:cubicBezTo>
                    <a:pt x="45286" y="26468"/>
                    <a:pt x="51184" y="34555"/>
                    <a:pt x="57178" y="43403"/>
                  </a:cubicBezTo>
                  <a:cubicBezTo>
                    <a:pt x="64408" y="53202"/>
                    <a:pt x="71258" y="62906"/>
                    <a:pt x="78013" y="72705"/>
                  </a:cubicBezTo>
                  <a:cubicBezTo>
                    <a:pt x="82294" y="78604"/>
                    <a:pt x="87336" y="83361"/>
                    <a:pt x="93330" y="87166"/>
                  </a:cubicBezTo>
                  <a:cubicBezTo>
                    <a:pt x="107791" y="96109"/>
                    <a:pt x="122727" y="97822"/>
                    <a:pt x="137569" y="88879"/>
                  </a:cubicBezTo>
                  <a:cubicBezTo>
                    <a:pt x="147368" y="82980"/>
                    <a:pt x="155836" y="76130"/>
                    <a:pt x="164779" y="69375"/>
                  </a:cubicBezTo>
                  <a:cubicBezTo>
                    <a:pt x="164779" y="69375"/>
                    <a:pt x="164493" y="69090"/>
                    <a:pt x="163922" y="68519"/>
                  </a:cubicBezTo>
                  <a:cubicBezTo>
                    <a:pt x="159261" y="71088"/>
                    <a:pt x="154599" y="73657"/>
                    <a:pt x="149842" y="76606"/>
                  </a:cubicBezTo>
                  <a:cubicBezTo>
                    <a:pt x="142136" y="80887"/>
                    <a:pt x="134524" y="85073"/>
                    <a:pt x="125581" y="86405"/>
                  </a:cubicBezTo>
                  <a:cubicBezTo>
                    <a:pt x="119207" y="87642"/>
                    <a:pt x="112833" y="87261"/>
                    <a:pt x="106840" y="83836"/>
                  </a:cubicBezTo>
                  <a:cubicBezTo>
                    <a:pt x="100846" y="80031"/>
                    <a:pt x="95804" y="75369"/>
                    <a:pt x="91523" y="69851"/>
                  </a:cubicBezTo>
                  <a:cubicBezTo>
                    <a:pt x="83816" y="60052"/>
                    <a:pt x="77061" y="49492"/>
                    <a:pt x="69831" y="39692"/>
                  </a:cubicBezTo>
                  <a:cubicBezTo>
                    <a:pt x="63457" y="31225"/>
                    <a:pt x="56607" y="22282"/>
                    <a:pt x="48520" y="15052"/>
                  </a:cubicBezTo>
                  <a:cubicBezTo>
                    <a:pt x="43383" y="10390"/>
                    <a:pt x="37484" y="6109"/>
                    <a:pt x="31110" y="3540"/>
                  </a:cubicBezTo>
                  <a:cubicBezTo>
                    <a:pt x="20930" y="-741"/>
                    <a:pt x="10655" y="-1122"/>
                    <a:pt x="0" y="2303"/>
                  </a:cubicBezTo>
                  <a:cubicBezTo>
                    <a:pt x="1237" y="2303"/>
                    <a:pt x="2568" y="2684"/>
                    <a:pt x="3425" y="2684"/>
                  </a:cubicBezTo>
                  <a:lnTo>
                    <a:pt x="3425" y="2684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47" name="Google Shape;2347;p35"/>
            <p:cNvSpPr/>
            <p:nvPr/>
          </p:nvSpPr>
          <p:spPr>
            <a:xfrm>
              <a:off x="-13157422" y="694030"/>
              <a:ext cx="80785" cy="171652"/>
            </a:xfrm>
            <a:custGeom>
              <a:avLst/>
              <a:gdLst/>
              <a:ahLst/>
              <a:cxnLst/>
              <a:rect l="l" t="t" r="r" b="b"/>
              <a:pathLst>
                <a:path w="80785" h="171652" extrusionOk="0">
                  <a:moveTo>
                    <a:pt x="64164" y="160593"/>
                  </a:moveTo>
                  <a:cubicBezTo>
                    <a:pt x="59978" y="159736"/>
                    <a:pt x="57409" y="157168"/>
                    <a:pt x="54935" y="154218"/>
                  </a:cubicBezTo>
                  <a:cubicBezTo>
                    <a:pt x="51986" y="150793"/>
                    <a:pt x="49037" y="146988"/>
                    <a:pt x="46087" y="143563"/>
                  </a:cubicBezTo>
                  <a:cubicBezTo>
                    <a:pt x="44850" y="141851"/>
                    <a:pt x="43138" y="140994"/>
                    <a:pt x="41426" y="140994"/>
                  </a:cubicBezTo>
                  <a:cubicBezTo>
                    <a:pt x="42282" y="143944"/>
                    <a:pt x="43138" y="147369"/>
                    <a:pt x="43995" y="150413"/>
                  </a:cubicBezTo>
                  <a:cubicBezTo>
                    <a:pt x="44850" y="153362"/>
                    <a:pt x="45231" y="156787"/>
                    <a:pt x="46087" y="159832"/>
                  </a:cubicBezTo>
                  <a:cubicBezTo>
                    <a:pt x="47324" y="163257"/>
                    <a:pt x="49417" y="166206"/>
                    <a:pt x="52842" y="168775"/>
                  </a:cubicBezTo>
                  <a:cubicBezTo>
                    <a:pt x="58265" y="172200"/>
                    <a:pt x="66733" y="173436"/>
                    <a:pt x="74248" y="167538"/>
                  </a:cubicBezTo>
                  <a:cubicBezTo>
                    <a:pt x="80147" y="162400"/>
                    <a:pt x="82620" y="153933"/>
                    <a:pt x="79290" y="146227"/>
                  </a:cubicBezTo>
                  <a:cubicBezTo>
                    <a:pt x="76341" y="139853"/>
                    <a:pt x="70919" y="136428"/>
                    <a:pt x="65020" y="133859"/>
                  </a:cubicBezTo>
                  <a:cubicBezTo>
                    <a:pt x="54079" y="129578"/>
                    <a:pt x="42758" y="125772"/>
                    <a:pt x="31817" y="121491"/>
                  </a:cubicBezTo>
                  <a:cubicBezTo>
                    <a:pt x="27630" y="119778"/>
                    <a:pt x="23825" y="118066"/>
                    <a:pt x="20020" y="115497"/>
                  </a:cubicBezTo>
                  <a:cubicBezTo>
                    <a:pt x="13265" y="110836"/>
                    <a:pt x="9555" y="104366"/>
                    <a:pt x="9555" y="95899"/>
                  </a:cubicBezTo>
                  <a:cubicBezTo>
                    <a:pt x="9555" y="88669"/>
                    <a:pt x="11267" y="82294"/>
                    <a:pt x="13741" y="76301"/>
                  </a:cubicBezTo>
                  <a:cubicBezTo>
                    <a:pt x="17927" y="65169"/>
                    <a:pt x="22969" y="54990"/>
                    <a:pt x="27155" y="44334"/>
                  </a:cubicBezTo>
                  <a:cubicBezTo>
                    <a:pt x="30104" y="36247"/>
                    <a:pt x="32578" y="27685"/>
                    <a:pt x="31341" y="18742"/>
                  </a:cubicBezTo>
                  <a:cubicBezTo>
                    <a:pt x="30485" y="11512"/>
                    <a:pt x="27155" y="5138"/>
                    <a:pt x="22113" y="0"/>
                  </a:cubicBezTo>
                  <a:cubicBezTo>
                    <a:pt x="24206" y="6374"/>
                    <a:pt x="25443" y="12844"/>
                    <a:pt x="25443" y="19218"/>
                  </a:cubicBezTo>
                  <a:cubicBezTo>
                    <a:pt x="25823" y="30729"/>
                    <a:pt x="22493" y="41004"/>
                    <a:pt x="17832" y="51184"/>
                  </a:cubicBezTo>
                  <a:cubicBezTo>
                    <a:pt x="13170" y="60983"/>
                    <a:pt x="7747" y="70402"/>
                    <a:pt x="3561" y="80582"/>
                  </a:cubicBezTo>
                  <a:cubicBezTo>
                    <a:pt x="992" y="86100"/>
                    <a:pt x="-625" y="92093"/>
                    <a:pt x="231" y="98087"/>
                  </a:cubicBezTo>
                  <a:cubicBezTo>
                    <a:pt x="1944" y="108362"/>
                    <a:pt x="7366" y="115593"/>
                    <a:pt x="14978" y="121586"/>
                  </a:cubicBezTo>
                  <a:cubicBezTo>
                    <a:pt x="21256" y="126248"/>
                    <a:pt x="28867" y="128436"/>
                    <a:pt x="36384" y="130529"/>
                  </a:cubicBezTo>
                  <a:cubicBezTo>
                    <a:pt x="44756" y="133098"/>
                    <a:pt x="53223" y="135191"/>
                    <a:pt x="61595" y="137379"/>
                  </a:cubicBezTo>
                  <a:cubicBezTo>
                    <a:pt x="65781" y="139092"/>
                    <a:pt x="69587" y="141184"/>
                    <a:pt x="72916" y="144609"/>
                  </a:cubicBezTo>
                  <a:cubicBezTo>
                    <a:pt x="75865" y="147559"/>
                    <a:pt x="76722" y="152696"/>
                    <a:pt x="74629" y="156597"/>
                  </a:cubicBezTo>
                  <a:cubicBezTo>
                    <a:pt x="72536" y="160022"/>
                    <a:pt x="68350" y="161734"/>
                    <a:pt x="64164" y="160878"/>
                  </a:cubicBezTo>
                  <a:lnTo>
                    <a:pt x="64164" y="160878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48" name="Google Shape;2348;p35"/>
            <p:cNvSpPr/>
            <p:nvPr/>
          </p:nvSpPr>
          <p:spPr>
            <a:xfrm>
              <a:off x="-13208280" y="843016"/>
              <a:ext cx="52040" cy="76910"/>
            </a:xfrm>
            <a:custGeom>
              <a:avLst/>
              <a:gdLst/>
              <a:ahLst/>
              <a:cxnLst/>
              <a:rect l="l" t="t" r="r" b="b"/>
              <a:pathLst>
                <a:path w="52040" h="76910" extrusionOk="0">
                  <a:moveTo>
                    <a:pt x="6755" y="52802"/>
                  </a:moveTo>
                  <a:cubicBezTo>
                    <a:pt x="8848" y="70402"/>
                    <a:pt x="27495" y="81628"/>
                    <a:pt x="43573" y="74969"/>
                  </a:cubicBezTo>
                  <a:cubicBezTo>
                    <a:pt x="46998" y="73256"/>
                    <a:pt x="49947" y="71163"/>
                    <a:pt x="52041" y="68309"/>
                  </a:cubicBezTo>
                  <a:cubicBezTo>
                    <a:pt x="48235" y="67928"/>
                    <a:pt x="44810" y="67453"/>
                    <a:pt x="41481" y="67072"/>
                  </a:cubicBezTo>
                  <a:cubicBezTo>
                    <a:pt x="32632" y="65835"/>
                    <a:pt x="26258" y="61174"/>
                    <a:pt x="22453" y="52802"/>
                  </a:cubicBezTo>
                  <a:cubicBezTo>
                    <a:pt x="20360" y="47759"/>
                    <a:pt x="19504" y="42336"/>
                    <a:pt x="19028" y="36914"/>
                  </a:cubicBezTo>
                  <a:cubicBezTo>
                    <a:pt x="17791" y="30634"/>
                    <a:pt x="16935" y="23975"/>
                    <a:pt x="15603" y="17220"/>
                  </a:cubicBezTo>
                  <a:cubicBezTo>
                    <a:pt x="13890" y="10560"/>
                    <a:pt x="10561" y="5042"/>
                    <a:pt x="3806" y="1712"/>
                  </a:cubicBezTo>
                  <a:cubicBezTo>
                    <a:pt x="2569" y="856"/>
                    <a:pt x="1237" y="476"/>
                    <a:pt x="0" y="0"/>
                  </a:cubicBezTo>
                  <a:cubicBezTo>
                    <a:pt x="0" y="380"/>
                    <a:pt x="381" y="856"/>
                    <a:pt x="381" y="856"/>
                  </a:cubicBezTo>
                  <a:cubicBezTo>
                    <a:pt x="6755" y="5898"/>
                    <a:pt x="10085" y="11702"/>
                    <a:pt x="9704" y="19693"/>
                  </a:cubicBezTo>
                  <a:cubicBezTo>
                    <a:pt x="9324" y="24736"/>
                    <a:pt x="8467" y="29778"/>
                    <a:pt x="7992" y="34725"/>
                  </a:cubicBezTo>
                  <a:cubicBezTo>
                    <a:pt x="7135" y="40624"/>
                    <a:pt x="6279" y="46427"/>
                    <a:pt x="6755" y="52706"/>
                  </a:cubicBezTo>
                  <a:lnTo>
                    <a:pt x="6755" y="5270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49" name="Google Shape;2349;p35"/>
            <p:cNvSpPr/>
            <p:nvPr/>
          </p:nvSpPr>
          <p:spPr>
            <a:xfrm>
              <a:off x="-12953405" y="1120913"/>
              <a:ext cx="88478" cy="131956"/>
            </a:xfrm>
            <a:custGeom>
              <a:avLst/>
              <a:gdLst/>
              <a:ahLst/>
              <a:cxnLst/>
              <a:rect l="l" t="t" r="r" b="b"/>
              <a:pathLst>
                <a:path w="88478" h="131956" extrusionOk="0">
                  <a:moveTo>
                    <a:pt x="88478" y="131861"/>
                  </a:moveTo>
                  <a:cubicBezTo>
                    <a:pt x="87241" y="126724"/>
                    <a:pt x="83816" y="122538"/>
                    <a:pt x="79630" y="119969"/>
                  </a:cubicBezTo>
                  <a:cubicBezTo>
                    <a:pt x="73732" y="116544"/>
                    <a:pt x="67833" y="113595"/>
                    <a:pt x="61935" y="110645"/>
                  </a:cubicBezTo>
                  <a:cubicBezTo>
                    <a:pt x="55655" y="107220"/>
                    <a:pt x="50137" y="102939"/>
                    <a:pt x="45951" y="97040"/>
                  </a:cubicBezTo>
                  <a:cubicBezTo>
                    <a:pt x="41765" y="90666"/>
                    <a:pt x="38340" y="83436"/>
                    <a:pt x="35391" y="75730"/>
                  </a:cubicBezTo>
                  <a:cubicBezTo>
                    <a:pt x="28637" y="57844"/>
                    <a:pt x="21882" y="39958"/>
                    <a:pt x="14746" y="22548"/>
                  </a:cubicBezTo>
                  <a:cubicBezTo>
                    <a:pt x="12177" y="15698"/>
                    <a:pt x="8848" y="9799"/>
                    <a:pt x="4186" y="4281"/>
                  </a:cubicBezTo>
                  <a:cubicBezTo>
                    <a:pt x="2949" y="2569"/>
                    <a:pt x="1237" y="1332"/>
                    <a:pt x="0" y="0"/>
                  </a:cubicBezTo>
                  <a:cubicBezTo>
                    <a:pt x="2568" y="5518"/>
                    <a:pt x="5518" y="10655"/>
                    <a:pt x="7135" y="16173"/>
                  </a:cubicBezTo>
                  <a:cubicBezTo>
                    <a:pt x="10941" y="27685"/>
                    <a:pt x="13890" y="39197"/>
                    <a:pt x="17220" y="50613"/>
                  </a:cubicBezTo>
                  <a:cubicBezTo>
                    <a:pt x="21025" y="64218"/>
                    <a:pt x="24831" y="77823"/>
                    <a:pt x="31966" y="89810"/>
                  </a:cubicBezTo>
                  <a:cubicBezTo>
                    <a:pt x="35772" y="97040"/>
                    <a:pt x="40434" y="103415"/>
                    <a:pt x="47569" y="107220"/>
                  </a:cubicBezTo>
                  <a:cubicBezTo>
                    <a:pt x="53086" y="110645"/>
                    <a:pt x="58985" y="113214"/>
                    <a:pt x="64789" y="116163"/>
                  </a:cubicBezTo>
                  <a:cubicBezTo>
                    <a:pt x="73637" y="119969"/>
                    <a:pt x="82484" y="123869"/>
                    <a:pt x="88383" y="131956"/>
                  </a:cubicBezTo>
                  <a:lnTo>
                    <a:pt x="88383" y="13195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50" name="Google Shape;2350;p35"/>
            <p:cNvSpPr/>
            <p:nvPr/>
          </p:nvSpPr>
          <p:spPr>
            <a:xfrm>
              <a:off x="-12887379" y="865754"/>
              <a:ext cx="80762" cy="60697"/>
            </a:xfrm>
            <a:custGeom>
              <a:avLst/>
              <a:gdLst/>
              <a:ahLst/>
              <a:cxnLst/>
              <a:rect l="l" t="t" r="r" b="b"/>
              <a:pathLst>
                <a:path w="80762" h="60697" extrusionOk="0">
                  <a:moveTo>
                    <a:pt x="19979" y="46142"/>
                  </a:moveTo>
                  <a:cubicBezTo>
                    <a:pt x="27209" y="42717"/>
                    <a:pt x="34915" y="39768"/>
                    <a:pt x="42622" y="36343"/>
                  </a:cubicBezTo>
                  <a:cubicBezTo>
                    <a:pt x="51184" y="32918"/>
                    <a:pt x="60127" y="29493"/>
                    <a:pt x="67833" y="23975"/>
                  </a:cubicBezTo>
                  <a:cubicBezTo>
                    <a:pt x="75920" y="17981"/>
                    <a:pt x="81533" y="10751"/>
                    <a:pt x="80677" y="0"/>
                  </a:cubicBezTo>
                  <a:cubicBezTo>
                    <a:pt x="78108" y="8562"/>
                    <a:pt x="72114" y="14080"/>
                    <a:pt x="64028" y="17125"/>
                  </a:cubicBezTo>
                  <a:cubicBezTo>
                    <a:pt x="57177" y="19694"/>
                    <a:pt x="49947" y="21406"/>
                    <a:pt x="43097" y="23118"/>
                  </a:cubicBezTo>
                  <a:cubicBezTo>
                    <a:pt x="34154" y="25687"/>
                    <a:pt x="25211" y="27400"/>
                    <a:pt x="17029" y="31681"/>
                  </a:cubicBezTo>
                  <a:cubicBezTo>
                    <a:pt x="9323" y="35962"/>
                    <a:pt x="3805" y="41956"/>
                    <a:pt x="1712" y="50518"/>
                  </a:cubicBezTo>
                  <a:cubicBezTo>
                    <a:pt x="856" y="53943"/>
                    <a:pt x="476" y="57368"/>
                    <a:pt x="0" y="60317"/>
                  </a:cubicBezTo>
                  <a:lnTo>
                    <a:pt x="380" y="60698"/>
                  </a:lnTo>
                  <a:cubicBezTo>
                    <a:pt x="5518" y="53848"/>
                    <a:pt x="12368" y="49567"/>
                    <a:pt x="19979" y="46142"/>
                  </a:cubicBezTo>
                  <a:lnTo>
                    <a:pt x="19979" y="46142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51" name="Google Shape;2351;p35"/>
            <p:cNvSpPr/>
            <p:nvPr/>
          </p:nvSpPr>
          <p:spPr>
            <a:xfrm>
              <a:off x="-12962158" y="749305"/>
              <a:ext cx="91903" cy="119778"/>
            </a:xfrm>
            <a:custGeom>
              <a:avLst/>
              <a:gdLst/>
              <a:ahLst/>
              <a:cxnLst/>
              <a:rect l="l" t="t" r="r" b="b"/>
              <a:pathLst>
                <a:path w="91903" h="119778" extrusionOk="0">
                  <a:moveTo>
                    <a:pt x="71830" y="16649"/>
                  </a:moveTo>
                  <a:cubicBezTo>
                    <a:pt x="64694" y="20455"/>
                    <a:pt x="57083" y="23880"/>
                    <a:pt x="49472" y="27685"/>
                  </a:cubicBezTo>
                  <a:cubicBezTo>
                    <a:pt x="44810" y="30254"/>
                    <a:pt x="40624" y="33203"/>
                    <a:pt x="37199" y="37484"/>
                  </a:cubicBezTo>
                  <a:cubicBezTo>
                    <a:pt x="30444" y="46427"/>
                    <a:pt x="27115" y="56702"/>
                    <a:pt x="25783" y="67738"/>
                  </a:cubicBezTo>
                  <a:cubicBezTo>
                    <a:pt x="25402" y="75825"/>
                    <a:pt x="24926" y="83912"/>
                    <a:pt x="24070" y="92474"/>
                  </a:cubicBezTo>
                  <a:cubicBezTo>
                    <a:pt x="23690" y="101036"/>
                    <a:pt x="19884" y="108647"/>
                    <a:pt x="12273" y="113404"/>
                  </a:cubicBezTo>
                  <a:cubicBezTo>
                    <a:pt x="8087" y="115973"/>
                    <a:pt x="3425" y="117686"/>
                    <a:pt x="0" y="119779"/>
                  </a:cubicBezTo>
                  <a:cubicBezTo>
                    <a:pt x="2093" y="119398"/>
                    <a:pt x="5898" y="118922"/>
                    <a:pt x="9229" y="118542"/>
                  </a:cubicBezTo>
                  <a:cubicBezTo>
                    <a:pt x="20645" y="115973"/>
                    <a:pt x="28161" y="109979"/>
                    <a:pt x="30730" y="98087"/>
                  </a:cubicBezTo>
                  <a:cubicBezTo>
                    <a:pt x="31967" y="90857"/>
                    <a:pt x="32442" y="83626"/>
                    <a:pt x="33298" y="76301"/>
                  </a:cubicBezTo>
                  <a:cubicBezTo>
                    <a:pt x="33679" y="71163"/>
                    <a:pt x="34155" y="66026"/>
                    <a:pt x="35011" y="60983"/>
                  </a:cubicBezTo>
                  <a:cubicBezTo>
                    <a:pt x="37960" y="46522"/>
                    <a:pt x="46808" y="36248"/>
                    <a:pt x="58605" y="28541"/>
                  </a:cubicBezTo>
                  <a:cubicBezTo>
                    <a:pt x="64884" y="24736"/>
                    <a:pt x="71639" y="21311"/>
                    <a:pt x="78394" y="17505"/>
                  </a:cubicBezTo>
                  <a:cubicBezTo>
                    <a:pt x="85148" y="13700"/>
                    <a:pt x="89335" y="7706"/>
                    <a:pt x="91903" y="0"/>
                  </a:cubicBezTo>
                  <a:cubicBezTo>
                    <a:pt x="86861" y="7706"/>
                    <a:pt x="79630" y="12749"/>
                    <a:pt x="71639" y="16649"/>
                  </a:cubicBezTo>
                  <a:lnTo>
                    <a:pt x="71639" y="16649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52" name="Google Shape;2352;p35"/>
            <p:cNvSpPr/>
            <p:nvPr/>
          </p:nvSpPr>
          <p:spPr>
            <a:xfrm>
              <a:off x="-13137211" y="892146"/>
              <a:ext cx="86765" cy="32925"/>
            </a:xfrm>
            <a:custGeom>
              <a:avLst/>
              <a:gdLst/>
              <a:ahLst/>
              <a:cxnLst/>
              <a:rect l="l" t="t" r="r" b="b"/>
              <a:pathLst>
                <a:path w="86765" h="32925" extrusionOk="0">
                  <a:moveTo>
                    <a:pt x="86766" y="18227"/>
                  </a:moveTo>
                  <a:cubicBezTo>
                    <a:pt x="86766" y="18227"/>
                    <a:pt x="85909" y="18607"/>
                    <a:pt x="85434" y="19083"/>
                  </a:cubicBezTo>
                  <a:cubicBezTo>
                    <a:pt x="81533" y="22032"/>
                    <a:pt x="77252" y="22889"/>
                    <a:pt x="72115" y="21176"/>
                  </a:cubicBezTo>
                  <a:cubicBezTo>
                    <a:pt x="69546" y="20320"/>
                    <a:pt x="67358" y="19464"/>
                    <a:pt x="64789" y="18227"/>
                  </a:cubicBezTo>
                  <a:cubicBezTo>
                    <a:pt x="59175" y="16134"/>
                    <a:pt x="53182" y="14421"/>
                    <a:pt x="47188" y="16514"/>
                  </a:cubicBezTo>
                  <a:cubicBezTo>
                    <a:pt x="44144" y="17371"/>
                    <a:pt x="41575" y="18607"/>
                    <a:pt x="38626" y="19464"/>
                  </a:cubicBezTo>
                  <a:cubicBezTo>
                    <a:pt x="35581" y="20701"/>
                    <a:pt x="33013" y="21557"/>
                    <a:pt x="30063" y="22413"/>
                  </a:cubicBezTo>
                  <a:cubicBezTo>
                    <a:pt x="25782" y="23650"/>
                    <a:pt x="23214" y="21557"/>
                    <a:pt x="23594" y="17371"/>
                  </a:cubicBezTo>
                  <a:cubicBezTo>
                    <a:pt x="24070" y="15278"/>
                    <a:pt x="24926" y="13089"/>
                    <a:pt x="26163" y="11853"/>
                  </a:cubicBezTo>
                  <a:cubicBezTo>
                    <a:pt x="29588" y="6810"/>
                    <a:pt x="34725" y="4242"/>
                    <a:pt x="39863" y="2149"/>
                  </a:cubicBezTo>
                  <a:cubicBezTo>
                    <a:pt x="42431" y="1292"/>
                    <a:pt x="45000" y="912"/>
                    <a:pt x="47569" y="56"/>
                  </a:cubicBezTo>
                  <a:cubicBezTo>
                    <a:pt x="41956" y="-325"/>
                    <a:pt x="36818" y="1292"/>
                    <a:pt x="32157" y="3481"/>
                  </a:cubicBezTo>
                  <a:cubicBezTo>
                    <a:pt x="23118" y="7286"/>
                    <a:pt x="15888" y="12804"/>
                    <a:pt x="11987" y="22128"/>
                  </a:cubicBezTo>
                  <a:cubicBezTo>
                    <a:pt x="11131" y="23840"/>
                    <a:pt x="10275" y="24696"/>
                    <a:pt x="8562" y="23840"/>
                  </a:cubicBezTo>
                  <a:cubicBezTo>
                    <a:pt x="5518" y="22603"/>
                    <a:pt x="2949" y="21271"/>
                    <a:pt x="0" y="20035"/>
                  </a:cubicBezTo>
                  <a:cubicBezTo>
                    <a:pt x="476" y="21747"/>
                    <a:pt x="856" y="23460"/>
                    <a:pt x="1712" y="25077"/>
                  </a:cubicBezTo>
                  <a:cubicBezTo>
                    <a:pt x="3425" y="30975"/>
                    <a:pt x="9038" y="34400"/>
                    <a:pt x="15032" y="32307"/>
                  </a:cubicBezTo>
                  <a:cubicBezTo>
                    <a:pt x="21501" y="30595"/>
                    <a:pt x="27495" y="28026"/>
                    <a:pt x="33488" y="25077"/>
                  </a:cubicBezTo>
                  <a:cubicBezTo>
                    <a:pt x="40338" y="21652"/>
                    <a:pt x="47188" y="20796"/>
                    <a:pt x="54133" y="24221"/>
                  </a:cubicBezTo>
                  <a:cubicBezTo>
                    <a:pt x="60127" y="26789"/>
                    <a:pt x="66596" y="28882"/>
                    <a:pt x="73066" y="30119"/>
                  </a:cubicBezTo>
                  <a:cubicBezTo>
                    <a:pt x="81628" y="31832"/>
                    <a:pt x="86766" y="26694"/>
                    <a:pt x="86766" y="18227"/>
                  </a:cubicBezTo>
                  <a:lnTo>
                    <a:pt x="86766" y="18227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53" name="Google Shape;2353;p35"/>
            <p:cNvSpPr/>
            <p:nvPr/>
          </p:nvSpPr>
          <p:spPr>
            <a:xfrm>
              <a:off x="-13007539" y="919940"/>
              <a:ext cx="48996" cy="35716"/>
            </a:xfrm>
            <a:custGeom>
              <a:avLst/>
              <a:gdLst/>
              <a:ahLst/>
              <a:cxnLst/>
              <a:rect l="l" t="t" r="r" b="b"/>
              <a:pathLst>
                <a:path w="48996" h="35716" extrusionOk="0">
                  <a:moveTo>
                    <a:pt x="16174" y="423"/>
                  </a:moveTo>
                  <a:cubicBezTo>
                    <a:pt x="9324" y="1754"/>
                    <a:pt x="4282" y="5179"/>
                    <a:pt x="1713" y="11554"/>
                  </a:cubicBezTo>
                  <a:cubicBezTo>
                    <a:pt x="-1236" y="19260"/>
                    <a:pt x="1" y="26966"/>
                    <a:pt x="2569" y="34672"/>
                  </a:cubicBezTo>
                  <a:cubicBezTo>
                    <a:pt x="2950" y="35528"/>
                    <a:pt x="3806" y="36004"/>
                    <a:pt x="5138" y="35528"/>
                  </a:cubicBezTo>
                  <a:cubicBezTo>
                    <a:pt x="8087" y="34196"/>
                    <a:pt x="11512" y="33340"/>
                    <a:pt x="14557" y="32103"/>
                  </a:cubicBezTo>
                  <a:cubicBezTo>
                    <a:pt x="22644" y="29915"/>
                    <a:pt x="30730" y="27822"/>
                    <a:pt x="37961" y="23541"/>
                  </a:cubicBezTo>
                  <a:cubicBezTo>
                    <a:pt x="42242" y="21353"/>
                    <a:pt x="46047" y="18784"/>
                    <a:pt x="48996" y="14122"/>
                  </a:cubicBezTo>
                  <a:cubicBezTo>
                    <a:pt x="41766" y="10222"/>
                    <a:pt x="34536" y="5941"/>
                    <a:pt x="27305" y="2516"/>
                  </a:cubicBezTo>
                  <a:cubicBezTo>
                    <a:pt x="23881" y="327"/>
                    <a:pt x="20075" y="-529"/>
                    <a:pt x="16269" y="327"/>
                  </a:cubicBezTo>
                  <a:lnTo>
                    <a:pt x="16269" y="327"/>
                  </a:lnTo>
                  <a:close/>
                  <a:moveTo>
                    <a:pt x="17887" y="29154"/>
                  </a:moveTo>
                  <a:cubicBezTo>
                    <a:pt x="14081" y="29630"/>
                    <a:pt x="11037" y="27822"/>
                    <a:pt x="8944" y="24873"/>
                  </a:cubicBezTo>
                  <a:cubicBezTo>
                    <a:pt x="7231" y="22685"/>
                    <a:pt x="6375" y="20592"/>
                    <a:pt x="6851" y="17547"/>
                  </a:cubicBezTo>
                  <a:cubicBezTo>
                    <a:pt x="6470" y="14503"/>
                    <a:pt x="7707" y="12410"/>
                    <a:pt x="9419" y="10222"/>
                  </a:cubicBezTo>
                  <a:cubicBezTo>
                    <a:pt x="10656" y="8890"/>
                    <a:pt x="11512" y="8890"/>
                    <a:pt x="12369" y="10697"/>
                  </a:cubicBezTo>
                  <a:cubicBezTo>
                    <a:pt x="13225" y="14122"/>
                    <a:pt x="14461" y="17547"/>
                    <a:pt x="15793" y="20592"/>
                  </a:cubicBezTo>
                  <a:cubicBezTo>
                    <a:pt x="16650" y="22780"/>
                    <a:pt x="17887" y="24873"/>
                    <a:pt x="19218" y="26585"/>
                  </a:cubicBezTo>
                  <a:cubicBezTo>
                    <a:pt x="20075" y="28298"/>
                    <a:pt x="20075" y="28774"/>
                    <a:pt x="17981" y="29154"/>
                  </a:cubicBezTo>
                  <a:lnTo>
                    <a:pt x="17981" y="29154"/>
                  </a:lnTo>
                  <a:close/>
                  <a:moveTo>
                    <a:pt x="33679" y="14122"/>
                  </a:moveTo>
                  <a:cubicBezTo>
                    <a:pt x="33679" y="17167"/>
                    <a:pt x="34060" y="20116"/>
                    <a:pt x="31967" y="23160"/>
                  </a:cubicBezTo>
                  <a:cubicBezTo>
                    <a:pt x="31587" y="23636"/>
                    <a:pt x="31587" y="24017"/>
                    <a:pt x="31111" y="24017"/>
                  </a:cubicBezTo>
                  <a:cubicBezTo>
                    <a:pt x="28161" y="27061"/>
                    <a:pt x="27686" y="26585"/>
                    <a:pt x="26449" y="23160"/>
                  </a:cubicBezTo>
                  <a:cubicBezTo>
                    <a:pt x="24736" y="17547"/>
                    <a:pt x="22644" y="12886"/>
                    <a:pt x="20455" y="7748"/>
                  </a:cubicBezTo>
                  <a:cubicBezTo>
                    <a:pt x="20075" y="6416"/>
                    <a:pt x="19599" y="5560"/>
                    <a:pt x="19218" y="4704"/>
                  </a:cubicBezTo>
                  <a:cubicBezTo>
                    <a:pt x="26069" y="2135"/>
                    <a:pt x="33299" y="7272"/>
                    <a:pt x="33679" y="14122"/>
                  </a:cubicBezTo>
                  <a:lnTo>
                    <a:pt x="33679" y="14122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54" name="Google Shape;2354;p35"/>
            <p:cNvSpPr/>
            <p:nvPr/>
          </p:nvSpPr>
          <p:spPr>
            <a:xfrm>
              <a:off x="-12942940" y="768428"/>
              <a:ext cx="72875" cy="107695"/>
            </a:xfrm>
            <a:custGeom>
              <a:avLst/>
              <a:gdLst/>
              <a:ahLst/>
              <a:cxnLst/>
              <a:rect l="l" t="t" r="r" b="b"/>
              <a:pathLst>
                <a:path w="72875" h="107695" extrusionOk="0">
                  <a:moveTo>
                    <a:pt x="25117" y="91713"/>
                  </a:moveTo>
                  <a:cubicBezTo>
                    <a:pt x="27685" y="86290"/>
                    <a:pt x="28541" y="79916"/>
                    <a:pt x="29017" y="74017"/>
                  </a:cubicBezTo>
                  <a:cubicBezTo>
                    <a:pt x="29873" y="66882"/>
                    <a:pt x="30349" y="59747"/>
                    <a:pt x="31205" y="52992"/>
                  </a:cubicBezTo>
                  <a:cubicBezTo>
                    <a:pt x="32061" y="47949"/>
                    <a:pt x="32918" y="42907"/>
                    <a:pt x="35962" y="38721"/>
                  </a:cubicBezTo>
                  <a:cubicBezTo>
                    <a:pt x="41195" y="29873"/>
                    <a:pt x="48140" y="22738"/>
                    <a:pt x="56798" y="16839"/>
                  </a:cubicBezTo>
                  <a:cubicBezTo>
                    <a:pt x="61554" y="13510"/>
                    <a:pt x="66311" y="10085"/>
                    <a:pt x="69831" y="5042"/>
                  </a:cubicBezTo>
                  <a:cubicBezTo>
                    <a:pt x="71163" y="3330"/>
                    <a:pt x="72019" y="1712"/>
                    <a:pt x="72876" y="0"/>
                  </a:cubicBezTo>
                  <a:cubicBezTo>
                    <a:pt x="69450" y="2949"/>
                    <a:pt x="66406" y="6279"/>
                    <a:pt x="62506" y="8848"/>
                  </a:cubicBezTo>
                  <a:cubicBezTo>
                    <a:pt x="56036" y="13510"/>
                    <a:pt x="49472" y="17696"/>
                    <a:pt x="43002" y="21882"/>
                  </a:cubicBezTo>
                  <a:cubicBezTo>
                    <a:pt x="35201" y="26924"/>
                    <a:pt x="29969" y="33203"/>
                    <a:pt x="26924" y="41670"/>
                  </a:cubicBezTo>
                  <a:cubicBezTo>
                    <a:pt x="24355" y="49281"/>
                    <a:pt x="23499" y="56797"/>
                    <a:pt x="22548" y="64408"/>
                  </a:cubicBezTo>
                  <a:cubicBezTo>
                    <a:pt x="21692" y="71544"/>
                    <a:pt x="20835" y="79155"/>
                    <a:pt x="19503" y="86290"/>
                  </a:cubicBezTo>
                  <a:cubicBezTo>
                    <a:pt x="18172" y="92189"/>
                    <a:pt x="15127" y="97611"/>
                    <a:pt x="9989" y="101417"/>
                  </a:cubicBezTo>
                  <a:cubicBezTo>
                    <a:pt x="6945" y="103986"/>
                    <a:pt x="3044" y="105603"/>
                    <a:pt x="0" y="107696"/>
                  </a:cubicBezTo>
                  <a:lnTo>
                    <a:pt x="2569" y="107696"/>
                  </a:lnTo>
                  <a:cubicBezTo>
                    <a:pt x="3425" y="107696"/>
                    <a:pt x="4281" y="107315"/>
                    <a:pt x="5137" y="107315"/>
                  </a:cubicBezTo>
                  <a:cubicBezTo>
                    <a:pt x="14651" y="105603"/>
                    <a:pt x="21596" y="100561"/>
                    <a:pt x="25117" y="91713"/>
                  </a:cubicBezTo>
                  <a:lnTo>
                    <a:pt x="25117" y="91713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55" name="Google Shape;2355;p35"/>
            <p:cNvSpPr/>
            <p:nvPr/>
          </p:nvSpPr>
          <p:spPr>
            <a:xfrm>
              <a:off x="-13119801" y="921096"/>
              <a:ext cx="47844" cy="34753"/>
            </a:xfrm>
            <a:custGeom>
              <a:avLst/>
              <a:gdLst/>
              <a:ahLst/>
              <a:cxnLst/>
              <a:rect l="l" t="t" r="r" b="b"/>
              <a:pathLst>
                <a:path w="47844" h="34753" extrusionOk="0">
                  <a:moveTo>
                    <a:pt x="23404" y="1645"/>
                  </a:moveTo>
                  <a:cubicBezTo>
                    <a:pt x="15412" y="4975"/>
                    <a:pt x="7896" y="9161"/>
                    <a:pt x="0" y="13442"/>
                  </a:cubicBezTo>
                  <a:cubicBezTo>
                    <a:pt x="856" y="14299"/>
                    <a:pt x="1236" y="15155"/>
                    <a:pt x="2093" y="15916"/>
                  </a:cubicBezTo>
                  <a:cubicBezTo>
                    <a:pt x="8372" y="22671"/>
                    <a:pt x="16363" y="25525"/>
                    <a:pt x="25116" y="28474"/>
                  </a:cubicBezTo>
                  <a:cubicBezTo>
                    <a:pt x="30539" y="30187"/>
                    <a:pt x="36437" y="31804"/>
                    <a:pt x="41860" y="33516"/>
                  </a:cubicBezTo>
                  <a:cubicBezTo>
                    <a:pt x="43097" y="33897"/>
                    <a:pt x="43954" y="34372"/>
                    <a:pt x="45190" y="34753"/>
                  </a:cubicBezTo>
                  <a:cubicBezTo>
                    <a:pt x="47664" y="27998"/>
                    <a:pt x="48520" y="21719"/>
                    <a:pt x="47283" y="15060"/>
                  </a:cubicBezTo>
                  <a:cubicBezTo>
                    <a:pt x="45190" y="3738"/>
                    <a:pt x="34725" y="-3397"/>
                    <a:pt x="23404" y="1645"/>
                  </a:cubicBezTo>
                  <a:lnTo>
                    <a:pt x="23404" y="1645"/>
                  </a:lnTo>
                  <a:close/>
                  <a:moveTo>
                    <a:pt x="21311" y="23907"/>
                  </a:moveTo>
                  <a:cubicBezTo>
                    <a:pt x="20930" y="25144"/>
                    <a:pt x="20074" y="25620"/>
                    <a:pt x="18362" y="24288"/>
                  </a:cubicBezTo>
                  <a:cubicBezTo>
                    <a:pt x="15888" y="22195"/>
                    <a:pt x="14556" y="19626"/>
                    <a:pt x="14175" y="16296"/>
                  </a:cubicBezTo>
                  <a:cubicBezTo>
                    <a:pt x="13795" y="9161"/>
                    <a:pt x="18362" y="4119"/>
                    <a:pt x="25021" y="3738"/>
                  </a:cubicBezTo>
                  <a:cubicBezTo>
                    <a:pt x="26258" y="3358"/>
                    <a:pt x="27114" y="3738"/>
                    <a:pt x="28826" y="3738"/>
                  </a:cubicBezTo>
                  <a:cubicBezTo>
                    <a:pt x="27590" y="6212"/>
                    <a:pt x="26734" y="8400"/>
                    <a:pt x="25877" y="10017"/>
                  </a:cubicBezTo>
                  <a:cubicBezTo>
                    <a:pt x="24165" y="14679"/>
                    <a:pt x="22928" y="19246"/>
                    <a:pt x="21311" y="23907"/>
                  </a:cubicBezTo>
                  <a:lnTo>
                    <a:pt x="21311" y="23907"/>
                  </a:lnTo>
                  <a:close/>
                  <a:moveTo>
                    <a:pt x="40148" y="21814"/>
                  </a:moveTo>
                  <a:cubicBezTo>
                    <a:pt x="37674" y="27713"/>
                    <a:pt x="31395" y="29330"/>
                    <a:pt x="27970" y="27237"/>
                  </a:cubicBezTo>
                  <a:cubicBezTo>
                    <a:pt x="32156" y="21814"/>
                    <a:pt x="33869" y="15060"/>
                    <a:pt x="36342" y="8781"/>
                  </a:cubicBezTo>
                  <a:cubicBezTo>
                    <a:pt x="40909" y="10493"/>
                    <a:pt x="42622" y="16772"/>
                    <a:pt x="40148" y="21814"/>
                  </a:cubicBezTo>
                  <a:lnTo>
                    <a:pt x="40148" y="21814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56" name="Google Shape;2356;p35"/>
            <p:cNvSpPr/>
            <p:nvPr/>
          </p:nvSpPr>
          <p:spPr>
            <a:xfrm>
              <a:off x="-13028374" y="888206"/>
              <a:ext cx="81442" cy="30844"/>
            </a:xfrm>
            <a:custGeom>
              <a:avLst/>
              <a:gdLst/>
              <a:ahLst/>
              <a:cxnLst/>
              <a:rect l="l" t="t" r="r" b="b"/>
              <a:pathLst>
                <a:path w="81442" h="30844" extrusionOk="0">
                  <a:moveTo>
                    <a:pt x="79821" y="26639"/>
                  </a:moveTo>
                  <a:cubicBezTo>
                    <a:pt x="81914" y="24070"/>
                    <a:pt x="81914" y="21121"/>
                    <a:pt x="80202" y="19503"/>
                  </a:cubicBezTo>
                  <a:cubicBezTo>
                    <a:pt x="76872" y="22928"/>
                    <a:pt x="73447" y="22453"/>
                    <a:pt x="69736" y="20740"/>
                  </a:cubicBezTo>
                  <a:cubicBezTo>
                    <a:pt x="67168" y="19884"/>
                    <a:pt x="64694" y="18647"/>
                    <a:pt x="62125" y="17315"/>
                  </a:cubicBezTo>
                  <a:cubicBezTo>
                    <a:pt x="55371" y="13129"/>
                    <a:pt x="48711" y="14366"/>
                    <a:pt x="41956" y="16935"/>
                  </a:cubicBezTo>
                  <a:cubicBezTo>
                    <a:pt x="37295" y="19028"/>
                    <a:pt x="32728" y="21596"/>
                    <a:pt x="28066" y="23689"/>
                  </a:cubicBezTo>
                  <a:cubicBezTo>
                    <a:pt x="24736" y="25402"/>
                    <a:pt x="20931" y="26258"/>
                    <a:pt x="16745" y="24926"/>
                  </a:cubicBezTo>
                  <a:cubicBezTo>
                    <a:pt x="13796" y="24070"/>
                    <a:pt x="12939" y="22833"/>
                    <a:pt x="12559" y="19884"/>
                  </a:cubicBezTo>
                  <a:cubicBezTo>
                    <a:pt x="12559" y="19028"/>
                    <a:pt x="12178" y="18171"/>
                    <a:pt x="11322" y="18171"/>
                  </a:cubicBezTo>
                  <a:cubicBezTo>
                    <a:pt x="7992" y="16459"/>
                    <a:pt x="6280" y="13985"/>
                    <a:pt x="6660" y="10180"/>
                  </a:cubicBezTo>
                  <a:cubicBezTo>
                    <a:pt x="7041" y="5994"/>
                    <a:pt x="9229" y="3044"/>
                    <a:pt x="12083" y="0"/>
                  </a:cubicBezTo>
                  <a:cubicBezTo>
                    <a:pt x="4092" y="1712"/>
                    <a:pt x="-1331" y="10180"/>
                    <a:pt x="286" y="17696"/>
                  </a:cubicBezTo>
                  <a:cubicBezTo>
                    <a:pt x="1523" y="26163"/>
                    <a:pt x="7041" y="31205"/>
                    <a:pt x="14556" y="30825"/>
                  </a:cubicBezTo>
                  <a:cubicBezTo>
                    <a:pt x="19599" y="30444"/>
                    <a:pt x="24261" y="29112"/>
                    <a:pt x="28447" y="27019"/>
                  </a:cubicBezTo>
                  <a:cubicBezTo>
                    <a:pt x="32633" y="25307"/>
                    <a:pt x="36819" y="23214"/>
                    <a:pt x="41481" y="22833"/>
                  </a:cubicBezTo>
                  <a:cubicBezTo>
                    <a:pt x="46523" y="22833"/>
                    <a:pt x="51565" y="24070"/>
                    <a:pt x="56608" y="26258"/>
                  </a:cubicBezTo>
                  <a:cubicBezTo>
                    <a:pt x="59937" y="27971"/>
                    <a:pt x="63743" y="29683"/>
                    <a:pt x="67929" y="30444"/>
                  </a:cubicBezTo>
                  <a:cubicBezTo>
                    <a:pt x="72115" y="31205"/>
                    <a:pt x="76301" y="30064"/>
                    <a:pt x="79726" y="26639"/>
                  </a:cubicBezTo>
                  <a:lnTo>
                    <a:pt x="79726" y="26639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57" name="Google Shape;2357;p35"/>
            <p:cNvSpPr/>
            <p:nvPr/>
          </p:nvSpPr>
          <p:spPr>
            <a:xfrm>
              <a:off x="-13140575" y="770140"/>
              <a:ext cx="80762" cy="83435"/>
            </a:xfrm>
            <a:custGeom>
              <a:avLst/>
              <a:gdLst/>
              <a:ahLst/>
              <a:cxnLst/>
              <a:rect l="l" t="t" r="r" b="b"/>
              <a:pathLst>
                <a:path w="80762" h="83435" extrusionOk="0">
                  <a:moveTo>
                    <a:pt x="79283" y="82960"/>
                  </a:moveTo>
                  <a:cubicBezTo>
                    <a:pt x="79664" y="82104"/>
                    <a:pt x="79664" y="81723"/>
                    <a:pt x="79664" y="81248"/>
                  </a:cubicBezTo>
                  <a:cubicBezTo>
                    <a:pt x="81376" y="74874"/>
                    <a:pt x="81376" y="68499"/>
                    <a:pt x="77571" y="62506"/>
                  </a:cubicBezTo>
                  <a:cubicBezTo>
                    <a:pt x="74146" y="57844"/>
                    <a:pt x="69103" y="54419"/>
                    <a:pt x="63586" y="52326"/>
                  </a:cubicBezTo>
                  <a:cubicBezTo>
                    <a:pt x="55118" y="48901"/>
                    <a:pt x="46556" y="45952"/>
                    <a:pt x="38088" y="43002"/>
                  </a:cubicBezTo>
                  <a:cubicBezTo>
                    <a:pt x="30477" y="40053"/>
                    <a:pt x="22771" y="37009"/>
                    <a:pt x="16397" y="32347"/>
                  </a:cubicBezTo>
                  <a:cubicBezTo>
                    <a:pt x="10879" y="27685"/>
                    <a:pt x="7074" y="22548"/>
                    <a:pt x="5361" y="15317"/>
                  </a:cubicBezTo>
                  <a:cubicBezTo>
                    <a:pt x="4505" y="10180"/>
                    <a:pt x="4505" y="5138"/>
                    <a:pt x="4981" y="0"/>
                  </a:cubicBezTo>
                  <a:lnTo>
                    <a:pt x="4600" y="0"/>
                  </a:lnTo>
                  <a:cubicBezTo>
                    <a:pt x="3363" y="3806"/>
                    <a:pt x="1651" y="8087"/>
                    <a:pt x="794" y="11892"/>
                  </a:cubicBezTo>
                  <a:cubicBezTo>
                    <a:pt x="-1774" y="21691"/>
                    <a:pt x="2031" y="30159"/>
                    <a:pt x="10118" y="36152"/>
                  </a:cubicBezTo>
                  <a:cubicBezTo>
                    <a:pt x="17348" y="41290"/>
                    <a:pt x="25816" y="43763"/>
                    <a:pt x="33902" y="46808"/>
                  </a:cubicBezTo>
                  <a:cubicBezTo>
                    <a:pt x="44082" y="50233"/>
                    <a:pt x="54262" y="52802"/>
                    <a:pt x="63586" y="58320"/>
                  </a:cubicBezTo>
                  <a:cubicBezTo>
                    <a:pt x="69103" y="61269"/>
                    <a:pt x="74241" y="64694"/>
                    <a:pt x="76714" y="70687"/>
                  </a:cubicBezTo>
                  <a:cubicBezTo>
                    <a:pt x="78808" y="74493"/>
                    <a:pt x="79283" y="78774"/>
                    <a:pt x="79283" y="83436"/>
                  </a:cubicBezTo>
                  <a:lnTo>
                    <a:pt x="79283" y="83055"/>
                  </a:lnTo>
                  <a:lnTo>
                    <a:pt x="79283" y="83055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58" name="Google Shape;2358;p35"/>
            <p:cNvSpPr/>
            <p:nvPr/>
          </p:nvSpPr>
          <p:spPr>
            <a:xfrm>
              <a:off x="-13021099" y="759770"/>
              <a:ext cx="35896" cy="90285"/>
            </a:xfrm>
            <a:custGeom>
              <a:avLst/>
              <a:gdLst/>
              <a:ahLst/>
              <a:cxnLst/>
              <a:rect l="l" t="t" r="r" b="b"/>
              <a:pathLst>
                <a:path w="35896" h="90285" extrusionOk="0">
                  <a:moveTo>
                    <a:pt x="33539" y="0"/>
                  </a:moveTo>
                  <a:cubicBezTo>
                    <a:pt x="33159" y="5137"/>
                    <a:pt x="31446" y="10275"/>
                    <a:pt x="28877" y="14556"/>
                  </a:cubicBezTo>
                  <a:cubicBezTo>
                    <a:pt x="25928" y="20074"/>
                    <a:pt x="22122" y="25211"/>
                    <a:pt x="18317" y="30825"/>
                  </a:cubicBezTo>
                  <a:cubicBezTo>
                    <a:pt x="13275" y="38531"/>
                    <a:pt x="7281" y="45761"/>
                    <a:pt x="3476" y="53943"/>
                  </a:cubicBezTo>
                  <a:cubicBezTo>
                    <a:pt x="-330" y="62505"/>
                    <a:pt x="-1567" y="71068"/>
                    <a:pt x="2619" y="79630"/>
                  </a:cubicBezTo>
                  <a:cubicBezTo>
                    <a:pt x="4713" y="83911"/>
                    <a:pt x="7281" y="87336"/>
                    <a:pt x="10706" y="90286"/>
                  </a:cubicBezTo>
                  <a:cubicBezTo>
                    <a:pt x="10706" y="89049"/>
                    <a:pt x="10325" y="88193"/>
                    <a:pt x="9850" y="87336"/>
                  </a:cubicBezTo>
                  <a:cubicBezTo>
                    <a:pt x="5188" y="77062"/>
                    <a:pt x="4807" y="66787"/>
                    <a:pt x="9850" y="56512"/>
                  </a:cubicBezTo>
                  <a:cubicBezTo>
                    <a:pt x="13275" y="49281"/>
                    <a:pt x="18317" y="43288"/>
                    <a:pt x="23455" y="37294"/>
                  </a:cubicBezTo>
                  <a:cubicBezTo>
                    <a:pt x="27260" y="31776"/>
                    <a:pt x="31541" y="26639"/>
                    <a:pt x="34015" y="20169"/>
                  </a:cubicBezTo>
                  <a:cubicBezTo>
                    <a:pt x="36584" y="13795"/>
                    <a:pt x="36584" y="6945"/>
                    <a:pt x="33634" y="95"/>
                  </a:cubicBezTo>
                  <a:lnTo>
                    <a:pt x="33634" y="95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59" name="Google Shape;2359;p35"/>
            <p:cNvSpPr/>
            <p:nvPr/>
          </p:nvSpPr>
          <p:spPr>
            <a:xfrm>
              <a:off x="-12906598" y="879681"/>
              <a:ext cx="60697" cy="34593"/>
            </a:xfrm>
            <a:custGeom>
              <a:avLst/>
              <a:gdLst/>
              <a:ahLst/>
              <a:cxnLst/>
              <a:rect l="l" t="t" r="r" b="b"/>
              <a:pathLst>
                <a:path w="60697" h="34593" extrusionOk="0">
                  <a:moveTo>
                    <a:pt x="36533" y="7479"/>
                  </a:moveTo>
                  <a:cubicBezTo>
                    <a:pt x="42051" y="6623"/>
                    <a:pt x="47949" y="6242"/>
                    <a:pt x="53467" y="5386"/>
                  </a:cubicBezTo>
                  <a:cubicBezTo>
                    <a:pt x="56036" y="5005"/>
                    <a:pt x="58129" y="4529"/>
                    <a:pt x="60698" y="4529"/>
                  </a:cubicBezTo>
                  <a:lnTo>
                    <a:pt x="60698" y="3673"/>
                  </a:lnTo>
                  <a:cubicBezTo>
                    <a:pt x="47093" y="-1845"/>
                    <a:pt x="33489" y="-1369"/>
                    <a:pt x="20835" y="6623"/>
                  </a:cubicBezTo>
                  <a:cubicBezTo>
                    <a:pt x="10655" y="13377"/>
                    <a:pt x="3044" y="22320"/>
                    <a:pt x="0" y="34593"/>
                  </a:cubicBezTo>
                  <a:cubicBezTo>
                    <a:pt x="1712" y="33737"/>
                    <a:pt x="3806" y="32500"/>
                    <a:pt x="5518" y="31168"/>
                  </a:cubicBezTo>
                  <a:cubicBezTo>
                    <a:pt x="12273" y="25269"/>
                    <a:pt x="19123" y="19276"/>
                    <a:pt x="25497" y="13377"/>
                  </a:cubicBezTo>
                  <a:cubicBezTo>
                    <a:pt x="28922" y="10428"/>
                    <a:pt x="32252" y="8335"/>
                    <a:pt x="36533" y="7479"/>
                  </a:cubicBezTo>
                  <a:lnTo>
                    <a:pt x="36533" y="7479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60" name="Google Shape;2360;p35"/>
            <p:cNvSpPr/>
            <p:nvPr/>
          </p:nvSpPr>
          <p:spPr>
            <a:xfrm>
              <a:off x="-13183306" y="872603"/>
              <a:ext cx="37436" cy="30868"/>
            </a:xfrm>
            <a:custGeom>
              <a:avLst/>
              <a:gdLst/>
              <a:ahLst/>
              <a:cxnLst/>
              <a:rect l="l" t="t" r="r" b="b"/>
              <a:pathLst>
                <a:path w="37436" h="30868" extrusionOk="0">
                  <a:moveTo>
                    <a:pt x="37436" y="20264"/>
                  </a:moveTo>
                  <a:cubicBezTo>
                    <a:pt x="21453" y="18552"/>
                    <a:pt x="8134" y="13890"/>
                    <a:pt x="618" y="0"/>
                  </a:cubicBezTo>
                  <a:cubicBezTo>
                    <a:pt x="142" y="380"/>
                    <a:pt x="142" y="856"/>
                    <a:pt x="142" y="1237"/>
                  </a:cubicBezTo>
                  <a:lnTo>
                    <a:pt x="142" y="2474"/>
                  </a:lnTo>
                  <a:cubicBezTo>
                    <a:pt x="-713" y="11321"/>
                    <a:pt x="2330" y="18932"/>
                    <a:pt x="8134" y="25307"/>
                  </a:cubicBezTo>
                  <a:cubicBezTo>
                    <a:pt x="11273" y="29112"/>
                    <a:pt x="15270" y="31205"/>
                    <a:pt x="20121" y="30825"/>
                  </a:cubicBezTo>
                  <a:cubicBezTo>
                    <a:pt x="24973" y="30825"/>
                    <a:pt x="28589" y="28256"/>
                    <a:pt x="31633" y="25782"/>
                  </a:cubicBezTo>
                  <a:cubicBezTo>
                    <a:pt x="33821" y="24070"/>
                    <a:pt x="35153" y="22357"/>
                    <a:pt x="37436" y="20264"/>
                  </a:cubicBezTo>
                  <a:lnTo>
                    <a:pt x="37436" y="20264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61" name="Google Shape;2361;p35"/>
            <p:cNvSpPr/>
            <p:nvPr/>
          </p:nvSpPr>
          <p:spPr>
            <a:xfrm>
              <a:off x="-12950964" y="952424"/>
              <a:ext cx="42748" cy="8338"/>
            </a:xfrm>
            <a:custGeom>
              <a:avLst/>
              <a:gdLst/>
              <a:ahLst/>
              <a:cxnLst/>
              <a:rect l="l" t="t" r="r" b="b"/>
              <a:pathLst>
                <a:path w="42748" h="8338" extrusionOk="0">
                  <a:moveTo>
                    <a:pt x="36565" y="4376"/>
                  </a:moveTo>
                  <a:cubicBezTo>
                    <a:pt x="30857" y="1522"/>
                    <a:pt x="24292" y="380"/>
                    <a:pt x="17728" y="0"/>
                  </a:cubicBezTo>
                  <a:cubicBezTo>
                    <a:pt x="12876" y="0"/>
                    <a:pt x="7643" y="380"/>
                    <a:pt x="3267" y="2188"/>
                  </a:cubicBezTo>
                  <a:cubicBezTo>
                    <a:pt x="1934" y="2949"/>
                    <a:pt x="1079" y="3996"/>
                    <a:pt x="222" y="5042"/>
                  </a:cubicBezTo>
                  <a:cubicBezTo>
                    <a:pt x="-634" y="7230"/>
                    <a:pt x="1079" y="8658"/>
                    <a:pt x="3742" y="8277"/>
                  </a:cubicBezTo>
                  <a:cubicBezTo>
                    <a:pt x="4599" y="8277"/>
                    <a:pt x="5074" y="7896"/>
                    <a:pt x="5931" y="7896"/>
                  </a:cubicBezTo>
                  <a:cubicBezTo>
                    <a:pt x="11639" y="6469"/>
                    <a:pt x="17347" y="5328"/>
                    <a:pt x="23436" y="5328"/>
                  </a:cubicBezTo>
                  <a:cubicBezTo>
                    <a:pt x="30000" y="5328"/>
                    <a:pt x="36565" y="6374"/>
                    <a:pt x="42749" y="8182"/>
                  </a:cubicBezTo>
                  <a:lnTo>
                    <a:pt x="42749" y="7421"/>
                  </a:lnTo>
                  <a:cubicBezTo>
                    <a:pt x="41037" y="6374"/>
                    <a:pt x="38848" y="4852"/>
                    <a:pt x="36660" y="4186"/>
                  </a:cubicBezTo>
                  <a:lnTo>
                    <a:pt x="36660" y="418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62" name="Google Shape;2362;p35"/>
            <p:cNvSpPr/>
            <p:nvPr/>
          </p:nvSpPr>
          <p:spPr>
            <a:xfrm>
              <a:off x="-13004857" y="820468"/>
              <a:ext cx="11588" cy="31205"/>
            </a:xfrm>
            <a:custGeom>
              <a:avLst/>
              <a:gdLst/>
              <a:ahLst/>
              <a:cxnLst/>
              <a:rect l="l" t="t" r="r" b="b"/>
              <a:pathLst>
                <a:path w="11588" h="31205" extrusionOk="0">
                  <a:moveTo>
                    <a:pt x="2931" y="4757"/>
                  </a:moveTo>
                  <a:cubicBezTo>
                    <a:pt x="2075" y="6469"/>
                    <a:pt x="1599" y="7706"/>
                    <a:pt x="1218" y="9419"/>
                  </a:cubicBezTo>
                  <a:cubicBezTo>
                    <a:pt x="-2206" y="18837"/>
                    <a:pt x="1694" y="27400"/>
                    <a:pt x="11589" y="31205"/>
                  </a:cubicBezTo>
                  <a:cubicBezTo>
                    <a:pt x="7688" y="26543"/>
                    <a:pt x="5975" y="21786"/>
                    <a:pt x="5500" y="16268"/>
                  </a:cubicBezTo>
                  <a:cubicBezTo>
                    <a:pt x="5024" y="10750"/>
                    <a:pt x="5500" y="5613"/>
                    <a:pt x="5500" y="0"/>
                  </a:cubicBezTo>
                  <a:cubicBezTo>
                    <a:pt x="4643" y="1712"/>
                    <a:pt x="3787" y="2949"/>
                    <a:pt x="2931" y="4662"/>
                  </a:cubicBezTo>
                  <a:lnTo>
                    <a:pt x="2931" y="4662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63" name="Google Shape;2363;p35"/>
            <p:cNvSpPr/>
            <p:nvPr/>
          </p:nvSpPr>
          <p:spPr>
            <a:xfrm>
              <a:off x="-13019241" y="1030627"/>
              <a:ext cx="20371" cy="13257"/>
            </a:xfrm>
            <a:custGeom>
              <a:avLst/>
              <a:gdLst/>
              <a:ahLst/>
              <a:cxnLst/>
              <a:rect l="l" t="t" r="r" b="b"/>
              <a:pathLst>
                <a:path w="20371" h="13257" extrusionOk="0">
                  <a:moveTo>
                    <a:pt x="20360" y="0"/>
                  </a:moveTo>
                  <a:cubicBezTo>
                    <a:pt x="16935" y="1332"/>
                    <a:pt x="13890" y="3044"/>
                    <a:pt x="9990" y="4376"/>
                  </a:cubicBezTo>
                  <a:cubicBezTo>
                    <a:pt x="5233" y="5708"/>
                    <a:pt x="3520" y="9989"/>
                    <a:pt x="0" y="12653"/>
                  </a:cubicBezTo>
                  <a:cubicBezTo>
                    <a:pt x="6470" y="15698"/>
                    <a:pt x="20835" y="6565"/>
                    <a:pt x="20360" y="95"/>
                  </a:cubicBezTo>
                  <a:lnTo>
                    <a:pt x="20360" y="95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64" name="Google Shape;2364;p35"/>
            <p:cNvSpPr/>
            <p:nvPr/>
          </p:nvSpPr>
          <p:spPr>
            <a:xfrm>
              <a:off x="-12935900" y="933908"/>
              <a:ext cx="27685" cy="6433"/>
            </a:xfrm>
            <a:custGeom>
              <a:avLst/>
              <a:gdLst/>
              <a:ahLst/>
              <a:cxnLst/>
              <a:rect l="l" t="t" r="r" b="b"/>
              <a:pathLst>
                <a:path w="27685" h="6433" extrusionOk="0">
                  <a:moveTo>
                    <a:pt x="22548" y="916"/>
                  </a:moveTo>
                  <a:cubicBezTo>
                    <a:pt x="16554" y="-226"/>
                    <a:pt x="10180" y="-511"/>
                    <a:pt x="4186" y="1297"/>
                  </a:cubicBezTo>
                  <a:cubicBezTo>
                    <a:pt x="2949" y="1677"/>
                    <a:pt x="1618" y="2724"/>
                    <a:pt x="381" y="3485"/>
                  </a:cubicBezTo>
                  <a:cubicBezTo>
                    <a:pt x="0" y="3865"/>
                    <a:pt x="0" y="4912"/>
                    <a:pt x="0" y="5292"/>
                  </a:cubicBezTo>
                  <a:cubicBezTo>
                    <a:pt x="381" y="6053"/>
                    <a:pt x="1712" y="6434"/>
                    <a:pt x="2569" y="6434"/>
                  </a:cubicBezTo>
                  <a:cubicBezTo>
                    <a:pt x="3425" y="6434"/>
                    <a:pt x="4662" y="6053"/>
                    <a:pt x="5518" y="5673"/>
                  </a:cubicBezTo>
                  <a:cubicBezTo>
                    <a:pt x="12749" y="3485"/>
                    <a:pt x="19598" y="1297"/>
                    <a:pt x="27685" y="2058"/>
                  </a:cubicBezTo>
                  <a:cubicBezTo>
                    <a:pt x="25973" y="1677"/>
                    <a:pt x="24260" y="1297"/>
                    <a:pt x="22548" y="916"/>
                  </a:cubicBezTo>
                  <a:lnTo>
                    <a:pt x="22548" y="91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65" name="Google Shape;2365;p35"/>
            <p:cNvSpPr/>
            <p:nvPr/>
          </p:nvSpPr>
          <p:spPr>
            <a:xfrm>
              <a:off x="-13024473" y="1020162"/>
              <a:ext cx="19122" cy="13523"/>
            </a:xfrm>
            <a:custGeom>
              <a:avLst/>
              <a:gdLst/>
              <a:ahLst/>
              <a:cxnLst/>
              <a:rect l="l" t="t" r="r" b="b"/>
              <a:pathLst>
                <a:path w="19122" h="13523" extrusionOk="0">
                  <a:moveTo>
                    <a:pt x="19123" y="0"/>
                  </a:moveTo>
                  <a:cubicBezTo>
                    <a:pt x="14841" y="1713"/>
                    <a:pt x="10655" y="3806"/>
                    <a:pt x="6374" y="5899"/>
                  </a:cubicBezTo>
                  <a:cubicBezTo>
                    <a:pt x="2569" y="7135"/>
                    <a:pt x="476" y="9704"/>
                    <a:pt x="0" y="13510"/>
                  </a:cubicBezTo>
                  <a:cubicBezTo>
                    <a:pt x="5898" y="13890"/>
                    <a:pt x="17410" y="6374"/>
                    <a:pt x="19028" y="0"/>
                  </a:cubicBezTo>
                  <a:lnTo>
                    <a:pt x="19028" y="0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66" name="Google Shape;2366;p35"/>
            <p:cNvSpPr/>
            <p:nvPr/>
          </p:nvSpPr>
          <p:spPr>
            <a:xfrm>
              <a:off x="-12940949" y="916397"/>
              <a:ext cx="11994" cy="8077"/>
            </a:xfrm>
            <a:custGeom>
              <a:avLst/>
              <a:gdLst/>
              <a:ahLst/>
              <a:cxnLst/>
              <a:rect l="l" t="t" r="r" b="b"/>
              <a:pathLst>
                <a:path w="11994" h="8077" extrusionOk="0">
                  <a:moveTo>
                    <a:pt x="197" y="5297"/>
                  </a:moveTo>
                  <a:cubicBezTo>
                    <a:pt x="-279" y="6154"/>
                    <a:pt x="197" y="7010"/>
                    <a:pt x="673" y="7866"/>
                  </a:cubicBezTo>
                  <a:cubicBezTo>
                    <a:pt x="1149" y="8342"/>
                    <a:pt x="2005" y="7866"/>
                    <a:pt x="2861" y="7866"/>
                  </a:cubicBezTo>
                  <a:cubicBezTo>
                    <a:pt x="3337" y="7390"/>
                    <a:pt x="3717" y="7010"/>
                    <a:pt x="4193" y="6534"/>
                  </a:cubicBezTo>
                  <a:cubicBezTo>
                    <a:pt x="6762" y="4346"/>
                    <a:pt x="9426" y="2158"/>
                    <a:pt x="11995" y="65"/>
                  </a:cubicBezTo>
                  <a:cubicBezTo>
                    <a:pt x="7238" y="-411"/>
                    <a:pt x="2005" y="1777"/>
                    <a:pt x="292" y="5297"/>
                  </a:cubicBezTo>
                  <a:lnTo>
                    <a:pt x="292" y="5297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67" name="Google Shape;2367;p35"/>
            <p:cNvSpPr/>
            <p:nvPr/>
          </p:nvSpPr>
          <p:spPr>
            <a:xfrm>
              <a:off x="-12979378" y="1216336"/>
              <a:ext cx="12411" cy="29492"/>
            </a:xfrm>
            <a:custGeom>
              <a:avLst/>
              <a:gdLst/>
              <a:ahLst/>
              <a:cxnLst/>
              <a:rect l="l" t="t" r="r" b="b"/>
              <a:pathLst>
                <a:path w="12411" h="29492" extrusionOk="0">
                  <a:moveTo>
                    <a:pt x="2189" y="29112"/>
                  </a:moveTo>
                  <a:cubicBezTo>
                    <a:pt x="2189" y="29112"/>
                    <a:pt x="2664" y="29493"/>
                    <a:pt x="3044" y="29493"/>
                  </a:cubicBezTo>
                  <a:cubicBezTo>
                    <a:pt x="4757" y="27780"/>
                    <a:pt x="6945" y="25687"/>
                    <a:pt x="8658" y="23499"/>
                  </a:cubicBezTo>
                  <a:cubicBezTo>
                    <a:pt x="12558" y="19218"/>
                    <a:pt x="13890" y="14556"/>
                    <a:pt x="10370" y="8943"/>
                  </a:cubicBezTo>
                  <a:cubicBezTo>
                    <a:pt x="8182" y="5138"/>
                    <a:pt x="4281" y="2093"/>
                    <a:pt x="0" y="0"/>
                  </a:cubicBezTo>
                  <a:cubicBezTo>
                    <a:pt x="4377" y="9419"/>
                    <a:pt x="4757" y="19218"/>
                    <a:pt x="2189" y="29112"/>
                  </a:cubicBezTo>
                  <a:lnTo>
                    <a:pt x="2189" y="29112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3 1 2">
  <p:cSld name="Orange thank you slide">
    <p:bg>
      <p:bgPr>
        <a:solidFill>
          <a:schemeClr val="accent1"/>
        </a:solidFill>
        <a:effectLst/>
      </p:bgPr>
    </p:bg>
    <p:spTree>
      <p:nvGrpSpPr>
        <p:cNvPr id="1" name="Shape 2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9" name="Google Shape;2369;p36"/>
          <p:cNvSpPr/>
          <p:nvPr/>
        </p:nvSpPr>
        <p:spPr>
          <a:xfrm>
            <a:off x="8689875" y="0"/>
            <a:ext cx="454200" cy="430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370" name="Google Shape;2370;p36"/>
          <p:cNvSpPr/>
          <p:nvPr/>
        </p:nvSpPr>
        <p:spPr>
          <a:xfrm>
            <a:off x="7970700" y="0"/>
            <a:ext cx="1173300" cy="759900"/>
          </a:xfrm>
          <a:prstGeom prst="roundRect">
            <a:avLst>
              <a:gd name="adj" fmla="val 37011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2371" name="Google Shape;2371;p36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2372" name="Google Shape;2372;p36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2373" name="Google Shape;2373;p36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2374" name="Google Shape;2374;p36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75" name="Google Shape;2375;p36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76" name="Google Shape;2376;p36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77" name="Google Shape;2377;p36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78" name="Google Shape;2378;p36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79" name="Google Shape;2379;p36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80" name="Google Shape;2380;p36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81" name="Google Shape;2381;p36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82" name="Google Shape;2382;p36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83" name="Google Shape;2383;p36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84" name="Google Shape;2384;p36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85" name="Google Shape;2385;p36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86" name="Google Shape;2386;p36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87" name="Google Shape;2387;p36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2388" name="Google Shape;2388;p36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2389" name="Google Shape;2389;p36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90" name="Google Shape;2390;p36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91" name="Google Shape;2391;p36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92" name="Google Shape;2392;p36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93" name="Google Shape;2393;p36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94" name="Google Shape;2394;p36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95" name="Google Shape;2395;p36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96" name="Google Shape;2396;p36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97" name="Google Shape;2397;p36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98" name="Google Shape;2398;p36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99" name="Google Shape;2399;p36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00" name="Google Shape;2400;p36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01" name="Google Shape;2401;p36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02" name="Google Shape;2402;p36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03" name="Google Shape;2403;p36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04" name="Google Shape;2404;p36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05" name="Google Shape;2405;p36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06" name="Google Shape;2406;p36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07" name="Google Shape;2407;p36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08" name="Google Shape;2408;p36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09" name="Google Shape;2409;p36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10" name="Google Shape;2410;p36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11" name="Google Shape;2411;p36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12" name="Google Shape;2412;p36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13" name="Google Shape;2413;p36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14" name="Google Shape;2414;p36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2415" name="Google Shape;2415;p36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16" name="Google Shape;2416;p36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2417" name="Google Shape;2417;p36"/>
          <p:cNvSpPr>
            <a:spLocks noGrp="1"/>
          </p:cNvSpPr>
          <p:nvPr>
            <p:ph type="body" idx="1"/>
          </p:nvPr>
        </p:nvSpPr>
        <p:spPr>
          <a:xfrm>
            <a:off x="343800" y="176850"/>
            <a:ext cx="1581963" cy="276433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36000" rIns="72000" bIns="36000" anchor="ctr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Inter Tight"/>
              <a:buNone/>
              <a:defRPr sz="700" b="1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9pPr>
          </a:lstStyle>
          <a:p>
            <a:endParaRPr/>
          </a:p>
        </p:txBody>
      </p:sp>
      <p:grpSp>
        <p:nvGrpSpPr>
          <p:cNvPr id="2418" name="Google Shape;2418;p36"/>
          <p:cNvGrpSpPr/>
          <p:nvPr/>
        </p:nvGrpSpPr>
        <p:grpSpPr>
          <a:xfrm>
            <a:off x="3900959" y="-1035560"/>
            <a:ext cx="7718612" cy="7788576"/>
            <a:chOff x="-13384189" y="657713"/>
            <a:chExt cx="685745" cy="691961"/>
          </a:xfrm>
        </p:grpSpPr>
        <p:sp>
          <p:nvSpPr>
            <p:cNvPr id="2419" name="Google Shape;2419;p36"/>
            <p:cNvSpPr/>
            <p:nvPr/>
          </p:nvSpPr>
          <p:spPr>
            <a:xfrm>
              <a:off x="-13384189" y="763359"/>
              <a:ext cx="685745" cy="586315"/>
            </a:xfrm>
            <a:custGeom>
              <a:avLst/>
              <a:gdLst/>
              <a:ahLst/>
              <a:cxnLst/>
              <a:rect l="l" t="t" r="r" b="b"/>
              <a:pathLst>
                <a:path w="685745" h="586315" extrusionOk="0">
                  <a:moveTo>
                    <a:pt x="685373" y="309795"/>
                  </a:moveTo>
                  <a:cubicBezTo>
                    <a:pt x="684136" y="299139"/>
                    <a:pt x="679474" y="289816"/>
                    <a:pt x="670912" y="283442"/>
                  </a:cubicBezTo>
                  <a:cubicBezTo>
                    <a:pt x="657783" y="272786"/>
                    <a:pt x="642846" y="269456"/>
                    <a:pt x="626768" y="272786"/>
                  </a:cubicBezTo>
                  <a:cubicBezTo>
                    <a:pt x="617445" y="274879"/>
                    <a:pt x="608977" y="277924"/>
                    <a:pt x="600034" y="280397"/>
                  </a:cubicBezTo>
                  <a:cubicBezTo>
                    <a:pt x="592804" y="282490"/>
                    <a:pt x="585573" y="284203"/>
                    <a:pt x="577962" y="283822"/>
                  </a:cubicBezTo>
                  <a:cubicBezTo>
                    <a:pt x="576725" y="283822"/>
                    <a:pt x="575869" y="283442"/>
                    <a:pt x="575013" y="283442"/>
                  </a:cubicBezTo>
                  <a:lnTo>
                    <a:pt x="575013" y="282205"/>
                  </a:lnTo>
                  <a:cubicBezTo>
                    <a:pt x="604696" y="269076"/>
                    <a:pt x="634854" y="255471"/>
                    <a:pt x="665014" y="242247"/>
                  </a:cubicBezTo>
                  <a:lnTo>
                    <a:pt x="665014" y="241866"/>
                  </a:lnTo>
                  <a:lnTo>
                    <a:pt x="533343" y="241866"/>
                  </a:lnTo>
                  <a:cubicBezTo>
                    <a:pt x="531630" y="241866"/>
                    <a:pt x="530774" y="241486"/>
                    <a:pt x="529918" y="239773"/>
                  </a:cubicBezTo>
                  <a:cubicBezTo>
                    <a:pt x="529061" y="237680"/>
                    <a:pt x="528205" y="235968"/>
                    <a:pt x="527349" y="233875"/>
                  </a:cubicBezTo>
                  <a:cubicBezTo>
                    <a:pt x="526968" y="233494"/>
                    <a:pt x="526968" y="232638"/>
                    <a:pt x="526493" y="231782"/>
                  </a:cubicBezTo>
                  <a:cubicBezTo>
                    <a:pt x="529442" y="232638"/>
                    <a:pt x="532010" y="233494"/>
                    <a:pt x="534579" y="234350"/>
                  </a:cubicBezTo>
                  <a:cubicBezTo>
                    <a:pt x="543047" y="236919"/>
                    <a:pt x="551609" y="236919"/>
                    <a:pt x="559601" y="234350"/>
                  </a:cubicBezTo>
                  <a:cubicBezTo>
                    <a:pt x="566831" y="231782"/>
                    <a:pt x="572730" y="227976"/>
                    <a:pt x="578248" y="222839"/>
                  </a:cubicBezTo>
                  <a:cubicBezTo>
                    <a:pt x="579104" y="221983"/>
                    <a:pt x="580341" y="220746"/>
                    <a:pt x="582053" y="221126"/>
                  </a:cubicBezTo>
                  <a:cubicBezTo>
                    <a:pt x="587952" y="221983"/>
                    <a:pt x="594326" y="222839"/>
                    <a:pt x="600320" y="223695"/>
                  </a:cubicBezTo>
                  <a:cubicBezTo>
                    <a:pt x="604982" y="224076"/>
                    <a:pt x="609263" y="224932"/>
                    <a:pt x="613925" y="225408"/>
                  </a:cubicBezTo>
                  <a:lnTo>
                    <a:pt x="613925" y="225027"/>
                  </a:lnTo>
                  <a:cubicBezTo>
                    <a:pt x="604601" y="221602"/>
                    <a:pt x="595658" y="218272"/>
                    <a:pt x="586334" y="214372"/>
                  </a:cubicBezTo>
                  <a:cubicBezTo>
                    <a:pt x="590996" y="209234"/>
                    <a:pt x="595277" y="204572"/>
                    <a:pt x="602032" y="202860"/>
                  </a:cubicBezTo>
                  <a:cubicBezTo>
                    <a:pt x="604601" y="202004"/>
                    <a:pt x="607170" y="202004"/>
                    <a:pt x="609643" y="203241"/>
                  </a:cubicBezTo>
                  <a:cubicBezTo>
                    <a:pt x="612212" y="204477"/>
                    <a:pt x="614781" y="205809"/>
                    <a:pt x="617254" y="207046"/>
                  </a:cubicBezTo>
                  <a:cubicBezTo>
                    <a:pt x="624865" y="211708"/>
                    <a:pt x="632952" y="216369"/>
                    <a:pt x="642275" y="217226"/>
                  </a:cubicBezTo>
                  <a:cubicBezTo>
                    <a:pt x="650743" y="218082"/>
                    <a:pt x="658829" y="216845"/>
                    <a:pt x="666060" y="211708"/>
                  </a:cubicBezTo>
                  <a:cubicBezTo>
                    <a:pt x="672815" y="206570"/>
                    <a:pt x="678332" y="199816"/>
                    <a:pt x="681758" y="191729"/>
                  </a:cubicBezTo>
                  <a:cubicBezTo>
                    <a:pt x="686039" y="181073"/>
                    <a:pt x="687275" y="170037"/>
                    <a:pt x="683470" y="159001"/>
                  </a:cubicBezTo>
                  <a:cubicBezTo>
                    <a:pt x="680901" y="150534"/>
                    <a:pt x="675859" y="143304"/>
                    <a:pt x="668629" y="137786"/>
                  </a:cubicBezTo>
                  <a:cubicBezTo>
                    <a:pt x="666916" y="136073"/>
                    <a:pt x="664823" y="134836"/>
                    <a:pt x="662254" y="133124"/>
                  </a:cubicBezTo>
                  <a:lnTo>
                    <a:pt x="662254" y="135217"/>
                  </a:lnTo>
                  <a:cubicBezTo>
                    <a:pt x="663111" y="142447"/>
                    <a:pt x="662635" y="149678"/>
                    <a:pt x="661017" y="156908"/>
                  </a:cubicBezTo>
                  <a:cubicBezTo>
                    <a:pt x="659781" y="161570"/>
                    <a:pt x="657212" y="165376"/>
                    <a:pt x="652931" y="167944"/>
                  </a:cubicBezTo>
                  <a:cubicBezTo>
                    <a:pt x="648269" y="170037"/>
                    <a:pt x="643608" y="169657"/>
                    <a:pt x="638946" y="168325"/>
                  </a:cubicBezTo>
                  <a:cubicBezTo>
                    <a:pt x="630003" y="166612"/>
                    <a:pt x="622391" y="162426"/>
                    <a:pt x="614305" y="157289"/>
                  </a:cubicBezTo>
                  <a:cubicBezTo>
                    <a:pt x="609643" y="154340"/>
                    <a:pt x="609643" y="155576"/>
                    <a:pt x="613068" y="150534"/>
                  </a:cubicBezTo>
                  <a:cubicBezTo>
                    <a:pt x="615161" y="146729"/>
                    <a:pt x="617349" y="142923"/>
                    <a:pt x="619823" y="139023"/>
                  </a:cubicBezTo>
                  <a:cubicBezTo>
                    <a:pt x="618967" y="139023"/>
                    <a:pt x="618586" y="139403"/>
                    <a:pt x="618111" y="139403"/>
                  </a:cubicBezTo>
                  <a:cubicBezTo>
                    <a:pt x="614305" y="143208"/>
                    <a:pt x="610024" y="146633"/>
                    <a:pt x="606218" y="150058"/>
                  </a:cubicBezTo>
                  <a:cubicBezTo>
                    <a:pt x="604982" y="150915"/>
                    <a:pt x="604125" y="150915"/>
                    <a:pt x="603269" y="150439"/>
                  </a:cubicBezTo>
                  <a:cubicBezTo>
                    <a:pt x="598607" y="149202"/>
                    <a:pt x="594326" y="147870"/>
                    <a:pt x="589664" y="147490"/>
                  </a:cubicBezTo>
                  <a:cubicBezTo>
                    <a:pt x="580341" y="146253"/>
                    <a:pt x="572254" y="149583"/>
                    <a:pt x="565024" y="155101"/>
                  </a:cubicBezTo>
                  <a:cubicBezTo>
                    <a:pt x="558650" y="159762"/>
                    <a:pt x="553131" y="165280"/>
                    <a:pt x="547233" y="170799"/>
                  </a:cubicBezTo>
                  <a:cubicBezTo>
                    <a:pt x="543427" y="173748"/>
                    <a:pt x="540002" y="177173"/>
                    <a:pt x="534960" y="177553"/>
                  </a:cubicBezTo>
                  <a:cubicBezTo>
                    <a:pt x="531155" y="177553"/>
                    <a:pt x="527349" y="177553"/>
                    <a:pt x="523448" y="177173"/>
                  </a:cubicBezTo>
                  <a:cubicBezTo>
                    <a:pt x="515838" y="175936"/>
                    <a:pt x="509463" y="176792"/>
                    <a:pt x="503469" y="181835"/>
                  </a:cubicBezTo>
                  <a:cubicBezTo>
                    <a:pt x="501757" y="183071"/>
                    <a:pt x="500520" y="184784"/>
                    <a:pt x="499188" y="186116"/>
                  </a:cubicBezTo>
                  <a:cubicBezTo>
                    <a:pt x="510224" y="184403"/>
                    <a:pt x="516598" y="185735"/>
                    <a:pt x="525922" y="189065"/>
                  </a:cubicBezTo>
                  <a:cubicBezTo>
                    <a:pt x="528871" y="190302"/>
                    <a:pt x="531440" y="191158"/>
                    <a:pt x="534389" y="192014"/>
                  </a:cubicBezTo>
                  <a:cubicBezTo>
                    <a:pt x="539051" y="193251"/>
                    <a:pt x="542856" y="192014"/>
                    <a:pt x="546281" y="188589"/>
                  </a:cubicBezTo>
                  <a:cubicBezTo>
                    <a:pt x="547138" y="188209"/>
                    <a:pt x="547518" y="187733"/>
                    <a:pt x="548375" y="186877"/>
                  </a:cubicBezTo>
                  <a:cubicBezTo>
                    <a:pt x="548375" y="187733"/>
                    <a:pt x="548755" y="188114"/>
                    <a:pt x="548375" y="188589"/>
                  </a:cubicBezTo>
                  <a:cubicBezTo>
                    <a:pt x="547518" y="192395"/>
                    <a:pt x="546662" y="196200"/>
                    <a:pt x="544950" y="200101"/>
                  </a:cubicBezTo>
                  <a:cubicBezTo>
                    <a:pt x="543713" y="203050"/>
                    <a:pt x="540668" y="204382"/>
                    <a:pt x="537338" y="204382"/>
                  </a:cubicBezTo>
                  <a:cubicBezTo>
                    <a:pt x="533533" y="204002"/>
                    <a:pt x="530108" y="201813"/>
                    <a:pt x="527159" y="200101"/>
                  </a:cubicBezTo>
                  <a:cubicBezTo>
                    <a:pt x="522497" y="197532"/>
                    <a:pt x="517835" y="194963"/>
                    <a:pt x="513173" y="192870"/>
                  </a:cubicBezTo>
                  <a:cubicBezTo>
                    <a:pt x="509749" y="191158"/>
                    <a:pt x="505943" y="190302"/>
                    <a:pt x="501661" y="191158"/>
                  </a:cubicBezTo>
                  <a:cubicBezTo>
                    <a:pt x="498712" y="191538"/>
                    <a:pt x="496144" y="192870"/>
                    <a:pt x="493575" y="194963"/>
                  </a:cubicBezTo>
                  <a:cubicBezTo>
                    <a:pt x="493955" y="195344"/>
                    <a:pt x="494432" y="195344"/>
                    <a:pt x="494812" y="195344"/>
                  </a:cubicBezTo>
                  <a:cubicBezTo>
                    <a:pt x="502423" y="196581"/>
                    <a:pt x="509273" y="200006"/>
                    <a:pt x="516027" y="204287"/>
                  </a:cubicBezTo>
                  <a:cubicBezTo>
                    <a:pt x="521165" y="207712"/>
                    <a:pt x="526683" y="211042"/>
                    <a:pt x="532201" y="213611"/>
                  </a:cubicBezTo>
                  <a:cubicBezTo>
                    <a:pt x="538099" y="216560"/>
                    <a:pt x="544474" y="217416"/>
                    <a:pt x="550467" y="213230"/>
                  </a:cubicBezTo>
                  <a:cubicBezTo>
                    <a:pt x="554749" y="210281"/>
                    <a:pt x="555985" y="205619"/>
                    <a:pt x="557222" y="200481"/>
                  </a:cubicBezTo>
                  <a:cubicBezTo>
                    <a:pt x="558935" y="192014"/>
                    <a:pt x="560171" y="183452"/>
                    <a:pt x="562359" y="174985"/>
                  </a:cubicBezTo>
                  <a:cubicBezTo>
                    <a:pt x="563596" y="168610"/>
                    <a:pt x="567022" y="163473"/>
                    <a:pt x="572539" y="159667"/>
                  </a:cubicBezTo>
                  <a:cubicBezTo>
                    <a:pt x="576821" y="157099"/>
                    <a:pt x="581482" y="155862"/>
                    <a:pt x="586525" y="155862"/>
                  </a:cubicBezTo>
                  <a:cubicBezTo>
                    <a:pt x="584432" y="154149"/>
                    <a:pt x="582719" y="152913"/>
                    <a:pt x="581007" y="152056"/>
                  </a:cubicBezTo>
                  <a:lnTo>
                    <a:pt x="581007" y="151200"/>
                  </a:lnTo>
                  <a:cubicBezTo>
                    <a:pt x="581863" y="151200"/>
                    <a:pt x="582244" y="150820"/>
                    <a:pt x="583100" y="150820"/>
                  </a:cubicBezTo>
                  <a:cubicBezTo>
                    <a:pt x="585193" y="151200"/>
                    <a:pt x="587762" y="151200"/>
                    <a:pt x="589854" y="151676"/>
                  </a:cubicBezTo>
                  <a:cubicBezTo>
                    <a:pt x="596229" y="152532"/>
                    <a:pt x="601747" y="156338"/>
                    <a:pt x="606408" y="160143"/>
                  </a:cubicBezTo>
                  <a:cubicBezTo>
                    <a:pt x="617445" y="168610"/>
                    <a:pt x="629337" y="174128"/>
                    <a:pt x="643322" y="174128"/>
                  </a:cubicBezTo>
                  <a:cubicBezTo>
                    <a:pt x="645415" y="174128"/>
                    <a:pt x="645891" y="174985"/>
                    <a:pt x="645891" y="176697"/>
                  </a:cubicBezTo>
                  <a:cubicBezTo>
                    <a:pt x="645891" y="178410"/>
                    <a:pt x="645034" y="179266"/>
                    <a:pt x="643322" y="179646"/>
                  </a:cubicBezTo>
                  <a:cubicBezTo>
                    <a:pt x="639897" y="179646"/>
                    <a:pt x="636567" y="180027"/>
                    <a:pt x="633142" y="179646"/>
                  </a:cubicBezTo>
                  <a:cubicBezTo>
                    <a:pt x="631049" y="179646"/>
                    <a:pt x="628480" y="179266"/>
                    <a:pt x="626388" y="178790"/>
                  </a:cubicBezTo>
                  <a:cubicBezTo>
                    <a:pt x="626768" y="179646"/>
                    <a:pt x="627244" y="180503"/>
                    <a:pt x="628100" y="180883"/>
                  </a:cubicBezTo>
                  <a:cubicBezTo>
                    <a:pt x="631905" y="183832"/>
                    <a:pt x="636567" y="184689"/>
                    <a:pt x="641229" y="185545"/>
                  </a:cubicBezTo>
                  <a:cubicBezTo>
                    <a:pt x="651409" y="187257"/>
                    <a:pt x="660732" y="181739"/>
                    <a:pt x="663777" y="171940"/>
                  </a:cubicBezTo>
                  <a:cubicBezTo>
                    <a:pt x="666346" y="164710"/>
                    <a:pt x="665869" y="157479"/>
                    <a:pt x="665014" y="150249"/>
                  </a:cubicBezTo>
                  <a:cubicBezTo>
                    <a:pt x="664633" y="148156"/>
                    <a:pt x="664157" y="145968"/>
                    <a:pt x="663777" y="143494"/>
                  </a:cubicBezTo>
                  <a:cubicBezTo>
                    <a:pt x="665014" y="143874"/>
                    <a:pt x="665869" y="144350"/>
                    <a:pt x="666726" y="144731"/>
                  </a:cubicBezTo>
                  <a:cubicBezTo>
                    <a:pt x="670151" y="147680"/>
                    <a:pt x="672624" y="151486"/>
                    <a:pt x="673957" y="155767"/>
                  </a:cubicBezTo>
                  <a:cubicBezTo>
                    <a:pt x="676049" y="162522"/>
                    <a:pt x="676049" y="169371"/>
                    <a:pt x="675193" y="176126"/>
                  </a:cubicBezTo>
                  <a:cubicBezTo>
                    <a:pt x="673957" y="185069"/>
                    <a:pt x="671388" y="193917"/>
                    <a:pt x="665394" y="201147"/>
                  </a:cubicBezTo>
                  <a:cubicBezTo>
                    <a:pt x="663681" y="203716"/>
                    <a:pt x="661589" y="205429"/>
                    <a:pt x="659020" y="207046"/>
                  </a:cubicBezTo>
                  <a:cubicBezTo>
                    <a:pt x="657783" y="208283"/>
                    <a:pt x="655595" y="208758"/>
                    <a:pt x="654358" y="207046"/>
                  </a:cubicBezTo>
                  <a:cubicBezTo>
                    <a:pt x="652265" y="205334"/>
                    <a:pt x="652265" y="201909"/>
                    <a:pt x="654739" y="199816"/>
                  </a:cubicBezTo>
                  <a:cubicBezTo>
                    <a:pt x="655975" y="198959"/>
                    <a:pt x="657307" y="198103"/>
                    <a:pt x="658163" y="197247"/>
                  </a:cubicBezTo>
                  <a:cubicBezTo>
                    <a:pt x="659876" y="195534"/>
                    <a:pt x="661113" y="194298"/>
                    <a:pt x="662445" y="192585"/>
                  </a:cubicBezTo>
                  <a:lnTo>
                    <a:pt x="662064" y="192205"/>
                  </a:lnTo>
                  <a:cubicBezTo>
                    <a:pt x="651884" y="198959"/>
                    <a:pt x="641705" y="198579"/>
                    <a:pt x="630669" y="194773"/>
                  </a:cubicBezTo>
                  <a:cubicBezTo>
                    <a:pt x="623914" y="192205"/>
                    <a:pt x="618396" y="187162"/>
                    <a:pt x="613259" y="182500"/>
                  </a:cubicBezTo>
                  <a:cubicBezTo>
                    <a:pt x="608597" y="178695"/>
                    <a:pt x="603459" y="174889"/>
                    <a:pt x="597942" y="172321"/>
                  </a:cubicBezTo>
                  <a:cubicBezTo>
                    <a:pt x="594516" y="171084"/>
                    <a:pt x="590711" y="170228"/>
                    <a:pt x="586905" y="171464"/>
                  </a:cubicBezTo>
                  <a:cubicBezTo>
                    <a:pt x="581768" y="173177"/>
                    <a:pt x="579294" y="176982"/>
                    <a:pt x="577582" y="181644"/>
                  </a:cubicBezTo>
                  <a:cubicBezTo>
                    <a:pt x="575489" y="185925"/>
                    <a:pt x="574157" y="190587"/>
                    <a:pt x="572444" y="194773"/>
                  </a:cubicBezTo>
                  <a:cubicBezTo>
                    <a:pt x="569876" y="201528"/>
                    <a:pt x="566926" y="208758"/>
                    <a:pt x="562645" y="214752"/>
                  </a:cubicBezTo>
                  <a:cubicBezTo>
                    <a:pt x="559696" y="219033"/>
                    <a:pt x="555890" y="222363"/>
                    <a:pt x="550753" y="224076"/>
                  </a:cubicBezTo>
                  <a:cubicBezTo>
                    <a:pt x="543522" y="226169"/>
                    <a:pt x="536292" y="225312"/>
                    <a:pt x="529537" y="221983"/>
                  </a:cubicBezTo>
                  <a:cubicBezTo>
                    <a:pt x="521450" y="217321"/>
                    <a:pt x="513839" y="212659"/>
                    <a:pt x="505753" y="207997"/>
                  </a:cubicBezTo>
                  <a:cubicBezTo>
                    <a:pt x="499854" y="204572"/>
                    <a:pt x="493480" y="202099"/>
                    <a:pt x="486630" y="202860"/>
                  </a:cubicBezTo>
                  <a:cubicBezTo>
                    <a:pt x="481968" y="203241"/>
                    <a:pt x="477687" y="204953"/>
                    <a:pt x="473881" y="207997"/>
                  </a:cubicBezTo>
                  <a:cubicBezTo>
                    <a:pt x="475594" y="208378"/>
                    <a:pt x="476831" y="208854"/>
                    <a:pt x="477687" y="208854"/>
                  </a:cubicBezTo>
                  <a:cubicBezTo>
                    <a:pt x="489579" y="211422"/>
                    <a:pt x="498903" y="218653"/>
                    <a:pt x="506990" y="227120"/>
                  </a:cubicBezTo>
                  <a:cubicBezTo>
                    <a:pt x="514601" y="235207"/>
                    <a:pt x="520594" y="244150"/>
                    <a:pt x="526968" y="252617"/>
                  </a:cubicBezTo>
                  <a:cubicBezTo>
                    <a:pt x="533343" y="261560"/>
                    <a:pt x="539717" y="270408"/>
                    <a:pt x="547804" y="278114"/>
                  </a:cubicBezTo>
                  <a:cubicBezTo>
                    <a:pt x="552465" y="281919"/>
                    <a:pt x="557603" y="285344"/>
                    <a:pt x="563121" y="287057"/>
                  </a:cubicBezTo>
                  <a:cubicBezTo>
                    <a:pt x="571588" y="289626"/>
                    <a:pt x="579675" y="288294"/>
                    <a:pt x="587762" y="287057"/>
                  </a:cubicBezTo>
                  <a:cubicBezTo>
                    <a:pt x="596229" y="285820"/>
                    <a:pt x="604316" y="282395"/>
                    <a:pt x="611926" y="279446"/>
                  </a:cubicBezTo>
                  <a:cubicBezTo>
                    <a:pt x="625912" y="273547"/>
                    <a:pt x="639517" y="273072"/>
                    <a:pt x="653502" y="278590"/>
                  </a:cubicBezTo>
                  <a:cubicBezTo>
                    <a:pt x="662825" y="282395"/>
                    <a:pt x="670056" y="288769"/>
                    <a:pt x="673481" y="298569"/>
                  </a:cubicBezTo>
                  <a:cubicBezTo>
                    <a:pt x="676049" y="304467"/>
                    <a:pt x="676430" y="310461"/>
                    <a:pt x="676049" y="316835"/>
                  </a:cubicBezTo>
                  <a:cubicBezTo>
                    <a:pt x="675669" y="324446"/>
                    <a:pt x="673481" y="331677"/>
                    <a:pt x="669295" y="338051"/>
                  </a:cubicBezTo>
                  <a:cubicBezTo>
                    <a:pt x="668914" y="338431"/>
                    <a:pt x="668438" y="338907"/>
                    <a:pt x="667582" y="339763"/>
                  </a:cubicBezTo>
                  <a:cubicBezTo>
                    <a:pt x="667582" y="338527"/>
                    <a:pt x="667963" y="337194"/>
                    <a:pt x="667963" y="336338"/>
                  </a:cubicBezTo>
                  <a:cubicBezTo>
                    <a:pt x="670531" y="328727"/>
                    <a:pt x="671388" y="321021"/>
                    <a:pt x="670531" y="313030"/>
                  </a:cubicBezTo>
                  <a:cubicBezTo>
                    <a:pt x="669295" y="300757"/>
                    <a:pt x="663301" y="291814"/>
                    <a:pt x="651884" y="286676"/>
                  </a:cubicBezTo>
                  <a:cubicBezTo>
                    <a:pt x="641229" y="282015"/>
                    <a:pt x="630669" y="281539"/>
                    <a:pt x="620013" y="287533"/>
                  </a:cubicBezTo>
                  <a:cubicBezTo>
                    <a:pt x="611926" y="292194"/>
                    <a:pt x="605171" y="298569"/>
                    <a:pt x="597942" y="304562"/>
                  </a:cubicBezTo>
                  <a:cubicBezTo>
                    <a:pt x="592423" y="309224"/>
                    <a:pt x="586430" y="314361"/>
                    <a:pt x="580150" y="318548"/>
                  </a:cubicBezTo>
                  <a:cubicBezTo>
                    <a:pt x="567022" y="327871"/>
                    <a:pt x="552941" y="327490"/>
                    <a:pt x="538575" y="320641"/>
                  </a:cubicBezTo>
                  <a:cubicBezTo>
                    <a:pt x="531345" y="317216"/>
                    <a:pt x="525446" y="312173"/>
                    <a:pt x="519928" y="306655"/>
                  </a:cubicBezTo>
                  <a:cubicBezTo>
                    <a:pt x="514030" y="300757"/>
                    <a:pt x="508892" y="294382"/>
                    <a:pt x="503755" y="288008"/>
                  </a:cubicBezTo>
                  <a:cubicBezTo>
                    <a:pt x="493955" y="276116"/>
                    <a:pt x="485108" y="264224"/>
                    <a:pt x="475689" y="252807"/>
                  </a:cubicBezTo>
                  <a:cubicBezTo>
                    <a:pt x="470552" y="246433"/>
                    <a:pt x="464178" y="240915"/>
                    <a:pt x="457042" y="236253"/>
                  </a:cubicBezTo>
                  <a:cubicBezTo>
                    <a:pt x="448955" y="231116"/>
                    <a:pt x="440488" y="228167"/>
                    <a:pt x="430689" y="229023"/>
                  </a:cubicBezTo>
                  <a:lnTo>
                    <a:pt x="423078" y="230260"/>
                  </a:lnTo>
                  <a:cubicBezTo>
                    <a:pt x="423078" y="230260"/>
                    <a:pt x="423458" y="231116"/>
                    <a:pt x="423458" y="231116"/>
                  </a:cubicBezTo>
                  <a:cubicBezTo>
                    <a:pt x="432782" y="237490"/>
                    <a:pt x="440869" y="245101"/>
                    <a:pt x="448480" y="254044"/>
                  </a:cubicBezTo>
                  <a:cubicBezTo>
                    <a:pt x="455710" y="262511"/>
                    <a:pt x="462084" y="272311"/>
                    <a:pt x="468458" y="282110"/>
                  </a:cubicBezTo>
                  <a:cubicBezTo>
                    <a:pt x="474833" y="292765"/>
                    <a:pt x="480732" y="303325"/>
                    <a:pt x="487581" y="313505"/>
                  </a:cubicBezTo>
                  <a:cubicBezTo>
                    <a:pt x="493480" y="322448"/>
                    <a:pt x="501186" y="329203"/>
                    <a:pt x="510890" y="333865"/>
                  </a:cubicBezTo>
                  <a:cubicBezTo>
                    <a:pt x="519358" y="337670"/>
                    <a:pt x="528301" y="339763"/>
                    <a:pt x="537244" y="341476"/>
                  </a:cubicBezTo>
                  <a:cubicBezTo>
                    <a:pt x="545330" y="342713"/>
                    <a:pt x="553417" y="343569"/>
                    <a:pt x="561028" y="346994"/>
                  </a:cubicBezTo>
                  <a:cubicBezTo>
                    <a:pt x="564833" y="348706"/>
                    <a:pt x="568639" y="351275"/>
                    <a:pt x="571208" y="354605"/>
                  </a:cubicBezTo>
                  <a:cubicBezTo>
                    <a:pt x="575013" y="359266"/>
                    <a:pt x="577106" y="364784"/>
                    <a:pt x="578438" y="370778"/>
                  </a:cubicBezTo>
                  <a:cubicBezTo>
                    <a:pt x="581007" y="380577"/>
                    <a:pt x="582719" y="390757"/>
                    <a:pt x="585193" y="400461"/>
                  </a:cubicBezTo>
                  <a:cubicBezTo>
                    <a:pt x="586905" y="407692"/>
                    <a:pt x="590330" y="414446"/>
                    <a:pt x="595848" y="419584"/>
                  </a:cubicBezTo>
                  <a:cubicBezTo>
                    <a:pt x="598417" y="422152"/>
                    <a:pt x="601747" y="423865"/>
                    <a:pt x="605171" y="424721"/>
                  </a:cubicBezTo>
                  <a:cubicBezTo>
                    <a:pt x="604316" y="422152"/>
                    <a:pt x="603079" y="420060"/>
                    <a:pt x="602222" y="417491"/>
                  </a:cubicBezTo>
                  <a:cubicBezTo>
                    <a:pt x="602222" y="417491"/>
                    <a:pt x="602603" y="417491"/>
                    <a:pt x="602603" y="417110"/>
                  </a:cubicBezTo>
                  <a:cubicBezTo>
                    <a:pt x="603459" y="417491"/>
                    <a:pt x="603840" y="417967"/>
                    <a:pt x="604696" y="418347"/>
                  </a:cubicBezTo>
                  <a:cubicBezTo>
                    <a:pt x="607645" y="419584"/>
                    <a:pt x="610594" y="421296"/>
                    <a:pt x="613639" y="422152"/>
                  </a:cubicBezTo>
                  <a:cubicBezTo>
                    <a:pt x="621726" y="424721"/>
                    <a:pt x="629812" y="425102"/>
                    <a:pt x="638280" y="423389"/>
                  </a:cubicBezTo>
                  <a:cubicBezTo>
                    <a:pt x="640373" y="423009"/>
                    <a:pt x="640848" y="423389"/>
                    <a:pt x="640848" y="425482"/>
                  </a:cubicBezTo>
                  <a:cubicBezTo>
                    <a:pt x="640468" y="427575"/>
                    <a:pt x="639611" y="428907"/>
                    <a:pt x="637899" y="430144"/>
                  </a:cubicBezTo>
                  <a:cubicBezTo>
                    <a:pt x="633237" y="433094"/>
                    <a:pt x="627719" y="433950"/>
                    <a:pt x="622202" y="433950"/>
                  </a:cubicBezTo>
                  <a:cubicBezTo>
                    <a:pt x="620108" y="433950"/>
                    <a:pt x="617920" y="433094"/>
                    <a:pt x="616303" y="435187"/>
                  </a:cubicBezTo>
                  <a:lnTo>
                    <a:pt x="615066" y="435187"/>
                  </a:lnTo>
                  <a:cubicBezTo>
                    <a:pt x="610785" y="433950"/>
                    <a:pt x="606599" y="433094"/>
                    <a:pt x="602793" y="431761"/>
                  </a:cubicBezTo>
                  <a:cubicBezTo>
                    <a:pt x="593470" y="428337"/>
                    <a:pt x="586620" y="422438"/>
                    <a:pt x="583290" y="413115"/>
                  </a:cubicBezTo>
                  <a:cubicBezTo>
                    <a:pt x="581578" y="407977"/>
                    <a:pt x="580722" y="402459"/>
                    <a:pt x="579485" y="397417"/>
                  </a:cubicBezTo>
                  <a:cubicBezTo>
                    <a:pt x="577772" y="390186"/>
                    <a:pt x="576536" y="382956"/>
                    <a:pt x="574347" y="375725"/>
                  </a:cubicBezTo>
                  <a:cubicBezTo>
                    <a:pt x="571398" y="366402"/>
                    <a:pt x="565024" y="359171"/>
                    <a:pt x="555224" y="355746"/>
                  </a:cubicBezTo>
                  <a:cubicBezTo>
                    <a:pt x="548850" y="353653"/>
                    <a:pt x="542095" y="352321"/>
                    <a:pt x="535245" y="350609"/>
                  </a:cubicBezTo>
                  <a:cubicBezTo>
                    <a:pt x="525066" y="348516"/>
                    <a:pt x="514886" y="347184"/>
                    <a:pt x="505087" y="342998"/>
                  </a:cubicBezTo>
                  <a:cubicBezTo>
                    <a:pt x="498712" y="340049"/>
                    <a:pt x="493195" y="336243"/>
                    <a:pt x="488913" y="330725"/>
                  </a:cubicBezTo>
                  <a:cubicBezTo>
                    <a:pt x="485489" y="325588"/>
                    <a:pt x="482158" y="320070"/>
                    <a:pt x="479114" y="314552"/>
                  </a:cubicBezTo>
                  <a:cubicBezTo>
                    <a:pt x="471884" y="300566"/>
                    <a:pt x="465509" y="286105"/>
                    <a:pt x="456566" y="272501"/>
                  </a:cubicBezTo>
                  <a:cubicBezTo>
                    <a:pt x="451049" y="263558"/>
                    <a:pt x="445055" y="255471"/>
                    <a:pt x="437063" y="249192"/>
                  </a:cubicBezTo>
                  <a:cubicBezTo>
                    <a:pt x="433258" y="246623"/>
                    <a:pt x="429452" y="244055"/>
                    <a:pt x="425171" y="242818"/>
                  </a:cubicBezTo>
                  <a:cubicBezTo>
                    <a:pt x="425551" y="243198"/>
                    <a:pt x="426027" y="244055"/>
                    <a:pt x="426408" y="244530"/>
                  </a:cubicBezTo>
                  <a:cubicBezTo>
                    <a:pt x="427264" y="244911"/>
                    <a:pt x="427645" y="245387"/>
                    <a:pt x="428501" y="245767"/>
                  </a:cubicBezTo>
                  <a:cubicBezTo>
                    <a:pt x="434875" y="252141"/>
                    <a:pt x="440393" y="259372"/>
                    <a:pt x="445055" y="266983"/>
                  </a:cubicBezTo>
                  <a:cubicBezTo>
                    <a:pt x="452286" y="279256"/>
                    <a:pt x="457803" y="292480"/>
                    <a:pt x="463321" y="305228"/>
                  </a:cubicBezTo>
                  <a:cubicBezTo>
                    <a:pt x="468458" y="316264"/>
                    <a:pt x="473501" y="327300"/>
                    <a:pt x="480732" y="337480"/>
                  </a:cubicBezTo>
                  <a:cubicBezTo>
                    <a:pt x="487962" y="347660"/>
                    <a:pt x="497286" y="354890"/>
                    <a:pt x="510034" y="357839"/>
                  </a:cubicBezTo>
                  <a:cubicBezTo>
                    <a:pt x="517645" y="359552"/>
                    <a:pt x="525732" y="360408"/>
                    <a:pt x="533818" y="361264"/>
                  </a:cubicBezTo>
                  <a:cubicBezTo>
                    <a:pt x="540193" y="362501"/>
                    <a:pt x="546567" y="362977"/>
                    <a:pt x="551609" y="367163"/>
                  </a:cubicBezTo>
                  <a:cubicBezTo>
                    <a:pt x="554178" y="369256"/>
                    <a:pt x="556271" y="371825"/>
                    <a:pt x="558364" y="374393"/>
                  </a:cubicBezTo>
                  <a:cubicBezTo>
                    <a:pt x="561789" y="379055"/>
                    <a:pt x="565119" y="383717"/>
                    <a:pt x="567687" y="388854"/>
                  </a:cubicBezTo>
                  <a:cubicBezTo>
                    <a:pt x="571968" y="395609"/>
                    <a:pt x="573205" y="403315"/>
                    <a:pt x="575774" y="410926"/>
                  </a:cubicBezTo>
                  <a:cubicBezTo>
                    <a:pt x="577487" y="416825"/>
                    <a:pt x="579579" y="422438"/>
                    <a:pt x="583861" y="427100"/>
                  </a:cubicBezTo>
                  <a:cubicBezTo>
                    <a:pt x="585098" y="428337"/>
                    <a:pt x="586430" y="430049"/>
                    <a:pt x="587286" y="431381"/>
                  </a:cubicBezTo>
                  <a:cubicBezTo>
                    <a:pt x="586049" y="431381"/>
                    <a:pt x="584717" y="431000"/>
                    <a:pt x="583480" y="430525"/>
                  </a:cubicBezTo>
                  <a:cubicBezTo>
                    <a:pt x="575393" y="426719"/>
                    <a:pt x="569876" y="420345"/>
                    <a:pt x="565214" y="412734"/>
                  </a:cubicBezTo>
                  <a:cubicBezTo>
                    <a:pt x="561789" y="406360"/>
                    <a:pt x="558459" y="399985"/>
                    <a:pt x="555034" y="393611"/>
                  </a:cubicBezTo>
                  <a:cubicBezTo>
                    <a:pt x="549896" y="384668"/>
                    <a:pt x="542286" y="378770"/>
                    <a:pt x="532106" y="377057"/>
                  </a:cubicBezTo>
                  <a:cubicBezTo>
                    <a:pt x="524875" y="375820"/>
                    <a:pt x="518121" y="376677"/>
                    <a:pt x="510890" y="377438"/>
                  </a:cubicBezTo>
                  <a:cubicBezTo>
                    <a:pt x="502423" y="378294"/>
                    <a:pt x="493480" y="379531"/>
                    <a:pt x="485012" y="378675"/>
                  </a:cubicBezTo>
                  <a:cubicBezTo>
                    <a:pt x="478638" y="378294"/>
                    <a:pt x="472740" y="376962"/>
                    <a:pt x="467222" y="373537"/>
                  </a:cubicBezTo>
                  <a:cubicBezTo>
                    <a:pt x="459611" y="368400"/>
                    <a:pt x="454949" y="361264"/>
                    <a:pt x="450668" y="353178"/>
                  </a:cubicBezTo>
                  <a:cubicBezTo>
                    <a:pt x="446863" y="345091"/>
                    <a:pt x="445531" y="336148"/>
                    <a:pt x="445150" y="327300"/>
                  </a:cubicBezTo>
                  <a:cubicBezTo>
                    <a:pt x="445150" y="321402"/>
                    <a:pt x="445531" y="315027"/>
                    <a:pt x="445531" y="309034"/>
                  </a:cubicBezTo>
                  <a:cubicBezTo>
                    <a:pt x="445531" y="307321"/>
                    <a:pt x="445911" y="305609"/>
                    <a:pt x="445911" y="303896"/>
                  </a:cubicBezTo>
                  <a:lnTo>
                    <a:pt x="446767" y="303896"/>
                  </a:lnTo>
                  <a:cubicBezTo>
                    <a:pt x="447148" y="305989"/>
                    <a:pt x="447623" y="308178"/>
                    <a:pt x="447623" y="310271"/>
                  </a:cubicBezTo>
                  <a:cubicBezTo>
                    <a:pt x="449336" y="323019"/>
                    <a:pt x="451429" y="335292"/>
                    <a:pt x="456091" y="347660"/>
                  </a:cubicBezTo>
                  <a:cubicBezTo>
                    <a:pt x="459040" y="354890"/>
                    <a:pt x="462846" y="361645"/>
                    <a:pt x="469220" y="366782"/>
                  </a:cubicBezTo>
                  <a:cubicBezTo>
                    <a:pt x="474738" y="371444"/>
                    <a:pt x="483681" y="374013"/>
                    <a:pt x="490911" y="372681"/>
                  </a:cubicBezTo>
                  <a:cubicBezTo>
                    <a:pt x="488818" y="371444"/>
                    <a:pt x="486630" y="370588"/>
                    <a:pt x="485012" y="369256"/>
                  </a:cubicBezTo>
                  <a:cubicBezTo>
                    <a:pt x="475213" y="363357"/>
                    <a:pt x="469695" y="354414"/>
                    <a:pt x="465509" y="344235"/>
                  </a:cubicBezTo>
                  <a:cubicBezTo>
                    <a:pt x="460372" y="332343"/>
                    <a:pt x="457423" y="319594"/>
                    <a:pt x="453617" y="306846"/>
                  </a:cubicBezTo>
                  <a:cubicBezTo>
                    <a:pt x="450192" y="295334"/>
                    <a:pt x="446386" y="283917"/>
                    <a:pt x="440488" y="273262"/>
                  </a:cubicBezTo>
                  <a:cubicBezTo>
                    <a:pt x="436683" y="266888"/>
                    <a:pt x="432021" y="260989"/>
                    <a:pt x="426027" y="256232"/>
                  </a:cubicBezTo>
                  <a:cubicBezTo>
                    <a:pt x="419272" y="251095"/>
                    <a:pt x="411566" y="247289"/>
                    <a:pt x="403099" y="245196"/>
                  </a:cubicBezTo>
                  <a:cubicBezTo>
                    <a:pt x="402243" y="245196"/>
                    <a:pt x="401006" y="244340"/>
                    <a:pt x="401006" y="243484"/>
                  </a:cubicBezTo>
                  <a:cubicBezTo>
                    <a:pt x="399769" y="239203"/>
                    <a:pt x="399294" y="235017"/>
                    <a:pt x="401006" y="230355"/>
                  </a:cubicBezTo>
                  <a:cubicBezTo>
                    <a:pt x="402719" y="225693"/>
                    <a:pt x="406143" y="221887"/>
                    <a:pt x="409949" y="218462"/>
                  </a:cubicBezTo>
                  <a:cubicBezTo>
                    <a:pt x="412042" y="216750"/>
                    <a:pt x="413754" y="215038"/>
                    <a:pt x="415467" y="213325"/>
                  </a:cubicBezTo>
                  <a:cubicBezTo>
                    <a:pt x="411186" y="212944"/>
                    <a:pt x="407380" y="212469"/>
                    <a:pt x="403574" y="211613"/>
                  </a:cubicBezTo>
                  <a:cubicBezTo>
                    <a:pt x="398913" y="210376"/>
                    <a:pt x="396820" y="207331"/>
                    <a:pt x="397676" y="203145"/>
                  </a:cubicBezTo>
                  <a:cubicBezTo>
                    <a:pt x="397676" y="201433"/>
                    <a:pt x="398532" y="199720"/>
                    <a:pt x="399388" y="198484"/>
                  </a:cubicBezTo>
                  <a:cubicBezTo>
                    <a:pt x="401101" y="195534"/>
                    <a:pt x="403194" y="192966"/>
                    <a:pt x="404526" y="190873"/>
                  </a:cubicBezTo>
                  <a:cubicBezTo>
                    <a:pt x="399388" y="192585"/>
                    <a:pt x="393490" y="194298"/>
                    <a:pt x="387972" y="196391"/>
                  </a:cubicBezTo>
                  <a:cubicBezTo>
                    <a:pt x="385879" y="196771"/>
                    <a:pt x="384167" y="197627"/>
                    <a:pt x="382454" y="198484"/>
                  </a:cubicBezTo>
                  <a:cubicBezTo>
                    <a:pt x="379505" y="200196"/>
                    <a:pt x="379029" y="202289"/>
                    <a:pt x="380361" y="205238"/>
                  </a:cubicBezTo>
                  <a:cubicBezTo>
                    <a:pt x="385023" y="216750"/>
                    <a:pt x="389685" y="227786"/>
                    <a:pt x="394346" y="238822"/>
                  </a:cubicBezTo>
                  <a:cubicBezTo>
                    <a:pt x="396059" y="243960"/>
                    <a:pt x="396439" y="248621"/>
                    <a:pt x="394346" y="253283"/>
                  </a:cubicBezTo>
                  <a:cubicBezTo>
                    <a:pt x="390065" y="262606"/>
                    <a:pt x="385403" y="271930"/>
                    <a:pt x="381217" y="281349"/>
                  </a:cubicBezTo>
                  <a:cubicBezTo>
                    <a:pt x="379505" y="285154"/>
                    <a:pt x="376936" y="287247"/>
                    <a:pt x="373131" y="288103"/>
                  </a:cubicBezTo>
                  <a:cubicBezTo>
                    <a:pt x="367613" y="289340"/>
                    <a:pt x="362475" y="289340"/>
                    <a:pt x="356957" y="288960"/>
                  </a:cubicBezTo>
                  <a:cubicBezTo>
                    <a:pt x="354008" y="288579"/>
                    <a:pt x="351819" y="286867"/>
                    <a:pt x="350202" y="284298"/>
                  </a:cubicBezTo>
                  <a:cubicBezTo>
                    <a:pt x="347253" y="279160"/>
                    <a:pt x="345541" y="273642"/>
                    <a:pt x="345065" y="267744"/>
                  </a:cubicBezTo>
                  <a:cubicBezTo>
                    <a:pt x="345065" y="264795"/>
                    <a:pt x="346302" y="263082"/>
                    <a:pt x="348490" y="261370"/>
                  </a:cubicBezTo>
                  <a:cubicBezTo>
                    <a:pt x="349346" y="260513"/>
                    <a:pt x="350583" y="260133"/>
                    <a:pt x="351439" y="259277"/>
                  </a:cubicBezTo>
                  <a:cubicBezTo>
                    <a:pt x="357813" y="255852"/>
                    <a:pt x="364188" y="252902"/>
                    <a:pt x="370086" y="249478"/>
                  </a:cubicBezTo>
                  <a:cubicBezTo>
                    <a:pt x="373036" y="247384"/>
                    <a:pt x="375985" y="244816"/>
                    <a:pt x="378554" y="242247"/>
                  </a:cubicBezTo>
                  <a:cubicBezTo>
                    <a:pt x="382359" y="237966"/>
                    <a:pt x="380266" y="232923"/>
                    <a:pt x="375128" y="230735"/>
                  </a:cubicBezTo>
                  <a:cubicBezTo>
                    <a:pt x="373036" y="230355"/>
                    <a:pt x="370847" y="230735"/>
                    <a:pt x="369991" y="232448"/>
                  </a:cubicBezTo>
                  <a:cubicBezTo>
                    <a:pt x="371228" y="233304"/>
                    <a:pt x="372560" y="234160"/>
                    <a:pt x="373416" y="235397"/>
                  </a:cubicBezTo>
                  <a:cubicBezTo>
                    <a:pt x="376365" y="238822"/>
                    <a:pt x="375985" y="243484"/>
                    <a:pt x="372179" y="246433"/>
                  </a:cubicBezTo>
                  <a:cubicBezTo>
                    <a:pt x="367898" y="249382"/>
                    <a:pt x="363236" y="250714"/>
                    <a:pt x="358574" y="251951"/>
                  </a:cubicBezTo>
                  <a:cubicBezTo>
                    <a:pt x="358574" y="251570"/>
                    <a:pt x="358194" y="251570"/>
                    <a:pt x="358194" y="251570"/>
                  </a:cubicBezTo>
                  <a:cubicBezTo>
                    <a:pt x="359050" y="249858"/>
                    <a:pt x="359907" y="248146"/>
                    <a:pt x="360762" y="246053"/>
                  </a:cubicBezTo>
                  <a:cubicBezTo>
                    <a:pt x="356482" y="249858"/>
                    <a:pt x="352296" y="253283"/>
                    <a:pt x="348014" y="256708"/>
                  </a:cubicBezTo>
                  <a:cubicBezTo>
                    <a:pt x="346777" y="257945"/>
                    <a:pt x="345065" y="258420"/>
                    <a:pt x="343353" y="257945"/>
                  </a:cubicBezTo>
                  <a:cubicBezTo>
                    <a:pt x="341259" y="257564"/>
                    <a:pt x="338691" y="257088"/>
                    <a:pt x="336978" y="256232"/>
                  </a:cubicBezTo>
                  <a:cubicBezTo>
                    <a:pt x="332316" y="253663"/>
                    <a:pt x="328035" y="251095"/>
                    <a:pt x="323849" y="247765"/>
                  </a:cubicBezTo>
                  <a:cubicBezTo>
                    <a:pt x="319568" y="244340"/>
                    <a:pt x="316238" y="240535"/>
                    <a:pt x="317950" y="234160"/>
                  </a:cubicBezTo>
                  <a:cubicBezTo>
                    <a:pt x="318331" y="234541"/>
                    <a:pt x="318807" y="234541"/>
                    <a:pt x="319187" y="234541"/>
                  </a:cubicBezTo>
                  <a:cubicBezTo>
                    <a:pt x="320044" y="234541"/>
                    <a:pt x="320424" y="234921"/>
                    <a:pt x="320900" y="234921"/>
                  </a:cubicBezTo>
                  <a:cubicBezTo>
                    <a:pt x="326799" y="235778"/>
                    <a:pt x="332412" y="236158"/>
                    <a:pt x="338310" y="237014"/>
                  </a:cubicBezTo>
                  <a:cubicBezTo>
                    <a:pt x="343828" y="237871"/>
                    <a:pt x="348965" y="237014"/>
                    <a:pt x="354008" y="235778"/>
                  </a:cubicBezTo>
                  <a:cubicBezTo>
                    <a:pt x="356957" y="234921"/>
                    <a:pt x="359526" y="233685"/>
                    <a:pt x="361239" y="230640"/>
                  </a:cubicBezTo>
                  <a:lnTo>
                    <a:pt x="360382" y="230640"/>
                  </a:lnTo>
                  <a:cubicBezTo>
                    <a:pt x="352771" y="232353"/>
                    <a:pt x="345065" y="233209"/>
                    <a:pt x="337073" y="232353"/>
                  </a:cubicBezTo>
                  <a:cubicBezTo>
                    <a:pt x="332792" y="231972"/>
                    <a:pt x="328606" y="231116"/>
                    <a:pt x="323944" y="230260"/>
                  </a:cubicBezTo>
                  <a:cubicBezTo>
                    <a:pt x="321851" y="229879"/>
                    <a:pt x="320519" y="228167"/>
                    <a:pt x="320519" y="225978"/>
                  </a:cubicBezTo>
                  <a:cubicBezTo>
                    <a:pt x="320519" y="223029"/>
                    <a:pt x="324325" y="217511"/>
                    <a:pt x="328606" y="217892"/>
                  </a:cubicBezTo>
                  <a:lnTo>
                    <a:pt x="343923" y="217892"/>
                  </a:lnTo>
                  <a:cubicBezTo>
                    <a:pt x="343923" y="217892"/>
                    <a:pt x="345160" y="217511"/>
                    <a:pt x="345636" y="217035"/>
                  </a:cubicBezTo>
                  <a:cubicBezTo>
                    <a:pt x="345636" y="216655"/>
                    <a:pt x="346016" y="216655"/>
                    <a:pt x="346016" y="216655"/>
                  </a:cubicBezTo>
                  <a:lnTo>
                    <a:pt x="345636" y="216274"/>
                  </a:lnTo>
                  <a:cubicBezTo>
                    <a:pt x="345636" y="216274"/>
                    <a:pt x="344779" y="215894"/>
                    <a:pt x="343923" y="215894"/>
                  </a:cubicBezTo>
                  <a:cubicBezTo>
                    <a:pt x="340974" y="215513"/>
                    <a:pt x="337549" y="215513"/>
                    <a:pt x="334600" y="214657"/>
                  </a:cubicBezTo>
                  <a:cubicBezTo>
                    <a:pt x="330319" y="214276"/>
                    <a:pt x="329938" y="212944"/>
                    <a:pt x="329938" y="209139"/>
                  </a:cubicBezTo>
                  <a:cubicBezTo>
                    <a:pt x="330319" y="201528"/>
                    <a:pt x="330794" y="194298"/>
                    <a:pt x="331175" y="186591"/>
                  </a:cubicBezTo>
                  <a:cubicBezTo>
                    <a:pt x="331428" y="183737"/>
                    <a:pt x="330287" y="181771"/>
                    <a:pt x="327750" y="180693"/>
                  </a:cubicBezTo>
                  <a:cubicBezTo>
                    <a:pt x="326037" y="179837"/>
                    <a:pt x="325657" y="178600"/>
                    <a:pt x="326513" y="176412"/>
                  </a:cubicBezTo>
                  <a:cubicBezTo>
                    <a:pt x="326893" y="174319"/>
                    <a:pt x="327370" y="172130"/>
                    <a:pt x="327370" y="170037"/>
                  </a:cubicBezTo>
                  <a:cubicBezTo>
                    <a:pt x="327750" y="167944"/>
                    <a:pt x="326513" y="166612"/>
                    <a:pt x="324801" y="165756"/>
                  </a:cubicBezTo>
                  <a:cubicBezTo>
                    <a:pt x="322232" y="164519"/>
                    <a:pt x="319282" y="164519"/>
                    <a:pt x="315858" y="164900"/>
                  </a:cubicBezTo>
                  <a:lnTo>
                    <a:pt x="315858" y="166993"/>
                  </a:lnTo>
                  <a:cubicBezTo>
                    <a:pt x="317094" y="174223"/>
                    <a:pt x="317094" y="181454"/>
                    <a:pt x="315858" y="188209"/>
                  </a:cubicBezTo>
                  <a:cubicBezTo>
                    <a:pt x="313289" y="201338"/>
                    <a:pt x="306915" y="211137"/>
                    <a:pt x="294166" y="216274"/>
                  </a:cubicBezTo>
                  <a:cubicBezTo>
                    <a:pt x="288648" y="218367"/>
                    <a:pt x="282655" y="219224"/>
                    <a:pt x="276756" y="216655"/>
                  </a:cubicBezTo>
                  <a:cubicBezTo>
                    <a:pt x="273331" y="215418"/>
                    <a:pt x="270858" y="212374"/>
                    <a:pt x="270382" y="208568"/>
                  </a:cubicBezTo>
                  <a:cubicBezTo>
                    <a:pt x="270001" y="204287"/>
                    <a:pt x="271238" y="200957"/>
                    <a:pt x="275044" y="199245"/>
                  </a:cubicBezTo>
                  <a:cubicBezTo>
                    <a:pt x="277612" y="197532"/>
                    <a:pt x="280942" y="197152"/>
                    <a:pt x="283987" y="196295"/>
                  </a:cubicBezTo>
                  <a:cubicBezTo>
                    <a:pt x="286079" y="195915"/>
                    <a:pt x="287792" y="195915"/>
                    <a:pt x="289885" y="195915"/>
                  </a:cubicBezTo>
                  <a:lnTo>
                    <a:pt x="295403" y="195915"/>
                  </a:lnTo>
                  <a:cubicBezTo>
                    <a:pt x="282655" y="192109"/>
                    <a:pt x="269526" y="190777"/>
                    <a:pt x="259346" y="181454"/>
                  </a:cubicBezTo>
                  <a:lnTo>
                    <a:pt x="258965" y="181835"/>
                  </a:lnTo>
                  <a:lnTo>
                    <a:pt x="258965" y="182691"/>
                  </a:lnTo>
                  <a:cubicBezTo>
                    <a:pt x="259346" y="184784"/>
                    <a:pt x="258585" y="185640"/>
                    <a:pt x="256872" y="186496"/>
                  </a:cubicBezTo>
                  <a:cubicBezTo>
                    <a:pt x="252591" y="189065"/>
                    <a:pt x="249642" y="192395"/>
                    <a:pt x="248786" y="197152"/>
                  </a:cubicBezTo>
                  <a:cubicBezTo>
                    <a:pt x="247929" y="199245"/>
                    <a:pt x="247549" y="201813"/>
                    <a:pt x="248405" y="204382"/>
                  </a:cubicBezTo>
                  <a:cubicBezTo>
                    <a:pt x="253067" y="198864"/>
                    <a:pt x="258585" y="195439"/>
                    <a:pt x="261534" y="196771"/>
                  </a:cubicBezTo>
                  <a:cubicBezTo>
                    <a:pt x="260678" y="198008"/>
                    <a:pt x="260297" y="198864"/>
                    <a:pt x="259821" y="200196"/>
                  </a:cubicBezTo>
                  <a:cubicBezTo>
                    <a:pt x="259441" y="203145"/>
                    <a:pt x="258109" y="206095"/>
                    <a:pt x="258109" y="209139"/>
                  </a:cubicBezTo>
                  <a:cubicBezTo>
                    <a:pt x="258489" y="214657"/>
                    <a:pt x="261058" y="219319"/>
                    <a:pt x="264864" y="223124"/>
                  </a:cubicBezTo>
                  <a:cubicBezTo>
                    <a:pt x="265244" y="223981"/>
                    <a:pt x="265244" y="224837"/>
                    <a:pt x="266101" y="225693"/>
                  </a:cubicBezTo>
                  <a:cubicBezTo>
                    <a:pt x="259726" y="226549"/>
                    <a:pt x="255064" y="224837"/>
                    <a:pt x="250403" y="221412"/>
                  </a:cubicBezTo>
                  <a:cubicBezTo>
                    <a:pt x="245741" y="217987"/>
                    <a:pt x="242316" y="213801"/>
                    <a:pt x="239747" y="208663"/>
                  </a:cubicBezTo>
                  <a:cubicBezTo>
                    <a:pt x="237654" y="212944"/>
                    <a:pt x="238035" y="217606"/>
                    <a:pt x="238035" y="222268"/>
                  </a:cubicBezTo>
                  <a:cubicBezTo>
                    <a:pt x="232517" y="217987"/>
                    <a:pt x="226143" y="205238"/>
                    <a:pt x="231661" y="194678"/>
                  </a:cubicBezTo>
                  <a:cubicBezTo>
                    <a:pt x="228712" y="196391"/>
                    <a:pt x="226523" y="197627"/>
                    <a:pt x="224049" y="198959"/>
                  </a:cubicBezTo>
                  <a:cubicBezTo>
                    <a:pt x="224049" y="198579"/>
                    <a:pt x="223669" y="198579"/>
                    <a:pt x="223669" y="198579"/>
                  </a:cubicBezTo>
                  <a:cubicBezTo>
                    <a:pt x="224049" y="197342"/>
                    <a:pt x="224526" y="195629"/>
                    <a:pt x="225382" y="194773"/>
                  </a:cubicBezTo>
                  <a:cubicBezTo>
                    <a:pt x="226618" y="193061"/>
                    <a:pt x="227950" y="191824"/>
                    <a:pt x="229663" y="190492"/>
                  </a:cubicBezTo>
                  <a:cubicBezTo>
                    <a:pt x="233469" y="187067"/>
                    <a:pt x="238130" y="183737"/>
                    <a:pt x="241935" y="179456"/>
                  </a:cubicBezTo>
                  <a:cubicBezTo>
                    <a:pt x="245361" y="176507"/>
                    <a:pt x="247073" y="171845"/>
                    <a:pt x="246597" y="167183"/>
                  </a:cubicBezTo>
                  <a:cubicBezTo>
                    <a:pt x="246217" y="161665"/>
                    <a:pt x="243172" y="157384"/>
                    <a:pt x="238511" y="154435"/>
                  </a:cubicBezTo>
                  <a:cubicBezTo>
                    <a:pt x="237654" y="154054"/>
                    <a:pt x="236418" y="153579"/>
                    <a:pt x="235086" y="152722"/>
                  </a:cubicBezTo>
                  <a:lnTo>
                    <a:pt x="235086" y="154815"/>
                  </a:lnTo>
                  <a:cubicBezTo>
                    <a:pt x="235086" y="165851"/>
                    <a:pt x="228712" y="173462"/>
                    <a:pt x="219769" y="177363"/>
                  </a:cubicBezTo>
                  <a:cubicBezTo>
                    <a:pt x="211682" y="181168"/>
                    <a:pt x="203214" y="180312"/>
                    <a:pt x="195128" y="179932"/>
                  </a:cubicBezTo>
                  <a:cubicBezTo>
                    <a:pt x="191322" y="179551"/>
                    <a:pt x="187041" y="179551"/>
                    <a:pt x="183236" y="179551"/>
                  </a:cubicBezTo>
                  <a:cubicBezTo>
                    <a:pt x="184092" y="180407"/>
                    <a:pt x="184948" y="180788"/>
                    <a:pt x="185804" y="181264"/>
                  </a:cubicBezTo>
                  <a:cubicBezTo>
                    <a:pt x="191703" y="183832"/>
                    <a:pt x="195984" y="188875"/>
                    <a:pt x="199409" y="194393"/>
                  </a:cubicBezTo>
                  <a:cubicBezTo>
                    <a:pt x="202834" y="199530"/>
                    <a:pt x="206163" y="205048"/>
                    <a:pt x="209589" y="210090"/>
                  </a:cubicBezTo>
                  <a:cubicBezTo>
                    <a:pt x="213394" y="215608"/>
                    <a:pt x="217200" y="221126"/>
                    <a:pt x="223194" y="224551"/>
                  </a:cubicBezTo>
                  <a:cubicBezTo>
                    <a:pt x="223574" y="224932"/>
                    <a:pt x="224049" y="225408"/>
                    <a:pt x="224906" y="226264"/>
                  </a:cubicBezTo>
                  <a:cubicBezTo>
                    <a:pt x="220625" y="225883"/>
                    <a:pt x="217295" y="224551"/>
                    <a:pt x="214251" y="222458"/>
                  </a:cubicBezTo>
                  <a:cubicBezTo>
                    <a:pt x="208732" y="219509"/>
                    <a:pt x="204071" y="215228"/>
                    <a:pt x="199409" y="210566"/>
                  </a:cubicBezTo>
                  <a:cubicBezTo>
                    <a:pt x="193891" y="205429"/>
                    <a:pt x="188754" y="199911"/>
                    <a:pt x="183236" y="194868"/>
                  </a:cubicBezTo>
                  <a:cubicBezTo>
                    <a:pt x="175149" y="188494"/>
                    <a:pt x="166206" y="184689"/>
                    <a:pt x="155645" y="185545"/>
                  </a:cubicBezTo>
                  <a:lnTo>
                    <a:pt x="154408" y="185545"/>
                  </a:lnTo>
                  <a:lnTo>
                    <a:pt x="154408" y="184308"/>
                  </a:lnTo>
                  <a:cubicBezTo>
                    <a:pt x="159546" y="177553"/>
                    <a:pt x="165920" y="172416"/>
                    <a:pt x="174768" y="171179"/>
                  </a:cubicBezTo>
                  <a:cubicBezTo>
                    <a:pt x="181999" y="170323"/>
                    <a:pt x="189229" y="170799"/>
                    <a:pt x="196460" y="170323"/>
                  </a:cubicBezTo>
                  <a:cubicBezTo>
                    <a:pt x="199409" y="170323"/>
                    <a:pt x="201977" y="169942"/>
                    <a:pt x="204927" y="169467"/>
                  </a:cubicBezTo>
                  <a:cubicBezTo>
                    <a:pt x="209208" y="169086"/>
                    <a:pt x="213394" y="166898"/>
                    <a:pt x="216439" y="163092"/>
                  </a:cubicBezTo>
                  <a:cubicBezTo>
                    <a:pt x="215583" y="163092"/>
                    <a:pt x="214726" y="163092"/>
                    <a:pt x="213870" y="163473"/>
                  </a:cubicBezTo>
                  <a:lnTo>
                    <a:pt x="211301" y="163473"/>
                  </a:lnTo>
                  <a:cubicBezTo>
                    <a:pt x="197697" y="164710"/>
                    <a:pt x="185804" y="160904"/>
                    <a:pt x="176481" y="151200"/>
                  </a:cubicBezTo>
                  <a:cubicBezTo>
                    <a:pt x="169251" y="144445"/>
                    <a:pt x="164208" y="136359"/>
                    <a:pt x="161639" y="127416"/>
                  </a:cubicBezTo>
                  <a:cubicBezTo>
                    <a:pt x="159546" y="120661"/>
                    <a:pt x="158690" y="113430"/>
                    <a:pt x="156977" y="106200"/>
                  </a:cubicBezTo>
                  <a:cubicBezTo>
                    <a:pt x="155741" y="98969"/>
                    <a:pt x="153172" y="92215"/>
                    <a:pt x="148034" y="87077"/>
                  </a:cubicBezTo>
                  <a:cubicBezTo>
                    <a:pt x="143373" y="82415"/>
                    <a:pt x="137379" y="80322"/>
                    <a:pt x="131005" y="78610"/>
                  </a:cubicBezTo>
                  <a:cubicBezTo>
                    <a:pt x="126724" y="77373"/>
                    <a:pt x="122538" y="76041"/>
                    <a:pt x="118732" y="74804"/>
                  </a:cubicBezTo>
                  <a:cubicBezTo>
                    <a:pt x="114451" y="73092"/>
                    <a:pt x="112358" y="68430"/>
                    <a:pt x="113214" y="64149"/>
                  </a:cubicBezTo>
                  <a:lnTo>
                    <a:pt x="114451" y="64149"/>
                  </a:lnTo>
                  <a:cubicBezTo>
                    <a:pt x="120350" y="66242"/>
                    <a:pt x="126343" y="65386"/>
                    <a:pt x="132242" y="64149"/>
                  </a:cubicBezTo>
                  <a:cubicBezTo>
                    <a:pt x="142041" y="62437"/>
                    <a:pt x="151365" y="59868"/>
                    <a:pt x="161163" y="58631"/>
                  </a:cubicBezTo>
                  <a:cubicBezTo>
                    <a:pt x="173056" y="56919"/>
                    <a:pt x="183711" y="60724"/>
                    <a:pt x="188754" y="72616"/>
                  </a:cubicBezTo>
                  <a:cubicBezTo>
                    <a:pt x="191322" y="77754"/>
                    <a:pt x="193035" y="83272"/>
                    <a:pt x="195508" y="88314"/>
                  </a:cubicBezTo>
                  <a:cubicBezTo>
                    <a:pt x="199789" y="98969"/>
                    <a:pt x="206163" y="108674"/>
                    <a:pt x="215012" y="115904"/>
                  </a:cubicBezTo>
                  <a:cubicBezTo>
                    <a:pt x="225667" y="123991"/>
                    <a:pt x="237083" y="126559"/>
                    <a:pt x="249452" y="120566"/>
                  </a:cubicBezTo>
                  <a:cubicBezTo>
                    <a:pt x="252020" y="119329"/>
                    <a:pt x="254113" y="117997"/>
                    <a:pt x="256206" y="116760"/>
                  </a:cubicBezTo>
                  <a:cubicBezTo>
                    <a:pt x="220529" y="80227"/>
                    <a:pt x="185328" y="44551"/>
                    <a:pt x="149652" y="8493"/>
                  </a:cubicBezTo>
                  <a:cubicBezTo>
                    <a:pt x="150033" y="11918"/>
                    <a:pt x="150888" y="14392"/>
                    <a:pt x="151745" y="17436"/>
                  </a:cubicBezTo>
                  <a:cubicBezTo>
                    <a:pt x="155170" y="28472"/>
                    <a:pt x="158500" y="39508"/>
                    <a:pt x="161925" y="51020"/>
                  </a:cubicBezTo>
                  <a:cubicBezTo>
                    <a:pt x="162305" y="52257"/>
                    <a:pt x="162305" y="53113"/>
                    <a:pt x="160688" y="53113"/>
                  </a:cubicBezTo>
                  <a:cubicBezTo>
                    <a:pt x="157263" y="53494"/>
                    <a:pt x="154314" y="53969"/>
                    <a:pt x="150888" y="53969"/>
                  </a:cubicBezTo>
                  <a:cubicBezTo>
                    <a:pt x="145751" y="53589"/>
                    <a:pt x="140709" y="52732"/>
                    <a:pt x="136047" y="51401"/>
                  </a:cubicBezTo>
                  <a:cubicBezTo>
                    <a:pt x="128436" y="49688"/>
                    <a:pt x="122062" y="45502"/>
                    <a:pt x="117400" y="39128"/>
                  </a:cubicBezTo>
                  <a:cubicBezTo>
                    <a:pt x="111882" y="31517"/>
                    <a:pt x="111502" y="22954"/>
                    <a:pt x="113119" y="14487"/>
                  </a:cubicBezTo>
                  <a:cubicBezTo>
                    <a:pt x="113975" y="10206"/>
                    <a:pt x="115688" y="6020"/>
                    <a:pt x="116925" y="1739"/>
                  </a:cubicBezTo>
                  <a:cubicBezTo>
                    <a:pt x="114356" y="502"/>
                    <a:pt x="111787" y="26"/>
                    <a:pt x="108838" y="26"/>
                  </a:cubicBezTo>
                  <a:cubicBezTo>
                    <a:pt x="100370" y="-354"/>
                    <a:pt x="93521" y="3451"/>
                    <a:pt x="88002" y="9350"/>
                  </a:cubicBezTo>
                  <a:cubicBezTo>
                    <a:pt x="78679" y="18673"/>
                    <a:pt x="74017" y="30565"/>
                    <a:pt x="76491" y="43789"/>
                  </a:cubicBezTo>
                  <a:cubicBezTo>
                    <a:pt x="79060" y="59107"/>
                    <a:pt x="87147" y="70999"/>
                    <a:pt x="102368" y="76898"/>
                  </a:cubicBezTo>
                  <a:cubicBezTo>
                    <a:pt x="109599" y="79466"/>
                    <a:pt x="116830" y="82035"/>
                    <a:pt x="124060" y="84508"/>
                  </a:cubicBezTo>
                  <a:cubicBezTo>
                    <a:pt x="133383" y="88314"/>
                    <a:pt x="141470" y="93832"/>
                    <a:pt x="146988" y="102775"/>
                  </a:cubicBezTo>
                  <a:cubicBezTo>
                    <a:pt x="148700" y="105724"/>
                    <a:pt x="149937" y="108674"/>
                    <a:pt x="150794" y="112574"/>
                  </a:cubicBezTo>
                  <a:cubicBezTo>
                    <a:pt x="140614" y="111718"/>
                    <a:pt x="130814" y="110862"/>
                    <a:pt x="120635" y="110005"/>
                  </a:cubicBezTo>
                  <a:cubicBezTo>
                    <a:pt x="121491" y="110005"/>
                    <a:pt x="121491" y="110386"/>
                    <a:pt x="121872" y="110386"/>
                  </a:cubicBezTo>
                  <a:cubicBezTo>
                    <a:pt x="130814" y="112955"/>
                    <a:pt x="140138" y="115523"/>
                    <a:pt x="149081" y="117997"/>
                  </a:cubicBezTo>
                  <a:cubicBezTo>
                    <a:pt x="150794" y="118377"/>
                    <a:pt x="151650" y="118853"/>
                    <a:pt x="152030" y="120090"/>
                  </a:cubicBezTo>
                  <a:cubicBezTo>
                    <a:pt x="154980" y="129413"/>
                    <a:pt x="158405" y="138737"/>
                    <a:pt x="161354" y="147680"/>
                  </a:cubicBezTo>
                  <a:cubicBezTo>
                    <a:pt x="161734" y="148536"/>
                    <a:pt x="161734" y="149392"/>
                    <a:pt x="161734" y="150249"/>
                  </a:cubicBezTo>
                  <a:cubicBezTo>
                    <a:pt x="161734" y="150249"/>
                    <a:pt x="161608" y="150534"/>
                    <a:pt x="161354" y="151105"/>
                  </a:cubicBezTo>
                  <a:cubicBezTo>
                    <a:pt x="134620" y="137500"/>
                    <a:pt x="107887" y="124371"/>
                    <a:pt x="80677" y="111147"/>
                  </a:cubicBezTo>
                  <a:cubicBezTo>
                    <a:pt x="81058" y="111528"/>
                    <a:pt x="81058" y="112003"/>
                    <a:pt x="81533" y="112384"/>
                  </a:cubicBezTo>
                  <a:cubicBezTo>
                    <a:pt x="84482" y="116189"/>
                    <a:pt x="87432" y="119614"/>
                    <a:pt x="90856" y="123039"/>
                  </a:cubicBezTo>
                  <a:cubicBezTo>
                    <a:pt x="94662" y="127701"/>
                    <a:pt x="98944" y="132363"/>
                    <a:pt x="102749" y="137025"/>
                  </a:cubicBezTo>
                  <a:cubicBezTo>
                    <a:pt x="108267" y="142923"/>
                    <a:pt x="113404" y="148917"/>
                    <a:pt x="118447" y="155291"/>
                  </a:cubicBezTo>
                  <a:cubicBezTo>
                    <a:pt x="122252" y="159097"/>
                    <a:pt x="126058" y="163378"/>
                    <a:pt x="129482" y="167564"/>
                  </a:cubicBezTo>
                  <a:cubicBezTo>
                    <a:pt x="130339" y="168420"/>
                    <a:pt x="130339" y="169657"/>
                    <a:pt x="129102" y="169657"/>
                  </a:cubicBezTo>
                  <a:cubicBezTo>
                    <a:pt x="125677" y="170894"/>
                    <a:pt x="121872" y="172226"/>
                    <a:pt x="118066" y="172606"/>
                  </a:cubicBezTo>
                  <a:cubicBezTo>
                    <a:pt x="112168" y="173462"/>
                    <a:pt x="106554" y="170894"/>
                    <a:pt x="101893" y="167088"/>
                  </a:cubicBezTo>
                  <a:cubicBezTo>
                    <a:pt x="95519" y="161951"/>
                    <a:pt x="89620" y="156433"/>
                    <a:pt x="83246" y="151390"/>
                  </a:cubicBezTo>
                  <a:cubicBezTo>
                    <a:pt x="73066" y="143779"/>
                    <a:pt x="62030" y="139498"/>
                    <a:pt x="49281" y="141211"/>
                  </a:cubicBezTo>
                  <a:cubicBezTo>
                    <a:pt x="34821" y="142923"/>
                    <a:pt x="23404" y="149678"/>
                    <a:pt x="14080" y="161189"/>
                  </a:cubicBezTo>
                  <a:cubicBezTo>
                    <a:pt x="7706" y="169276"/>
                    <a:pt x="4281" y="178980"/>
                    <a:pt x="5138" y="189636"/>
                  </a:cubicBezTo>
                  <a:cubicBezTo>
                    <a:pt x="5518" y="193441"/>
                    <a:pt x="6374" y="197247"/>
                    <a:pt x="7231" y="201528"/>
                  </a:cubicBezTo>
                  <a:cubicBezTo>
                    <a:pt x="8087" y="201147"/>
                    <a:pt x="8943" y="200672"/>
                    <a:pt x="9323" y="200291"/>
                  </a:cubicBezTo>
                  <a:cubicBezTo>
                    <a:pt x="15698" y="196866"/>
                    <a:pt x="22452" y="193536"/>
                    <a:pt x="29683" y="191348"/>
                  </a:cubicBezTo>
                  <a:cubicBezTo>
                    <a:pt x="41956" y="187923"/>
                    <a:pt x="53467" y="189255"/>
                    <a:pt x="63647" y="197723"/>
                  </a:cubicBezTo>
                  <a:cubicBezTo>
                    <a:pt x="68784" y="201528"/>
                    <a:pt x="73447" y="206665"/>
                    <a:pt x="78489" y="210851"/>
                  </a:cubicBezTo>
                  <a:cubicBezTo>
                    <a:pt x="79726" y="212088"/>
                    <a:pt x="78870" y="212564"/>
                    <a:pt x="78108" y="213420"/>
                  </a:cubicBezTo>
                  <a:cubicBezTo>
                    <a:pt x="75539" y="214657"/>
                    <a:pt x="73447" y="215513"/>
                    <a:pt x="70878" y="216845"/>
                  </a:cubicBezTo>
                  <a:cubicBezTo>
                    <a:pt x="67453" y="218938"/>
                    <a:pt x="63647" y="220651"/>
                    <a:pt x="60222" y="222744"/>
                  </a:cubicBezTo>
                  <a:cubicBezTo>
                    <a:pt x="66596" y="221031"/>
                    <a:pt x="72971" y="218938"/>
                    <a:pt x="78870" y="216845"/>
                  </a:cubicBezTo>
                  <a:cubicBezTo>
                    <a:pt x="82294" y="215989"/>
                    <a:pt x="84768" y="215608"/>
                    <a:pt x="87336" y="218558"/>
                  </a:cubicBezTo>
                  <a:cubicBezTo>
                    <a:pt x="87336" y="218938"/>
                    <a:pt x="88193" y="219414"/>
                    <a:pt x="88573" y="219794"/>
                  </a:cubicBezTo>
                  <a:cubicBezTo>
                    <a:pt x="98753" y="227881"/>
                    <a:pt x="110645" y="232067"/>
                    <a:pt x="123394" y="232067"/>
                  </a:cubicBezTo>
                  <a:cubicBezTo>
                    <a:pt x="130148" y="232067"/>
                    <a:pt x="136523" y="230830"/>
                    <a:pt x="142897" y="229974"/>
                  </a:cubicBezTo>
                  <a:cubicBezTo>
                    <a:pt x="153077" y="228737"/>
                    <a:pt x="163257" y="227025"/>
                    <a:pt x="173436" y="225312"/>
                  </a:cubicBezTo>
                  <a:cubicBezTo>
                    <a:pt x="179811" y="224456"/>
                    <a:pt x="186185" y="224076"/>
                    <a:pt x="192559" y="223600"/>
                  </a:cubicBezTo>
                  <a:cubicBezTo>
                    <a:pt x="195508" y="223600"/>
                    <a:pt x="198457" y="224456"/>
                    <a:pt x="201026" y="225693"/>
                  </a:cubicBezTo>
                  <a:cubicBezTo>
                    <a:pt x="203975" y="226930"/>
                    <a:pt x="205688" y="229118"/>
                    <a:pt x="205688" y="232448"/>
                  </a:cubicBezTo>
                  <a:cubicBezTo>
                    <a:pt x="205688" y="235778"/>
                    <a:pt x="203120" y="236729"/>
                    <a:pt x="200551" y="237966"/>
                  </a:cubicBezTo>
                  <a:cubicBezTo>
                    <a:pt x="196269" y="239678"/>
                    <a:pt x="192083" y="239678"/>
                    <a:pt x="187422" y="239678"/>
                  </a:cubicBezTo>
                  <a:lnTo>
                    <a:pt x="22643" y="239678"/>
                  </a:lnTo>
                  <a:cubicBezTo>
                    <a:pt x="38341" y="248621"/>
                    <a:pt x="54038" y="256708"/>
                    <a:pt x="69736" y="265175"/>
                  </a:cubicBezTo>
                  <a:cubicBezTo>
                    <a:pt x="75254" y="268124"/>
                    <a:pt x="81248" y="271074"/>
                    <a:pt x="86766" y="274499"/>
                  </a:cubicBezTo>
                  <a:cubicBezTo>
                    <a:pt x="88478" y="275355"/>
                    <a:pt x="88478" y="275736"/>
                    <a:pt x="87147" y="277067"/>
                  </a:cubicBezTo>
                  <a:cubicBezTo>
                    <a:pt x="85434" y="278304"/>
                    <a:pt x="84197" y="279636"/>
                    <a:pt x="82865" y="280873"/>
                  </a:cubicBezTo>
                  <a:cubicBezTo>
                    <a:pt x="76491" y="287247"/>
                    <a:pt x="70592" y="293146"/>
                    <a:pt x="63742" y="298664"/>
                  </a:cubicBezTo>
                  <a:cubicBezTo>
                    <a:pt x="56987" y="303801"/>
                    <a:pt x="49757" y="305894"/>
                    <a:pt x="41195" y="303325"/>
                  </a:cubicBezTo>
                  <a:cubicBezTo>
                    <a:pt x="35296" y="301232"/>
                    <a:pt x="29303" y="299900"/>
                    <a:pt x="22929" y="299044"/>
                  </a:cubicBezTo>
                  <a:cubicBezTo>
                    <a:pt x="19979" y="298664"/>
                    <a:pt x="17030" y="298664"/>
                    <a:pt x="14461" y="299425"/>
                  </a:cubicBezTo>
                  <a:cubicBezTo>
                    <a:pt x="14080" y="299805"/>
                    <a:pt x="13224" y="299805"/>
                    <a:pt x="12749" y="299805"/>
                  </a:cubicBezTo>
                  <a:cubicBezTo>
                    <a:pt x="10655" y="300662"/>
                    <a:pt x="8943" y="301898"/>
                    <a:pt x="7231" y="303611"/>
                  </a:cubicBezTo>
                  <a:lnTo>
                    <a:pt x="7231" y="303611"/>
                  </a:lnTo>
                  <a:cubicBezTo>
                    <a:pt x="6374" y="304467"/>
                    <a:pt x="5518" y="305323"/>
                    <a:pt x="4662" y="306560"/>
                  </a:cubicBezTo>
                  <a:cubicBezTo>
                    <a:pt x="4281" y="306941"/>
                    <a:pt x="4281" y="307416"/>
                    <a:pt x="3806" y="307797"/>
                  </a:cubicBezTo>
                  <a:cubicBezTo>
                    <a:pt x="2949" y="309034"/>
                    <a:pt x="2569" y="309890"/>
                    <a:pt x="2093" y="311222"/>
                  </a:cubicBezTo>
                  <a:cubicBezTo>
                    <a:pt x="2093" y="311222"/>
                    <a:pt x="2093" y="311602"/>
                    <a:pt x="1712" y="311602"/>
                  </a:cubicBezTo>
                  <a:cubicBezTo>
                    <a:pt x="856" y="313696"/>
                    <a:pt x="476" y="316264"/>
                    <a:pt x="0" y="318357"/>
                  </a:cubicBezTo>
                  <a:lnTo>
                    <a:pt x="381" y="318738"/>
                  </a:lnTo>
                  <a:cubicBezTo>
                    <a:pt x="8467" y="318357"/>
                    <a:pt x="15222" y="321687"/>
                    <a:pt x="21216" y="326349"/>
                  </a:cubicBezTo>
                  <a:cubicBezTo>
                    <a:pt x="27971" y="331011"/>
                    <a:pt x="33964" y="336148"/>
                    <a:pt x="40719" y="340334"/>
                  </a:cubicBezTo>
                  <a:cubicBezTo>
                    <a:pt x="52611" y="348421"/>
                    <a:pt x="64884" y="349657"/>
                    <a:pt x="78489" y="344996"/>
                  </a:cubicBezTo>
                  <a:cubicBezTo>
                    <a:pt x="86576" y="342047"/>
                    <a:pt x="94187" y="337385"/>
                    <a:pt x="101417" y="332247"/>
                  </a:cubicBezTo>
                  <a:cubicBezTo>
                    <a:pt x="103510" y="330535"/>
                    <a:pt x="105222" y="329298"/>
                    <a:pt x="107316" y="327586"/>
                  </a:cubicBezTo>
                  <a:cubicBezTo>
                    <a:pt x="107316" y="327586"/>
                    <a:pt x="107601" y="327871"/>
                    <a:pt x="108172" y="328442"/>
                  </a:cubicBezTo>
                  <a:cubicBezTo>
                    <a:pt x="102654" y="337385"/>
                    <a:pt x="97136" y="346233"/>
                    <a:pt x="91618" y="355651"/>
                  </a:cubicBezTo>
                  <a:cubicBezTo>
                    <a:pt x="86100" y="364594"/>
                    <a:pt x="80582" y="373918"/>
                    <a:pt x="75064" y="382861"/>
                  </a:cubicBezTo>
                  <a:cubicBezTo>
                    <a:pt x="83531" y="378579"/>
                    <a:pt x="91237" y="374393"/>
                    <a:pt x="99229" y="369732"/>
                  </a:cubicBezTo>
                  <a:cubicBezTo>
                    <a:pt x="112358" y="362977"/>
                    <a:pt x="125106" y="355746"/>
                    <a:pt x="138331" y="348516"/>
                  </a:cubicBezTo>
                  <a:cubicBezTo>
                    <a:pt x="145085" y="344710"/>
                    <a:pt x="152316" y="340905"/>
                    <a:pt x="159165" y="337004"/>
                  </a:cubicBezTo>
                  <a:cubicBezTo>
                    <a:pt x="167633" y="332343"/>
                    <a:pt x="176195" y="327681"/>
                    <a:pt x="184663" y="323019"/>
                  </a:cubicBezTo>
                  <a:cubicBezTo>
                    <a:pt x="185043" y="322638"/>
                    <a:pt x="185900" y="322638"/>
                    <a:pt x="187231" y="322163"/>
                  </a:cubicBezTo>
                  <a:lnTo>
                    <a:pt x="187231" y="324731"/>
                  </a:lnTo>
                  <a:cubicBezTo>
                    <a:pt x="186851" y="329393"/>
                    <a:pt x="186851" y="334055"/>
                    <a:pt x="186375" y="338717"/>
                  </a:cubicBezTo>
                  <a:cubicBezTo>
                    <a:pt x="185519" y="346803"/>
                    <a:pt x="183806" y="354414"/>
                    <a:pt x="180477" y="362026"/>
                  </a:cubicBezTo>
                  <a:cubicBezTo>
                    <a:pt x="180477" y="362882"/>
                    <a:pt x="179620" y="363738"/>
                    <a:pt x="178764" y="363738"/>
                  </a:cubicBezTo>
                  <a:cubicBezTo>
                    <a:pt x="166872" y="367163"/>
                    <a:pt x="154599" y="370493"/>
                    <a:pt x="142707" y="373918"/>
                  </a:cubicBezTo>
                  <a:cubicBezTo>
                    <a:pt x="137189" y="375155"/>
                    <a:pt x="131671" y="376867"/>
                    <a:pt x="126153" y="378199"/>
                  </a:cubicBezTo>
                  <a:lnTo>
                    <a:pt x="126153" y="378199"/>
                  </a:lnTo>
                  <a:cubicBezTo>
                    <a:pt x="142326" y="376962"/>
                    <a:pt x="158024" y="375250"/>
                    <a:pt x="174102" y="373537"/>
                  </a:cubicBezTo>
                  <a:cubicBezTo>
                    <a:pt x="173722" y="374774"/>
                    <a:pt x="173246" y="375250"/>
                    <a:pt x="172865" y="375630"/>
                  </a:cubicBezTo>
                  <a:cubicBezTo>
                    <a:pt x="170772" y="377723"/>
                    <a:pt x="169060" y="380292"/>
                    <a:pt x="166967" y="382005"/>
                  </a:cubicBezTo>
                  <a:cubicBezTo>
                    <a:pt x="159737" y="387903"/>
                    <a:pt x="151269" y="390947"/>
                    <a:pt x="142326" y="393516"/>
                  </a:cubicBezTo>
                  <a:cubicBezTo>
                    <a:pt x="134715" y="395609"/>
                    <a:pt x="126628" y="397797"/>
                    <a:pt x="119017" y="400271"/>
                  </a:cubicBezTo>
                  <a:cubicBezTo>
                    <a:pt x="107982" y="404552"/>
                    <a:pt x="99514" y="411782"/>
                    <a:pt x="94377" y="422818"/>
                  </a:cubicBezTo>
                  <a:cubicBezTo>
                    <a:pt x="92284" y="427956"/>
                    <a:pt x="91427" y="432998"/>
                    <a:pt x="92664" y="438516"/>
                  </a:cubicBezTo>
                  <a:cubicBezTo>
                    <a:pt x="93901" y="444034"/>
                    <a:pt x="97326" y="448315"/>
                    <a:pt x="99895" y="452977"/>
                  </a:cubicBezTo>
                  <a:cubicBezTo>
                    <a:pt x="101132" y="455546"/>
                    <a:pt x="102464" y="458115"/>
                    <a:pt x="102844" y="460588"/>
                  </a:cubicBezTo>
                  <a:cubicBezTo>
                    <a:pt x="103225" y="463537"/>
                    <a:pt x="101607" y="464394"/>
                    <a:pt x="98563" y="464870"/>
                  </a:cubicBezTo>
                  <a:cubicBezTo>
                    <a:pt x="95613" y="465250"/>
                    <a:pt x="92664" y="465726"/>
                    <a:pt x="89620" y="466963"/>
                  </a:cubicBezTo>
                  <a:cubicBezTo>
                    <a:pt x="83246" y="469056"/>
                    <a:pt x="78108" y="476286"/>
                    <a:pt x="78964" y="482660"/>
                  </a:cubicBezTo>
                  <a:cubicBezTo>
                    <a:pt x="79821" y="496646"/>
                    <a:pt x="90476" y="505969"/>
                    <a:pt x="103986" y="505969"/>
                  </a:cubicBezTo>
                  <a:cubicBezTo>
                    <a:pt x="112073" y="505969"/>
                    <a:pt x="118447" y="502163"/>
                    <a:pt x="123108" y="495789"/>
                  </a:cubicBezTo>
                  <a:cubicBezTo>
                    <a:pt x="126914" y="490652"/>
                    <a:pt x="129482" y="484753"/>
                    <a:pt x="131576" y="478760"/>
                  </a:cubicBezTo>
                  <a:cubicBezTo>
                    <a:pt x="133669" y="472005"/>
                    <a:pt x="135381" y="464774"/>
                    <a:pt x="137094" y="457924"/>
                  </a:cubicBezTo>
                  <a:cubicBezTo>
                    <a:pt x="138806" y="451550"/>
                    <a:pt x="142231" y="446413"/>
                    <a:pt x="147749" y="442607"/>
                  </a:cubicBezTo>
                  <a:cubicBezTo>
                    <a:pt x="155836" y="437089"/>
                    <a:pt x="165159" y="433664"/>
                    <a:pt x="174483" y="430334"/>
                  </a:cubicBezTo>
                  <a:cubicBezTo>
                    <a:pt x="176195" y="429478"/>
                    <a:pt x="177908" y="429098"/>
                    <a:pt x="180382" y="428241"/>
                  </a:cubicBezTo>
                  <a:cubicBezTo>
                    <a:pt x="177432" y="454594"/>
                    <a:pt x="174483" y="479996"/>
                    <a:pt x="171058" y="506349"/>
                  </a:cubicBezTo>
                  <a:cubicBezTo>
                    <a:pt x="201597" y="457544"/>
                    <a:pt x="231375" y="409499"/>
                    <a:pt x="261534" y="361169"/>
                  </a:cubicBezTo>
                  <a:cubicBezTo>
                    <a:pt x="262390" y="361550"/>
                    <a:pt x="262771" y="362026"/>
                    <a:pt x="263246" y="362406"/>
                  </a:cubicBezTo>
                  <a:cubicBezTo>
                    <a:pt x="264959" y="364975"/>
                    <a:pt x="266672" y="367543"/>
                    <a:pt x="268384" y="370017"/>
                  </a:cubicBezTo>
                  <a:cubicBezTo>
                    <a:pt x="271809" y="376391"/>
                    <a:pt x="273046" y="383146"/>
                    <a:pt x="269240" y="389996"/>
                  </a:cubicBezTo>
                  <a:cubicBezTo>
                    <a:pt x="266672" y="393802"/>
                    <a:pt x="263341" y="396751"/>
                    <a:pt x="259441" y="399795"/>
                  </a:cubicBezTo>
                  <a:cubicBezTo>
                    <a:pt x="253543" y="404933"/>
                    <a:pt x="247168" y="409119"/>
                    <a:pt x="242411" y="415112"/>
                  </a:cubicBezTo>
                  <a:cubicBezTo>
                    <a:pt x="235657" y="423199"/>
                    <a:pt x="233088" y="432142"/>
                    <a:pt x="233469" y="441846"/>
                  </a:cubicBezTo>
                  <a:cubicBezTo>
                    <a:pt x="233469" y="446127"/>
                    <a:pt x="234324" y="450313"/>
                    <a:pt x="234705" y="454975"/>
                  </a:cubicBezTo>
                  <a:cubicBezTo>
                    <a:pt x="235086" y="455356"/>
                    <a:pt x="234705" y="456212"/>
                    <a:pt x="234324" y="457068"/>
                  </a:cubicBezTo>
                  <a:cubicBezTo>
                    <a:pt x="230043" y="461730"/>
                    <a:pt x="225857" y="466867"/>
                    <a:pt x="221195" y="471910"/>
                  </a:cubicBezTo>
                  <a:cubicBezTo>
                    <a:pt x="219103" y="474003"/>
                    <a:pt x="216914" y="476571"/>
                    <a:pt x="214821" y="479140"/>
                  </a:cubicBezTo>
                  <a:cubicBezTo>
                    <a:pt x="215677" y="478760"/>
                    <a:pt x="216534" y="478284"/>
                    <a:pt x="217390" y="477903"/>
                  </a:cubicBezTo>
                  <a:cubicBezTo>
                    <a:pt x="223764" y="474098"/>
                    <a:pt x="229663" y="470292"/>
                    <a:pt x="236037" y="466392"/>
                  </a:cubicBezTo>
                  <a:cubicBezTo>
                    <a:pt x="237274" y="465155"/>
                    <a:pt x="238130" y="465536"/>
                    <a:pt x="238986" y="467248"/>
                  </a:cubicBezTo>
                  <a:cubicBezTo>
                    <a:pt x="240223" y="470197"/>
                    <a:pt x="241935" y="473622"/>
                    <a:pt x="243267" y="476571"/>
                  </a:cubicBezTo>
                  <a:cubicBezTo>
                    <a:pt x="246692" y="483802"/>
                    <a:pt x="250498" y="490557"/>
                    <a:pt x="253447" y="497787"/>
                  </a:cubicBezTo>
                  <a:cubicBezTo>
                    <a:pt x="256872" y="506730"/>
                    <a:pt x="256397" y="515578"/>
                    <a:pt x="251735" y="524521"/>
                  </a:cubicBezTo>
                  <a:cubicBezTo>
                    <a:pt x="247454" y="532608"/>
                    <a:pt x="240699" y="539362"/>
                    <a:pt x="233469" y="545356"/>
                  </a:cubicBezTo>
                  <a:cubicBezTo>
                    <a:pt x="230900" y="547449"/>
                    <a:pt x="228331" y="549637"/>
                    <a:pt x="225382" y="551730"/>
                  </a:cubicBezTo>
                  <a:cubicBezTo>
                    <a:pt x="230043" y="553443"/>
                    <a:pt x="234324" y="553823"/>
                    <a:pt x="238511" y="553823"/>
                  </a:cubicBezTo>
                  <a:cubicBezTo>
                    <a:pt x="244029" y="553823"/>
                    <a:pt x="250022" y="553443"/>
                    <a:pt x="255540" y="552967"/>
                  </a:cubicBezTo>
                  <a:cubicBezTo>
                    <a:pt x="265720" y="551730"/>
                    <a:pt x="275044" y="548305"/>
                    <a:pt x="283606" y="542787"/>
                  </a:cubicBezTo>
                  <a:cubicBezTo>
                    <a:pt x="294261" y="536413"/>
                    <a:pt x="301016" y="527470"/>
                    <a:pt x="303585" y="515197"/>
                  </a:cubicBezTo>
                  <a:cubicBezTo>
                    <a:pt x="303965" y="513961"/>
                    <a:pt x="304441" y="512248"/>
                    <a:pt x="304822" y="510536"/>
                  </a:cubicBezTo>
                  <a:lnTo>
                    <a:pt x="305202" y="510536"/>
                  </a:lnTo>
                  <a:cubicBezTo>
                    <a:pt x="317094" y="524521"/>
                    <a:pt x="328511" y="539362"/>
                    <a:pt x="340403" y="553443"/>
                  </a:cubicBezTo>
                  <a:lnTo>
                    <a:pt x="340784" y="553443"/>
                  </a:lnTo>
                  <a:lnTo>
                    <a:pt x="340784" y="430334"/>
                  </a:lnTo>
                  <a:lnTo>
                    <a:pt x="341640" y="430334"/>
                  </a:lnTo>
                  <a:cubicBezTo>
                    <a:pt x="341640" y="430334"/>
                    <a:pt x="342021" y="431191"/>
                    <a:pt x="342021" y="432047"/>
                  </a:cubicBezTo>
                  <a:cubicBezTo>
                    <a:pt x="343733" y="436709"/>
                    <a:pt x="345826" y="441370"/>
                    <a:pt x="349251" y="445651"/>
                  </a:cubicBezTo>
                  <a:cubicBezTo>
                    <a:pt x="354388" y="452026"/>
                    <a:pt x="360287" y="458400"/>
                    <a:pt x="365805" y="464774"/>
                  </a:cubicBezTo>
                  <a:cubicBezTo>
                    <a:pt x="367898" y="466867"/>
                    <a:pt x="369611" y="469436"/>
                    <a:pt x="371704" y="472005"/>
                  </a:cubicBezTo>
                  <a:cubicBezTo>
                    <a:pt x="373797" y="474954"/>
                    <a:pt x="374653" y="478760"/>
                    <a:pt x="373416" y="482660"/>
                  </a:cubicBezTo>
                  <a:cubicBezTo>
                    <a:pt x="369135" y="494552"/>
                    <a:pt x="365329" y="506825"/>
                    <a:pt x="361524" y="518718"/>
                  </a:cubicBezTo>
                  <a:cubicBezTo>
                    <a:pt x="359811" y="522999"/>
                    <a:pt x="358574" y="526804"/>
                    <a:pt x="356862" y="530990"/>
                  </a:cubicBezTo>
                  <a:lnTo>
                    <a:pt x="357242" y="530990"/>
                  </a:lnTo>
                  <a:cubicBezTo>
                    <a:pt x="361048" y="526328"/>
                    <a:pt x="364854" y="521191"/>
                    <a:pt x="368754" y="516149"/>
                  </a:cubicBezTo>
                  <a:cubicBezTo>
                    <a:pt x="369135" y="517385"/>
                    <a:pt x="369611" y="517861"/>
                    <a:pt x="369611" y="518242"/>
                  </a:cubicBezTo>
                  <a:cubicBezTo>
                    <a:pt x="370467" y="523760"/>
                    <a:pt x="370847" y="529278"/>
                    <a:pt x="372179" y="534415"/>
                  </a:cubicBezTo>
                  <a:cubicBezTo>
                    <a:pt x="374272" y="545451"/>
                    <a:pt x="379790" y="554394"/>
                    <a:pt x="389589" y="559912"/>
                  </a:cubicBezTo>
                  <a:cubicBezTo>
                    <a:pt x="394727" y="562861"/>
                    <a:pt x="399769" y="565430"/>
                    <a:pt x="404907" y="567999"/>
                  </a:cubicBezTo>
                  <a:cubicBezTo>
                    <a:pt x="406619" y="569236"/>
                    <a:pt x="408712" y="570567"/>
                    <a:pt x="410425" y="571804"/>
                  </a:cubicBezTo>
                  <a:cubicBezTo>
                    <a:pt x="412137" y="573041"/>
                    <a:pt x="412994" y="574754"/>
                    <a:pt x="412517" y="577322"/>
                  </a:cubicBezTo>
                  <a:cubicBezTo>
                    <a:pt x="411662" y="579416"/>
                    <a:pt x="409949" y="579891"/>
                    <a:pt x="408237" y="579891"/>
                  </a:cubicBezTo>
                  <a:cubicBezTo>
                    <a:pt x="405668" y="580272"/>
                    <a:pt x="403099" y="580747"/>
                    <a:pt x="401006" y="581128"/>
                  </a:cubicBezTo>
                  <a:cubicBezTo>
                    <a:pt x="400150" y="581128"/>
                    <a:pt x="399294" y="581984"/>
                    <a:pt x="398913" y="582365"/>
                  </a:cubicBezTo>
                  <a:cubicBezTo>
                    <a:pt x="398913" y="583221"/>
                    <a:pt x="399294" y="584077"/>
                    <a:pt x="400150" y="584458"/>
                  </a:cubicBezTo>
                  <a:cubicBezTo>
                    <a:pt x="401862" y="585314"/>
                    <a:pt x="403955" y="586170"/>
                    <a:pt x="405668" y="586170"/>
                  </a:cubicBezTo>
                  <a:cubicBezTo>
                    <a:pt x="417940" y="587407"/>
                    <a:pt x="429833" y="580652"/>
                    <a:pt x="433734" y="569140"/>
                  </a:cubicBezTo>
                  <a:cubicBezTo>
                    <a:pt x="437158" y="560198"/>
                    <a:pt x="436683" y="552111"/>
                    <a:pt x="431165" y="544119"/>
                  </a:cubicBezTo>
                  <a:cubicBezTo>
                    <a:pt x="428596" y="540694"/>
                    <a:pt x="425646" y="537364"/>
                    <a:pt x="422697" y="533939"/>
                  </a:cubicBezTo>
                  <a:cubicBezTo>
                    <a:pt x="417180" y="528041"/>
                    <a:pt x="412898" y="521191"/>
                    <a:pt x="412898" y="513104"/>
                  </a:cubicBezTo>
                  <a:cubicBezTo>
                    <a:pt x="413279" y="510155"/>
                    <a:pt x="413754" y="507206"/>
                    <a:pt x="413754" y="504161"/>
                  </a:cubicBezTo>
                  <a:lnTo>
                    <a:pt x="414611" y="504161"/>
                  </a:lnTo>
                  <a:cubicBezTo>
                    <a:pt x="429072" y="513104"/>
                    <a:pt x="443532" y="522428"/>
                    <a:pt x="457898" y="531371"/>
                  </a:cubicBezTo>
                  <a:lnTo>
                    <a:pt x="457898" y="530990"/>
                  </a:lnTo>
                  <a:cubicBezTo>
                    <a:pt x="437539" y="472385"/>
                    <a:pt x="416704" y="413781"/>
                    <a:pt x="396344" y="355176"/>
                  </a:cubicBezTo>
                  <a:cubicBezTo>
                    <a:pt x="396344" y="354795"/>
                    <a:pt x="396725" y="354795"/>
                    <a:pt x="396725" y="354795"/>
                  </a:cubicBezTo>
                  <a:cubicBezTo>
                    <a:pt x="397581" y="354795"/>
                    <a:pt x="398437" y="355176"/>
                    <a:pt x="399294" y="355651"/>
                  </a:cubicBezTo>
                  <a:cubicBezTo>
                    <a:pt x="401006" y="357364"/>
                    <a:pt x="403099" y="359076"/>
                    <a:pt x="404431" y="361169"/>
                  </a:cubicBezTo>
                  <a:cubicBezTo>
                    <a:pt x="410329" y="369256"/>
                    <a:pt x="412898" y="378199"/>
                    <a:pt x="415943" y="387047"/>
                  </a:cubicBezTo>
                  <a:cubicBezTo>
                    <a:pt x="420604" y="402364"/>
                    <a:pt x="424886" y="417586"/>
                    <a:pt x="429928" y="432903"/>
                  </a:cubicBezTo>
                  <a:cubicBezTo>
                    <a:pt x="433734" y="444415"/>
                    <a:pt x="438871" y="455831"/>
                    <a:pt x="446957" y="465630"/>
                  </a:cubicBezTo>
                  <a:cubicBezTo>
                    <a:pt x="451619" y="470292"/>
                    <a:pt x="456757" y="474098"/>
                    <a:pt x="463131" y="475810"/>
                  </a:cubicBezTo>
                  <a:cubicBezTo>
                    <a:pt x="464843" y="476191"/>
                    <a:pt x="465224" y="477047"/>
                    <a:pt x="465224" y="478760"/>
                  </a:cubicBezTo>
                  <a:cubicBezTo>
                    <a:pt x="465604" y="486846"/>
                    <a:pt x="466080" y="494933"/>
                    <a:pt x="466080" y="502925"/>
                  </a:cubicBezTo>
                  <a:cubicBezTo>
                    <a:pt x="466461" y="503305"/>
                    <a:pt x="466461" y="503781"/>
                    <a:pt x="466461" y="505018"/>
                  </a:cubicBezTo>
                  <a:cubicBezTo>
                    <a:pt x="467698" y="495694"/>
                    <a:pt x="469029" y="487227"/>
                    <a:pt x="470266" y="478664"/>
                  </a:cubicBezTo>
                  <a:cubicBezTo>
                    <a:pt x="470647" y="477428"/>
                    <a:pt x="471123" y="476952"/>
                    <a:pt x="472359" y="476952"/>
                  </a:cubicBezTo>
                  <a:cubicBezTo>
                    <a:pt x="474452" y="476952"/>
                    <a:pt x="476641" y="476571"/>
                    <a:pt x="479114" y="476096"/>
                  </a:cubicBezTo>
                  <a:cubicBezTo>
                    <a:pt x="470171" y="472290"/>
                    <a:pt x="464272" y="465916"/>
                    <a:pt x="459611" y="459066"/>
                  </a:cubicBezTo>
                  <a:cubicBezTo>
                    <a:pt x="455329" y="453167"/>
                    <a:pt x="452000" y="446793"/>
                    <a:pt x="448955" y="440419"/>
                  </a:cubicBezTo>
                  <a:cubicBezTo>
                    <a:pt x="443057" y="428907"/>
                    <a:pt x="439632" y="417110"/>
                    <a:pt x="437063" y="404742"/>
                  </a:cubicBezTo>
                  <a:cubicBezTo>
                    <a:pt x="435351" y="397988"/>
                    <a:pt x="434114" y="390757"/>
                    <a:pt x="431545" y="384383"/>
                  </a:cubicBezTo>
                  <a:cubicBezTo>
                    <a:pt x="428596" y="376296"/>
                    <a:pt x="424791" y="368685"/>
                    <a:pt x="421366" y="361074"/>
                  </a:cubicBezTo>
                  <a:cubicBezTo>
                    <a:pt x="417560" y="352987"/>
                    <a:pt x="415467" y="344520"/>
                    <a:pt x="415848" y="335577"/>
                  </a:cubicBezTo>
                  <a:cubicBezTo>
                    <a:pt x="415848" y="325778"/>
                    <a:pt x="417940" y="316454"/>
                    <a:pt x="421366" y="307131"/>
                  </a:cubicBezTo>
                  <a:cubicBezTo>
                    <a:pt x="421366" y="305894"/>
                    <a:pt x="422222" y="305038"/>
                    <a:pt x="422602" y="304182"/>
                  </a:cubicBezTo>
                  <a:lnTo>
                    <a:pt x="422602" y="308843"/>
                  </a:lnTo>
                  <a:cubicBezTo>
                    <a:pt x="422983" y="313125"/>
                    <a:pt x="422602" y="317786"/>
                    <a:pt x="422983" y="322448"/>
                  </a:cubicBezTo>
                  <a:cubicBezTo>
                    <a:pt x="423363" y="329679"/>
                    <a:pt x="425076" y="336433"/>
                    <a:pt x="428501" y="343283"/>
                  </a:cubicBezTo>
                  <a:cubicBezTo>
                    <a:pt x="433163" y="353463"/>
                    <a:pt x="440774" y="361550"/>
                    <a:pt x="450192" y="368305"/>
                  </a:cubicBezTo>
                  <a:cubicBezTo>
                    <a:pt x="454854" y="371730"/>
                    <a:pt x="459992" y="375535"/>
                    <a:pt x="462941" y="381053"/>
                  </a:cubicBezTo>
                  <a:cubicBezTo>
                    <a:pt x="467222" y="389140"/>
                    <a:pt x="471027" y="397226"/>
                    <a:pt x="475689" y="404838"/>
                  </a:cubicBezTo>
                  <a:cubicBezTo>
                    <a:pt x="479495" y="411212"/>
                    <a:pt x="483776" y="417110"/>
                    <a:pt x="487962" y="423104"/>
                  </a:cubicBezTo>
                  <a:cubicBezTo>
                    <a:pt x="493861" y="430715"/>
                    <a:pt x="502423" y="434996"/>
                    <a:pt x="510510" y="439277"/>
                  </a:cubicBezTo>
                  <a:cubicBezTo>
                    <a:pt x="517264" y="442702"/>
                    <a:pt x="524495" y="446032"/>
                    <a:pt x="531345" y="449933"/>
                  </a:cubicBezTo>
                  <a:cubicBezTo>
                    <a:pt x="536482" y="452882"/>
                    <a:pt x="540668" y="457163"/>
                    <a:pt x="543618" y="462206"/>
                  </a:cubicBezTo>
                  <a:cubicBezTo>
                    <a:pt x="548279" y="469817"/>
                    <a:pt x="549136" y="478379"/>
                    <a:pt x="548279" y="487227"/>
                  </a:cubicBezTo>
                  <a:cubicBezTo>
                    <a:pt x="547042" y="497406"/>
                    <a:pt x="543618" y="506730"/>
                    <a:pt x="538099" y="515673"/>
                  </a:cubicBezTo>
                  <a:cubicBezTo>
                    <a:pt x="536007" y="519479"/>
                    <a:pt x="533818" y="522904"/>
                    <a:pt x="530013" y="525472"/>
                  </a:cubicBezTo>
                  <a:cubicBezTo>
                    <a:pt x="529156" y="525853"/>
                    <a:pt x="528301" y="526328"/>
                    <a:pt x="527064" y="526709"/>
                  </a:cubicBezTo>
                  <a:cubicBezTo>
                    <a:pt x="527064" y="525885"/>
                    <a:pt x="527190" y="525314"/>
                    <a:pt x="527444" y="524997"/>
                  </a:cubicBezTo>
                  <a:cubicBezTo>
                    <a:pt x="527444" y="524997"/>
                    <a:pt x="527824" y="524140"/>
                    <a:pt x="527824" y="524140"/>
                  </a:cubicBezTo>
                  <a:cubicBezTo>
                    <a:pt x="536292" y="513961"/>
                    <a:pt x="537624" y="502068"/>
                    <a:pt x="535911" y="489700"/>
                  </a:cubicBezTo>
                  <a:cubicBezTo>
                    <a:pt x="534675" y="481233"/>
                    <a:pt x="529156" y="474859"/>
                    <a:pt x="522782" y="469341"/>
                  </a:cubicBezTo>
                  <a:cubicBezTo>
                    <a:pt x="516027" y="463443"/>
                    <a:pt x="508797" y="457829"/>
                    <a:pt x="501567" y="451931"/>
                  </a:cubicBezTo>
                  <a:cubicBezTo>
                    <a:pt x="495192" y="446793"/>
                    <a:pt x="488818" y="441275"/>
                    <a:pt x="485012" y="433664"/>
                  </a:cubicBezTo>
                  <a:cubicBezTo>
                    <a:pt x="481588" y="427290"/>
                    <a:pt x="478258" y="421391"/>
                    <a:pt x="475213" y="415017"/>
                  </a:cubicBezTo>
                  <a:cubicBezTo>
                    <a:pt x="470076" y="404838"/>
                    <a:pt x="465414" y="394658"/>
                    <a:pt x="459040" y="385334"/>
                  </a:cubicBezTo>
                  <a:cubicBezTo>
                    <a:pt x="456947" y="382385"/>
                    <a:pt x="454759" y="379436"/>
                    <a:pt x="451809" y="377723"/>
                  </a:cubicBezTo>
                  <a:cubicBezTo>
                    <a:pt x="453903" y="383241"/>
                    <a:pt x="456091" y="389235"/>
                    <a:pt x="457708" y="394753"/>
                  </a:cubicBezTo>
                  <a:cubicBezTo>
                    <a:pt x="463226" y="410926"/>
                    <a:pt x="467888" y="427005"/>
                    <a:pt x="476355" y="441846"/>
                  </a:cubicBezTo>
                  <a:cubicBezTo>
                    <a:pt x="481017" y="449933"/>
                    <a:pt x="487010" y="457163"/>
                    <a:pt x="495002" y="461825"/>
                  </a:cubicBezTo>
                  <a:cubicBezTo>
                    <a:pt x="501757" y="466106"/>
                    <a:pt x="508607" y="470292"/>
                    <a:pt x="514981" y="474954"/>
                  </a:cubicBezTo>
                  <a:cubicBezTo>
                    <a:pt x="523924" y="481709"/>
                    <a:pt x="528967" y="490652"/>
                    <a:pt x="528110" y="502544"/>
                  </a:cubicBezTo>
                  <a:cubicBezTo>
                    <a:pt x="527254" y="510155"/>
                    <a:pt x="525161" y="517861"/>
                    <a:pt x="520880" y="524616"/>
                  </a:cubicBezTo>
                  <a:cubicBezTo>
                    <a:pt x="518311" y="528897"/>
                    <a:pt x="515361" y="533083"/>
                    <a:pt x="512412" y="537745"/>
                  </a:cubicBezTo>
                  <a:cubicBezTo>
                    <a:pt x="512032" y="538601"/>
                    <a:pt x="511556" y="539458"/>
                    <a:pt x="510700" y="540694"/>
                  </a:cubicBezTo>
                  <a:cubicBezTo>
                    <a:pt x="511081" y="540694"/>
                    <a:pt x="511081" y="541075"/>
                    <a:pt x="511081" y="541075"/>
                  </a:cubicBezTo>
                  <a:cubicBezTo>
                    <a:pt x="512317" y="541075"/>
                    <a:pt x="513649" y="541075"/>
                    <a:pt x="514505" y="540694"/>
                  </a:cubicBezTo>
                  <a:cubicBezTo>
                    <a:pt x="522592" y="538125"/>
                    <a:pt x="528490" y="533083"/>
                    <a:pt x="534009" y="527565"/>
                  </a:cubicBezTo>
                  <a:cubicBezTo>
                    <a:pt x="541620" y="519479"/>
                    <a:pt x="547138" y="510536"/>
                    <a:pt x="551799" y="500356"/>
                  </a:cubicBezTo>
                  <a:cubicBezTo>
                    <a:pt x="555224" y="492269"/>
                    <a:pt x="557698" y="483802"/>
                    <a:pt x="557317" y="474859"/>
                  </a:cubicBezTo>
                  <a:cubicBezTo>
                    <a:pt x="556937" y="473146"/>
                    <a:pt x="556937" y="471910"/>
                    <a:pt x="556461" y="470197"/>
                  </a:cubicBezTo>
                  <a:cubicBezTo>
                    <a:pt x="563216" y="471434"/>
                    <a:pt x="569210" y="472766"/>
                    <a:pt x="575965" y="474478"/>
                  </a:cubicBezTo>
                  <a:cubicBezTo>
                    <a:pt x="575584" y="473622"/>
                    <a:pt x="575108" y="473242"/>
                    <a:pt x="574728" y="473242"/>
                  </a:cubicBezTo>
                  <a:cubicBezTo>
                    <a:pt x="568829" y="466487"/>
                    <a:pt x="562455" y="460113"/>
                    <a:pt x="556081" y="453738"/>
                  </a:cubicBezTo>
                  <a:cubicBezTo>
                    <a:pt x="539051" y="436709"/>
                    <a:pt x="522116" y="419774"/>
                    <a:pt x="505087" y="402364"/>
                  </a:cubicBezTo>
                  <a:lnTo>
                    <a:pt x="491101" y="388379"/>
                  </a:lnTo>
                  <a:cubicBezTo>
                    <a:pt x="491101" y="388379"/>
                    <a:pt x="490245" y="387142"/>
                    <a:pt x="489389" y="386286"/>
                  </a:cubicBezTo>
                  <a:lnTo>
                    <a:pt x="491482" y="386286"/>
                  </a:lnTo>
                  <a:cubicBezTo>
                    <a:pt x="497000" y="386286"/>
                    <a:pt x="502994" y="386286"/>
                    <a:pt x="508512" y="386666"/>
                  </a:cubicBezTo>
                  <a:cubicBezTo>
                    <a:pt x="516123" y="387522"/>
                    <a:pt x="523353" y="388759"/>
                    <a:pt x="530203" y="392184"/>
                  </a:cubicBezTo>
                  <a:cubicBezTo>
                    <a:pt x="536958" y="395609"/>
                    <a:pt x="542476" y="400271"/>
                    <a:pt x="547233" y="406169"/>
                  </a:cubicBezTo>
                  <a:cubicBezTo>
                    <a:pt x="553987" y="414256"/>
                    <a:pt x="559505" y="423199"/>
                    <a:pt x="564262" y="432523"/>
                  </a:cubicBezTo>
                  <a:cubicBezTo>
                    <a:pt x="566831" y="438041"/>
                    <a:pt x="569400" y="444034"/>
                    <a:pt x="571873" y="449552"/>
                  </a:cubicBezTo>
                  <a:lnTo>
                    <a:pt x="571873" y="438041"/>
                  </a:lnTo>
                  <a:cubicBezTo>
                    <a:pt x="572730" y="438421"/>
                    <a:pt x="573110" y="438897"/>
                    <a:pt x="573967" y="439277"/>
                  </a:cubicBezTo>
                  <a:cubicBezTo>
                    <a:pt x="576916" y="440990"/>
                    <a:pt x="579865" y="442702"/>
                    <a:pt x="582910" y="443558"/>
                  </a:cubicBezTo>
                  <a:cubicBezTo>
                    <a:pt x="594421" y="447840"/>
                    <a:pt x="605838" y="449077"/>
                    <a:pt x="617349" y="447364"/>
                  </a:cubicBezTo>
                  <a:cubicBezTo>
                    <a:pt x="628385" y="445651"/>
                    <a:pt x="637709" y="441846"/>
                    <a:pt x="644559" y="432903"/>
                  </a:cubicBezTo>
                  <a:cubicBezTo>
                    <a:pt x="647508" y="429478"/>
                    <a:pt x="649220" y="425673"/>
                    <a:pt x="650457" y="421011"/>
                  </a:cubicBezTo>
                  <a:lnTo>
                    <a:pt x="648745" y="421011"/>
                  </a:lnTo>
                  <a:cubicBezTo>
                    <a:pt x="643608" y="421391"/>
                    <a:pt x="638946" y="421391"/>
                    <a:pt x="634284" y="421391"/>
                  </a:cubicBezTo>
                  <a:cubicBezTo>
                    <a:pt x="625341" y="421391"/>
                    <a:pt x="617254" y="418823"/>
                    <a:pt x="609643" y="414637"/>
                  </a:cubicBezTo>
                  <a:cubicBezTo>
                    <a:pt x="606694" y="412924"/>
                    <a:pt x="604125" y="411212"/>
                    <a:pt x="602032" y="408738"/>
                  </a:cubicBezTo>
                  <a:cubicBezTo>
                    <a:pt x="600320" y="407026"/>
                    <a:pt x="599463" y="406169"/>
                    <a:pt x="596895" y="407501"/>
                  </a:cubicBezTo>
                  <a:cubicBezTo>
                    <a:pt x="596039" y="407882"/>
                    <a:pt x="595182" y="407882"/>
                    <a:pt x="594802" y="406645"/>
                  </a:cubicBezTo>
                  <a:cubicBezTo>
                    <a:pt x="591377" y="398558"/>
                    <a:pt x="590140" y="390091"/>
                    <a:pt x="590520" y="381148"/>
                  </a:cubicBezTo>
                  <a:cubicBezTo>
                    <a:pt x="590520" y="379055"/>
                    <a:pt x="591757" y="379055"/>
                    <a:pt x="593470" y="379055"/>
                  </a:cubicBezTo>
                  <a:lnTo>
                    <a:pt x="632096" y="379055"/>
                  </a:lnTo>
                  <a:cubicBezTo>
                    <a:pt x="628290" y="376106"/>
                    <a:pt x="624009" y="373537"/>
                    <a:pt x="619823" y="371444"/>
                  </a:cubicBezTo>
                  <a:cubicBezTo>
                    <a:pt x="604125" y="362121"/>
                    <a:pt x="588428" y="352797"/>
                    <a:pt x="572254" y="343854"/>
                  </a:cubicBezTo>
                  <a:cubicBezTo>
                    <a:pt x="571873" y="343474"/>
                    <a:pt x="571017" y="342617"/>
                    <a:pt x="570542" y="342142"/>
                  </a:cubicBezTo>
                  <a:lnTo>
                    <a:pt x="570542" y="341285"/>
                  </a:lnTo>
                  <a:lnTo>
                    <a:pt x="573110" y="341285"/>
                  </a:lnTo>
                  <a:cubicBezTo>
                    <a:pt x="577391" y="341666"/>
                    <a:pt x="582053" y="340905"/>
                    <a:pt x="585859" y="339573"/>
                  </a:cubicBezTo>
                  <a:cubicBezTo>
                    <a:pt x="591757" y="337480"/>
                    <a:pt x="596895" y="334436"/>
                    <a:pt x="601556" y="331486"/>
                  </a:cubicBezTo>
                  <a:cubicBezTo>
                    <a:pt x="602793" y="330630"/>
                    <a:pt x="603650" y="330250"/>
                    <a:pt x="604506" y="331486"/>
                  </a:cubicBezTo>
                  <a:cubicBezTo>
                    <a:pt x="606599" y="334055"/>
                    <a:pt x="609168" y="337004"/>
                    <a:pt x="611260" y="339954"/>
                  </a:cubicBezTo>
                  <a:cubicBezTo>
                    <a:pt x="613829" y="343378"/>
                    <a:pt x="616779" y="346708"/>
                    <a:pt x="619348" y="350133"/>
                  </a:cubicBezTo>
                  <a:lnTo>
                    <a:pt x="619348" y="348897"/>
                  </a:lnTo>
                  <a:cubicBezTo>
                    <a:pt x="616398" y="341666"/>
                    <a:pt x="613448" y="334436"/>
                    <a:pt x="610405" y="327205"/>
                  </a:cubicBezTo>
                  <a:cubicBezTo>
                    <a:pt x="610024" y="325968"/>
                    <a:pt x="610024" y="325112"/>
                    <a:pt x="611260" y="324256"/>
                  </a:cubicBezTo>
                  <a:cubicBezTo>
                    <a:pt x="615922" y="320450"/>
                    <a:pt x="620584" y="316645"/>
                    <a:pt x="625246" y="312744"/>
                  </a:cubicBezTo>
                  <a:cubicBezTo>
                    <a:pt x="632476" y="306846"/>
                    <a:pt x="640943" y="303421"/>
                    <a:pt x="650743" y="304277"/>
                  </a:cubicBezTo>
                  <a:cubicBezTo>
                    <a:pt x="658354" y="305133"/>
                    <a:pt x="663872" y="309414"/>
                    <a:pt x="665584" y="316550"/>
                  </a:cubicBezTo>
                  <a:cubicBezTo>
                    <a:pt x="666440" y="322448"/>
                    <a:pt x="665965" y="328061"/>
                    <a:pt x="665584" y="333960"/>
                  </a:cubicBezTo>
                  <a:cubicBezTo>
                    <a:pt x="665584" y="336053"/>
                    <a:pt x="665203" y="338621"/>
                    <a:pt x="665584" y="341190"/>
                  </a:cubicBezTo>
                  <a:cubicBezTo>
                    <a:pt x="665965" y="344615"/>
                    <a:pt x="668534" y="345852"/>
                    <a:pt x="671483" y="344140"/>
                  </a:cubicBezTo>
                  <a:cubicBezTo>
                    <a:pt x="672339" y="344140"/>
                    <a:pt x="672720" y="343759"/>
                    <a:pt x="673576" y="343283"/>
                  </a:cubicBezTo>
                  <a:cubicBezTo>
                    <a:pt x="676525" y="340714"/>
                    <a:pt x="679094" y="337385"/>
                    <a:pt x="680331" y="333484"/>
                  </a:cubicBezTo>
                  <a:cubicBezTo>
                    <a:pt x="683755" y="325397"/>
                    <a:pt x="684992" y="317311"/>
                    <a:pt x="683755" y="308843"/>
                  </a:cubicBezTo>
                  <a:lnTo>
                    <a:pt x="683755" y="308843"/>
                  </a:lnTo>
                  <a:close/>
                  <a:moveTo>
                    <a:pt x="554559" y="229118"/>
                  </a:moveTo>
                  <a:cubicBezTo>
                    <a:pt x="564358" y="225312"/>
                    <a:pt x="571113" y="217226"/>
                    <a:pt x="575774" y="208283"/>
                  </a:cubicBezTo>
                  <a:cubicBezTo>
                    <a:pt x="580056" y="201052"/>
                    <a:pt x="583385" y="193441"/>
                    <a:pt x="587286" y="185735"/>
                  </a:cubicBezTo>
                  <a:cubicBezTo>
                    <a:pt x="588522" y="183166"/>
                    <a:pt x="590711" y="181073"/>
                    <a:pt x="592423" y="178980"/>
                  </a:cubicBezTo>
                  <a:cubicBezTo>
                    <a:pt x="594992" y="176887"/>
                    <a:pt x="598322" y="176887"/>
                    <a:pt x="600891" y="178980"/>
                  </a:cubicBezTo>
                  <a:cubicBezTo>
                    <a:pt x="602984" y="180217"/>
                    <a:pt x="602984" y="182786"/>
                    <a:pt x="602603" y="185355"/>
                  </a:cubicBezTo>
                  <a:cubicBezTo>
                    <a:pt x="601747" y="190492"/>
                    <a:pt x="599178" y="194298"/>
                    <a:pt x="596229" y="198103"/>
                  </a:cubicBezTo>
                  <a:cubicBezTo>
                    <a:pt x="587286" y="209615"/>
                    <a:pt x="576250" y="219794"/>
                    <a:pt x="563501" y="227405"/>
                  </a:cubicBezTo>
                  <a:cubicBezTo>
                    <a:pt x="560552" y="229118"/>
                    <a:pt x="556747" y="230830"/>
                    <a:pt x="552846" y="229974"/>
                  </a:cubicBezTo>
                  <a:cubicBezTo>
                    <a:pt x="553227" y="229974"/>
                    <a:pt x="553702" y="229594"/>
                    <a:pt x="554559" y="229118"/>
                  </a:cubicBezTo>
                  <a:lnTo>
                    <a:pt x="554559" y="229118"/>
                  </a:lnTo>
                  <a:close/>
                  <a:moveTo>
                    <a:pt x="91713" y="35132"/>
                  </a:moveTo>
                  <a:cubicBezTo>
                    <a:pt x="90476" y="26665"/>
                    <a:pt x="91333" y="18578"/>
                    <a:pt x="96850" y="11347"/>
                  </a:cubicBezTo>
                  <a:cubicBezTo>
                    <a:pt x="100276" y="7542"/>
                    <a:pt x="104461" y="5449"/>
                    <a:pt x="109599" y="5449"/>
                  </a:cubicBezTo>
                  <a:cubicBezTo>
                    <a:pt x="111311" y="5068"/>
                    <a:pt x="111692" y="5449"/>
                    <a:pt x="110836" y="7542"/>
                  </a:cubicBezTo>
                  <a:cubicBezTo>
                    <a:pt x="108742" y="12204"/>
                    <a:pt x="107030" y="17341"/>
                    <a:pt x="107411" y="22859"/>
                  </a:cubicBezTo>
                  <a:cubicBezTo>
                    <a:pt x="107791" y="34371"/>
                    <a:pt x="112548" y="43219"/>
                    <a:pt x="121396" y="49593"/>
                  </a:cubicBezTo>
                  <a:cubicBezTo>
                    <a:pt x="126533" y="53398"/>
                    <a:pt x="131576" y="55492"/>
                    <a:pt x="137569" y="57204"/>
                  </a:cubicBezTo>
                  <a:cubicBezTo>
                    <a:pt x="138425" y="57204"/>
                    <a:pt x="138806" y="57584"/>
                    <a:pt x="139662" y="58060"/>
                  </a:cubicBezTo>
                  <a:lnTo>
                    <a:pt x="139662" y="58441"/>
                  </a:lnTo>
                  <a:cubicBezTo>
                    <a:pt x="138806" y="58441"/>
                    <a:pt x="138425" y="58821"/>
                    <a:pt x="137569" y="58821"/>
                  </a:cubicBezTo>
                  <a:cubicBezTo>
                    <a:pt x="129482" y="60534"/>
                    <a:pt x="121016" y="60914"/>
                    <a:pt x="112548" y="58821"/>
                  </a:cubicBezTo>
                  <a:cubicBezTo>
                    <a:pt x="101893" y="55872"/>
                    <a:pt x="93045" y="46073"/>
                    <a:pt x="91713" y="35037"/>
                  </a:cubicBezTo>
                  <a:lnTo>
                    <a:pt x="91713" y="35037"/>
                  </a:lnTo>
                  <a:close/>
                  <a:moveTo>
                    <a:pt x="63267" y="189636"/>
                  </a:moveTo>
                  <a:cubicBezTo>
                    <a:pt x="63267" y="191348"/>
                    <a:pt x="62410" y="191348"/>
                    <a:pt x="60698" y="190873"/>
                  </a:cubicBezTo>
                  <a:cubicBezTo>
                    <a:pt x="56417" y="189160"/>
                    <a:pt x="51755" y="187067"/>
                    <a:pt x="47569" y="186211"/>
                  </a:cubicBezTo>
                  <a:cubicBezTo>
                    <a:pt x="37389" y="184498"/>
                    <a:pt x="28066" y="186211"/>
                    <a:pt x="18647" y="190492"/>
                  </a:cubicBezTo>
                  <a:cubicBezTo>
                    <a:pt x="16554" y="191348"/>
                    <a:pt x="14366" y="192585"/>
                    <a:pt x="12273" y="193917"/>
                  </a:cubicBezTo>
                  <a:cubicBezTo>
                    <a:pt x="11892" y="193917"/>
                    <a:pt x="11417" y="193917"/>
                    <a:pt x="10560" y="194298"/>
                  </a:cubicBezTo>
                  <a:cubicBezTo>
                    <a:pt x="10941" y="193061"/>
                    <a:pt x="10941" y="192205"/>
                    <a:pt x="11417" y="191348"/>
                  </a:cubicBezTo>
                  <a:cubicBezTo>
                    <a:pt x="13986" y="184974"/>
                    <a:pt x="18647" y="180312"/>
                    <a:pt x="24546" y="176887"/>
                  </a:cubicBezTo>
                  <a:cubicBezTo>
                    <a:pt x="33013" y="172226"/>
                    <a:pt x="41956" y="170132"/>
                    <a:pt x="51279" y="172226"/>
                  </a:cubicBezTo>
                  <a:cubicBezTo>
                    <a:pt x="57178" y="173462"/>
                    <a:pt x="61935" y="176507"/>
                    <a:pt x="63172" y="182881"/>
                  </a:cubicBezTo>
                  <a:cubicBezTo>
                    <a:pt x="63552" y="184974"/>
                    <a:pt x="63172" y="187162"/>
                    <a:pt x="63172" y="189636"/>
                  </a:cubicBezTo>
                  <a:lnTo>
                    <a:pt x="63172" y="189636"/>
                  </a:lnTo>
                  <a:close/>
                  <a:moveTo>
                    <a:pt x="85719" y="192205"/>
                  </a:moveTo>
                  <a:cubicBezTo>
                    <a:pt x="81438" y="188780"/>
                    <a:pt x="78108" y="184593"/>
                    <a:pt x="74684" y="180312"/>
                  </a:cubicBezTo>
                  <a:cubicBezTo>
                    <a:pt x="70878" y="175175"/>
                    <a:pt x="67453" y="169657"/>
                    <a:pt x="60698" y="167564"/>
                  </a:cubicBezTo>
                  <a:cubicBezTo>
                    <a:pt x="58129" y="167183"/>
                    <a:pt x="55561" y="166708"/>
                    <a:pt x="53087" y="166708"/>
                  </a:cubicBezTo>
                  <a:cubicBezTo>
                    <a:pt x="48425" y="166327"/>
                    <a:pt x="44144" y="166708"/>
                    <a:pt x="39482" y="166708"/>
                  </a:cubicBezTo>
                  <a:cubicBezTo>
                    <a:pt x="37770" y="166708"/>
                    <a:pt x="36058" y="166708"/>
                    <a:pt x="34345" y="166327"/>
                  </a:cubicBezTo>
                  <a:cubicBezTo>
                    <a:pt x="32252" y="165946"/>
                    <a:pt x="30539" y="165090"/>
                    <a:pt x="29683" y="162902"/>
                  </a:cubicBezTo>
                  <a:cubicBezTo>
                    <a:pt x="29303" y="160333"/>
                    <a:pt x="28827" y="157384"/>
                    <a:pt x="31395" y="155672"/>
                  </a:cubicBezTo>
                  <a:cubicBezTo>
                    <a:pt x="33964" y="153579"/>
                    <a:pt x="36914" y="151866"/>
                    <a:pt x="39863" y="150534"/>
                  </a:cubicBezTo>
                  <a:cubicBezTo>
                    <a:pt x="47950" y="147585"/>
                    <a:pt x="56036" y="147965"/>
                    <a:pt x="63647" y="153103"/>
                  </a:cubicBezTo>
                  <a:cubicBezTo>
                    <a:pt x="64884" y="153959"/>
                    <a:pt x="65741" y="154815"/>
                    <a:pt x="67072" y="155672"/>
                  </a:cubicBezTo>
                  <a:cubicBezTo>
                    <a:pt x="67453" y="156052"/>
                    <a:pt x="68784" y="156528"/>
                    <a:pt x="69165" y="156052"/>
                  </a:cubicBezTo>
                  <a:cubicBezTo>
                    <a:pt x="69546" y="155672"/>
                    <a:pt x="70021" y="154815"/>
                    <a:pt x="70021" y="153959"/>
                  </a:cubicBezTo>
                  <a:cubicBezTo>
                    <a:pt x="69768" y="151993"/>
                    <a:pt x="70624" y="151295"/>
                    <a:pt x="72590" y="151866"/>
                  </a:cubicBezTo>
                  <a:cubicBezTo>
                    <a:pt x="77727" y="153103"/>
                    <a:pt x="81533" y="156147"/>
                    <a:pt x="85339" y="159953"/>
                  </a:cubicBezTo>
                  <a:cubicBezTo>
                    <a:pt x="90856" y="165851"/>
                    <a:pt x="95994" y="173082"/>
                    <a:pt x="103130" y="178219"/>
                  </a:cubicBezTo>
                  <a:cubicBezTo>
                    <a:pt x="112073" y="184118"/>
                    <a:pt x="121776" y="186686"/>
                    <a:pt x="132813" y="186306"/>
                  </a:cubicBezTo>
                  <a:cubicBezTo>
                    <a:pt x="135381" y="186306"/>
                    <a:pt x="137950" y="185925"/>
                    <a:pt x="140899" y="185450"/>
                  </a:cubicBezTo>
                  <a:lnTo>
                    <a:pt x="142992" y="185450"/>
                  </a:lnTo>
                  <a:cubicBezTo>
                    <a:pt x="142611" y="189255"/>
                    <a:pt x="140899" y="191824"/>
                    <a:pt x="138711" y="194393"/>
                  </a:cubicBezTo>
                  <a:cubicBezTo>
                    <a:pt x="134049" y="199911"/>
                    <a:pt x="127675" y="202479"/>
                    <a:pt x="120445" y="203336"/>
                  </a:cubicBezTo>
                  <a:cubicBezTo>
                    <a:pt x="107316" y="204192"/>
                    <a:pt x="95804" y="199911"/>
                    <a:pt x="85624" y="192300"/>
                  </a:cubicBezTo>
                  <a:lnTo>
                    <a:pt x="85624" y="192300"/>
                  </a:lnTo>
                  <a:close/>
                  <a:moveTo>
                    <a:pt x="157073" y="221126"/>
                  </a:moveTo>
                  <a:cubicBezTo>
                    <a:pt x="152791" y="224076"/>
                    <a:pt x="147749" y="225788"/>
                    <a:pt x="142611" y="226264"/>
                  </a:cubicBezTo>
                  <a:cubicBezTo>
                    <a:pt x="135857" y="227120"/>
                    <a:pt x="129007" y="227501"/>
                    <a:pt x="122633" y="227501"/>
                  </a:cubicBezTo>
                  <a:cubicBezTo>
                    <a:pt x="116259" y="227501"/>
                    <a:pt x="109884" y="226644"/>
                    <a:pt x="104366" y="223695"/>
                  </a:cubicBezTo>
                  <a:cubicBezTo>
                    <a:pt x="103510" y="222839"/>
                    <a:pt x="102654" y="222458"/>
                    <a:pt x="101798" y="221602"/>
                  </a:cubicBezTo>
                  <a:cubicBezTo>
                    <a:pt x="99229" y="219033"/>
                    <a:pt x="99229" y="216465"/>
                    <a:pt x="101798" y="213515"/>
                  </a:cubicBezTo>
                  <a:cubicBezTo>
                    <a:pt x="104747" y="210947"/>
                    <a:pt x="108172" y="209234"/>
                    <a:pt x="111977" y="208378"/>
                  </a:cubicBezTo>
                  <a:cubicBezTo>
                    <a:pt x="120445" y="205429"/>
                    <a:pt x="129388" y="204097"/>
                    <a:pt x="140043" y="204097"/>
                  </a:cubicBezTo>
                  <a:cubicBezTo>
                    <a:pt x="144324" y="204097"/>
                    <a:pt x="149842" y="204477"/>
                    <a:pt x="155360" y="206665"/>
                  </a:cubicBezTo>
                  <a:cubicBezTo>
                    <a:pt x="157453" y="207522"/>
                    <a:pt x="159642" y="209234"/>
                    <a:pt x="160497" y="211327"/>
                  </a:cubicBezTo>
                  <a:cubicBezTo>
                    <a:pt x="162210" y="215133"/>
                    <a:pt x="160878" y="218558"/>
                    <a:pt x="157073" y="221126"/>
                  </a:cubicBezTo>
                  <a:lnTo>
                    <a:pt x="157073" y="221126"/>
                  </a:lnTo>
                  <a:close/>
                  <a:moveTo>
                    <a:pt x="167728" y="257659"/>
                  </a:moveTo>
                  <a:cubicBezTo>
                    <a:pt x="172009" y="256803"/>
                    <a:pt x="176671" y="256423"/>
                    <a:pt x="180857" y="255091"/>
                  </a:cubicBezTo>
                  <a:cubicBezTo>
                    <a:pt x="190657" y="252998"/>
                    <a:pt x="199123" y="247860"/>
                    <a:pt x="207210" y="242342"/>
                  </a:cubicBezTo>
                  <a:cubicBezTo>
                    <a:pt x="209779" y="241105"/>
                    <a:pt x="212348" y="239393"/>
                    <a:pt x="214821" y="238061"/>
                  </a:cubicBezTo>
                  <a:cubicBezTo>
                    <a:pt x="215677" y="237680"/>
                    <a:pt x="216914" y="237205"/>
                    <a:pt x="217771" y="237680"/>
                  </a:cubicBezTo>
                  <a:cubicBezTo>
                    <a:pt x="219007" y="237680"/>
                    <a:pt x="220720" y="238061"/>
                    <a:pt x="221195" y="238917"/>
                  </a:cubicBezTo>
                  <a:cubicBezTo>
                    <a:pt x="222052" y="240154"/>
                    <a:pt x="221576" y="242342"/>
                    <a:pt x="220815" y="243198"/>
                  </a:cubicBezTo>
                  <a:cubicBezTo>
                    <a:pt x="219578" y="244911"/>
                    <a:pt x="217390" y="247004"/>
                    <a:pt x="215297" y="248336"/>
                  </a:cubicBezTo>
                  <a:cubicBezTo>
                    <a:pt x="206354" y="253854"/>
                    <a:pt x="196650" y="256803"/>
                    <a:pt x="186375" y="258516"/>
                  </a:cubicBezTo>
                  <a:cubicBezTo>
                    <a:pt x="180477" y="259372"/>
                    <a:pt x="174863" y="259752"/>
                    <a:pt x="169345" y="258516"/>
                  </a:cubicBezTo>
                  <a:cubicBezTo>
                    <a:pt x="168489" y="258516"/>
                    <a:pt x="168108" y="258135"/>
                    <a:pt x="167252" y="257659"/>
                  </a:cubicBezTo>
                  <a:lnTo>
                    <a:pt x="167633" y="257659"/>
                  </a:lnTo>
                  <a:close/>
                  <a:moveTo>
                    <a:pt x="98848" y="273738"/>
                  </a:moveTo>
                  <a:cubicBezTo>
                    <a:pt x="102654" y="266127"/>
                    <a:pt x="106935" y="259277"/>
                    <a:pt x="115402" y="255947"/>
                  </a:cubicBezTo>
                  <a:cubicBezTo>
                    <a:pt x="119684" y="254234"/>
                    <a:pt x="123870" y="253854"/>
                    <a:pt x="128151" y="254234"/>
                  </a:cubicBezTo>
                  <a:cubicBezTo>
                    <a:pt x="138331" y="254615"/>
                    <a:pt x="147654" y="258516"/>
                    <a:pt x="157073" y="261465"/>
                  </a:cubicBezTo>
                  <a:cubicBezTo>
                    <a:pt x="163828" y="263558"/>
                    <a:pt x="170677" y="265270"/>
                    <a:pt x="177908" y="264890"/>
                  </a:cubicBezTo>
                  <a:cubicBezTo>
                    <a:pt x="188944" y="264034"/>
                    <a:pt x="199599" y="261941"/>
                    <a:pt x="209303" y="256423"/>
                  </a:cubicBezTo>
                  <a:cubicBezTo>
                    <a:pt x="211016" y="255186"/>
                    <a:pt x="212252" y="254329"/>
                    <a:pt x="213585" y="252998"/>
                  </a:cubicBezTo>
                  <a:cubicBezTo>
                    <a:pt x="214441" y="252998"/>
                    <a:pt x="214821" y="252617"/>
                    <a:pt x="215297" y="252141"/>
                  </a:cubicBezTo>
                  <a:cubicBezTo>
                    <a:pt x="215297" y="252141"/>
                    <a:pt x="215677" y="252141"/>
                    <a:pt x="215677" y="252522"/>
                  </a:cubicBezTo>
                  <a:cubicBezTo>
                    <a:pt x="215677" y="253759"/>
                    <a:pt x="215297" y="255471"/>
                    <a:pt x="214821" y="256803"/>
                  </a:cubicBezTo>
                  <a:cubicBezTo>
                    <a:pt x="212252" y="264414"/>
                    <a:pt x="206734" y="268695"/>
                    <a:pt x="199504" y="271264"/>
                  </a:cubicBezTo>
                  <a:cubicBezTo>
                    <a:pt x="193986" y="273357"/>
                    <a:pt x="188468" y="274213"/>
                    <a:pt x="182474" y="274689"/>
                  </a:cubicBezTo>
                  <a:cubicBezTo>
                    <a:pt x="177337" y="274689"/>
                    <a:pt x="172294" y="275069"/>
                    <a:pt x="167157" y="274308"/>
                  </a:cubicBezTo>
                  <a:cubicBezTo>
                    <a:pt x="162020" y="273072"/>
                    <a:pt x="156977" y="271359"/>
                    <a:pt x="152316" y="269171"/>
                  </a:cubicBezTo>
                  <a:cubicBezTo>
                    <a:pt x="145085" y="266602"/>
                    <a:pt x="138711" y="262797"/>
                    <a:pt x="131481" y="261560"/>
                  </a:cubicBezTo>
                  <a:cubicBezTo>
                    <a:pt x="126343" y="260323"/>
                    <a:pt x="121682" y="261179"/>
                    <a:pt x="117019" y="264129"/>
                  </a:cubicBezTo>
                  <a:cubicBezTo>
                    <a:pt x="117019" y="264509"/>
                    <a:pt x="116639" y="264985"/>
                    <a:pt x="116163" y="264985"/>
                  </a:cubicBezTo>
                  <a:cubicBezTo>
                    <a:pt x="119588" y="265366"/>
                    <a:pt x="122918" y="265841"/>
                    <a:pt x="126343" y="266222"/>
                  </a:cubicBezTo>
                  <a:cubicBezTo>
                    <a:pt x="131481" y="267078"/>
                    <a:pt x="136142" y="269647"/>
                    <a:pt x="140804" y="272596"/>
                  </a:cubicBezTo>
                  <a:cubicBezTo>
                    <a:pt x="145942" y="275545"/>
                    <a:pt x="150984" y="278970"/>
                    <a:pt x="156121" y="281919"/>
                  </a:cubicBezTo>
                  <a:cubicBezTo>
                    <a:pt x="163351" y="285725"/>
                    <a:pt x="171439" y="285725"/>
                    <a:pt x="179430" y="283632"/>
                  </a:cubicBezTo>
                  <a:cubicBezTo>
                    <a:pt x="180286" y="283251"/>
                    <a:pt x="181143" y="283251"/>
                    <a:pt x="182379" y="283251"/>
                  </a:cubicBezTo>
                  <a:cubicBezTo>
                    <a:pt x="181999" y="284108"/>
                    <a:pt x="181523" y="284488"/>
                    <a:pt x="181143" y="284964"/>
                  </a:cubicBezTo>
                  <a:cubicBezTo>
                    <a:pt x="172200" y="293907"/>
                    <a:pt x="162876" y="296000"/>
                    <a:pt x="150603" y="290101"/>
                  </a:cubicBezTo>
                  <a:cubicBezTo>
                    <a:pt x="144705" y="287152"/>
                    <a:pt x="139091" y="283727"/>
                    <a:pt x="133193" y="280302"/>
                  </a:cubicBezTo>
                  <a:cubicBezTo>
                    <a:pt x="126439" y="276497"/>
                    <a:pt x="120064" y="273072"/>
                    <a:pt x="111977" y="272691"/>
                  </a:cubicBezTo>
                  <a:cubicBezTo>
                    <a:pt x="108172" y="272691"/>
                    <a:pt x="104747" y="273547"/>
                    <a:pt x="101322" y="274784"/>
                  </a:cubicBezTo>
                  <a:cubicBezTo>
                    <a:pt x="100466" y="275165"/>
                    <a:pt x="99610" y="275165"/>
                    <a:pt x="98753" y="275640"/>
                  </a:cubicBezTo>
                  <a:lnTo>
                    <a:pt x="98753" y="273928"/>
                  </a:lnTo>
                  <a:lnTo>
                    <a:pt x="98753" y="273928"/>
                  </a:lnTo>
                  <a:close/>
                  <a:moveTo>
                    <a:pt x="39863" y="321687"/>
                  </a:moveTo>
                  <a:cubicBezTo>
                    <a:pt x="33489" y="317881"/>
                    <a:pt x="26734" y="314932"/>
                    <a:pt x="19028" y="314457"/>
                  </a:cubicBezTo>
                  <a:cubicBezTo>
                    <a:pt x="16459" y="314457"/>
                    <a:pt x="13890" y="314837"/>
                    <a:pt x="11417" y="315313"/>
                  </a:cubicBezTo>
                  <a:cubicBezTo>
                    <a:pt x="10560" y="315313"/>
                    <a:pt x="10180" y="315313"/>
                    <a:pt x="8848" y="315693"/>
                  </a:cubicBezTo>
                  <a:cubicBezTo>
                    <a:pt x="10085" y="312268"/>
                    <a:pt x="12273" y="310175"/>
                    <a:pt x="14366" y="308463"/>
                  </a:cubicBezTo>
                  <a:cubicBezTo>
                    <a:pt x="19503" y="304182"/>
                    <a:pt x="25021" y="304657"/>
                    <a:pt x="30920" y="306370"/>
                  </a:cubicBezTo>
                  <a:cubicBezTo>
                    <a:pt x="35201" y="307607"/>
                    <a:pt x="39387" y="308939"/>
                    <a:pt x="44049" y="310175"/>
                  </a:cubicBezTo>
                  <a:cubicBezTo>
                    <a:pt x="52135" y="312268"/>
                    <a:pt x="59366" y="310175"/>
                    <a:pt x="66121" y="305894"/>
                  </a:cubicBezTo>
                  <a:cubicBezTo>
                    <a:pt x="68690" y="304657"/>
                    <a:pt x="69070" y="304657"/>
                    <a:pt x="70402" y="307607"/>
                  </a:cubicBezTo>
                  <a:cubicBezTo>
                    <a:pt x="72495" y="313125"/>
                    <a:pt x="70402" y="319118"/>
                    <a:pt x="64504" y="322068"/>
                  </a:cubicBezTo>
                  <a:cubicBezTo>
                    <a:pt x="56417" y="326349"/>
                    <a:pt x="47950" y="326349"/>
                    <a:pt x="39863" y="321687"/>
                  </a:cubicBezTo>
                  <a:lnTo>
                    <a:pt x="39863" y="321687"/>
                  </a:lnTo>
                  <a:close/>
                  <a:moveTo>
                    <a:pt x="102749" y="325112"/>
                  </a:moveTo>
                  <a:cubicBezTo>
                    <a:pt x="95994" y="332723"/>
                    <a:pt x="87907" y="338717"/>
                    <a:pt x="78108" y="342142"/>
                  </a:cubicBezTo>
                  <a:cubicBezTo>
                    <a:pt x="72971" y="343854"/>
                    <a:pt x="67929" y="345567"/>
                    <a:pt x="61935" y="345567"/>
                  </a:cubicBezTo>
                  <a:cubicBezTo>
                    <a:pt x="59366" y="345186"/>
                    <a:pt x="56417" y="344710"/>
                    <a:pt x="53467" y="343474"/>
                  </a:cubicBezTo>
                  <a:cubicBezTo>
                    <a:pt x="49186" y="341761"/>
                    <a:pt x="47950" y="337956"/>
                    <a:pt x="47569" y="333674"/>
                  </a:cubicBezTo>
                  <a:cubicBezTo>
                    <a:pt x="47569" y="332818"/>
                    <a:pt x="47569" y="331962"/>
                    <a:pt x="48806" y="332438"/>
                  </a:cubicBezTo>
                  <a:cubicBezTo>
                    <a:pt x="59461" y="334150"/>
                    <a:pt x="68309" y="330345"/>
                    <a:pt x="76015" y="323970"/>
                  </a:cubicBezTo>
                  <a:cubicBezTo>
                    <a:pt x="80677" y="320165"/>
                    <a:pt x="84482" y="316359"/>
                    <a:pt x="89144" y="312078"/>
                  </a:cubicBezTo>
                  <a:cubicBezTo>
                    <a:pt x="93425" y="308653"/>
                    <a:pt x="97611" y="305323"/>
                    <a:pt x="103130" y="303611"/>
                  </a:cubicBezTo>
                  <a:cubicBezTo>
                    <a:pt x="108267" y="301898"/>
                    <a:pt x="113309" y="302374"/>
                    <a:pt x="118447" y="304467"/>
                  </a:cubicBezTo>
                  <a:cubicBezTo>
                    <a:pt x="118827" y="304848"/>
                    <a:pt x="119303" y="305323"/>
                    <a:pt x="119684" y="305704"/>
                  </a:cubicBezTo>
                  <a:cubicBezTo>
                    <a:pt x="112073" y="310366"/>
                    <a:pt x="108172" y="318452"/>
                    <a:pt x="102654" y="325207"/>
                  </a:cubicBezTo>
                  <a:lnTo>
                    <a:pt x="102654" y="325207"/>
                  </a:lnTo>
                  <a:close/>
                  <a:moveTo>
                    <a:pt x="169345" y="310271"/>
                  </a:moveTo>
                  <a:cubicBezTo>
                    <a:pt x="160402" y="311127"/>
                    <a:pt x="151935" y="308558"/>
                    <a:pt x="143848" y="305609"/>
                  </a:cubicBezTo>
                  <a:cubicBezTo>
                    <a:pt x="134905" y="302660"/>
                    <a:pt x="126058" y="299235"/>
                    <a:pt x="117115" y="296666"/>
                  </a:cubicBezTo>
                  <a:cubicBezTo>
                    <a:pt x="109028" y="294097"/>
                    <a:pt x="100941" y="294573"/>
                    <a:pt x="93806" y="300091"/>
                  </a:cubicBezTo>
                  <a:cubicBezTo>
                    <a:pt x="93806" y="300091"/>
                    <a:pt x="93679" y="300218"/>
                    <a:pt x="93425" y="300471"/>
                  </a:cubicBezTo>
                  <a:lnTo>
                    <a:pt x="93045" y="300471"/>
                  </a:lnTo>
                  <a:cubicBezTo>
                    <a:pt x="93045" y="300471"/>
                    <a:pt x="92664" y="299615"/>
                    <a:pt x="93045" y="299235"/>
                  </a:cubicBezTo>
                  <a:cubicBezTo>
                    <a:pt x="95138" y="294097"/>
                    <a:pt x="97707" y="289435"/>
                    <a:pt x="102368" y="286105"/>
                  </a:cubicBezTo>
                  <a:cubicBezTo>
                    <a:pt x="107887" y="281824"/>
                    <a:pt x="114261" y="281824"/>
                    <a:pt x="120635" y="284012"/>
                  </a:cubicBezTo>
                  <a:cubicBezTo>
                    <a:pt x="125296" y="285725"/>
                    <a:pt x="129959" y="287818"/>
                    <a:pt x="134239" y="289530"/>
                  </a:cubicBezTo>
                  <a:cubicBezTo>
                    <a:pt x="140994" y="292480"/>
                    <a:pt x="147368" y="295429"/>
                    <a:pt x="154219" y="297998"/>
                  </a:cubicBezTo>
                  <a:cubicBezTo>
                    <a:pt x="165254" y="301423"/>
                    <a:pt x="175910" y="298854"/>
                    <a:pt x="185614" y="293336"/>
                  </a:cubicBezTo>
                  <a:cubicBezTo>
                    <a:pt x="192845" y="289055"/>
                    <a:pt x="198743" y="284012"/>
                    <a:pt x="203880" y="277638"/>
                  </a:cubicBezTo>
                  <a:cubicBezTo>
                    <a:pt x="204261" y="276782"/>
                    <a:pt x="205117" y="276401"/>
                    <a:pt x="205593" y="275926"/>
                  </a:cubicBezTo>
                  <a:lnTo>
                    <a:pt x="205974" y="276306"/>
                  </a:lnTo>
                  <a:cubicBezTo>
                    <a:pt x="205974" y="276306"/>
                    <a:pt x="205593" y="277543"/>
                    <a:pt x="205117" y="278399"/>
                  </a:cubicBezTo>
                  <a:cubicBezTo>
                    <a:pt x="201312" y="286867"/>
                    <a:pt x="196650" y="294953"/>
                    <a:pt x="189420" y="301708"/>
                  </a:cubicBezTo>
                  <a:cubicBezTo>
                    <a:pt x="183902" y="306846"/>
                    <a:pt x="177147" y="309795"/>
                    <a:pt x="169440" y="310175"/>
                  </a:cubicBezTo>
                  <a:lnTo>
                    <a:pt x="169440" y="310175"/>
                  </a:lnTo>
                  <a:close/>
                  <a:moveTo>
                    <a:pt x="195318" y="395609"/>
                  </a:moveTo>
                  <a:cubicBezTo>
                    <a:pt x="194081" y="398558"/>
                    <a:pt x="192369" y="401983"/>
                    <a:pt x="190180" y="404552"/>
                  </a:cubicBezTo>
                  <a:cubicBezTo>
                    <a:pt x="182569" y="413495"/>
                    <a:pt x="172771" y="419013"/>
                    <a:pt x="160878" y="420725"/>
                  </a:cubicBezTo>
                  <a:lnTo>
                    <a:pt x="157073" y="420725"/>
                  </a:lnTo>
                  <a:cubicBezTo>
                    <a:pt x="154123" y="420725"/>
                    <a:pt x="151174" y="421106"/>
                    <a:pt x="148986" y="418632"/>
                  </a:cubicBezTo>
                  <a:cubicBezTo>
                    <a:pt x="146893" y="416920"/>
                    <a:pt x="146893" y="414827"/>
                    <a:pt x="148986" y="413115"/>
                  </a:cubicBezTo>
                  <a:cubicBezTo>
                    <a:pt x="151079" y="411402"/>
                    <a:pt x="153267" y="409689"/>
                    <a:pt x="155741" y="408453"/>
                  </a:cubicBezTo>
                  <a:cubicBezTo>
                    <a:pt x="161639" y="405028"/>
                    <a:pt x="167633" y="402554"/>
                    <a:pt x="173531" y="398654"/>
                  </a:cubicBezTo>
                  <a:cubicBezTo>
                    <a:pt x="177813" y="396085"/>
                    <a:pt x="181999" y="392279"/>
                    <a:pt x="186280" y="389330"/>
                  </a:cubicBezTo>
                  <a:cubicBezTo>
                    <a:pt x="188373" y="387618"/>
                    <a:pt x="190942" y="386381"/>
                    <a:pt x="193511" y="388093"/>
                  </a:cubicBezTo>
                  <a:cubicBezTo>
                    <a:pt x="196079" y="390186"/>
                    <a:pt x="196460" y="393231"/>
                    <a:pt x="195223" y="395704"/>
                  </a:cubicBezTo>
                  <a:lnTo>
                    <a:pt x="195223" y="395704"/>
                  </a:lnTo>
                  <a:close/>
                  <a:moveTo>
                    <a:pt x="103130" y="422818"/>
                  </a:moveTo>
                  <a:cubicBezTo>
                    <a:pt x="103986" y="419869"/>
                    <a:pt x="105698" y="417681"/>
                    <a:pt x="107791" y="415588"/>
                  </a:cubicBezTo>
                  <a:cubicBezTo>
                    <a:pt x="115402" y="409214"/>
                    <a:pt x="123965" y="404933"/>
                    <a:pt x="132813" y="401603"/>
                  </a:cubicBezTo>
                  <a:cubicBezTo>
                    <a:pt x="140043" y="399034"/>
                    <a:pt x="147654" y="396941"/>
                    <a:pt x="154885" y="394848"/>
                  </a:cubicBezTo>
                  <a:cubicBezTo>
                    <a:pt x="162496" y="392279"/>
                    <a:pt x="168870" y="387618"/>
                    <a:pt x="174388" y="381719"/>
                  </a:cubicBezTo>
                  <a:cubicBezTo>
                    <a:pt x="181143" y="373632"/>
                    <a:pt x="185043" y="363928"/>
                    <a:pt x="189705" y="354510"/>
                  </a:cubicBezTo>
                  <a:cubicBezTo>
                    <a:pt x="189705" y="353653"/>
                    <a:pt x="190085" y="353273"/>
                    <a:pt x="190561" y="352797"/>
                  </a:cubicBezTo>
                  <a:lnTo>
                    <a:pt x="190942" y="352797"/>
                  </a:lnTo>
                  <a:cubicBezTo>
                    <a:pt x="190942" y="354510"/>
                    <a:pt x="191322" y="356222"/>
                    <a:pt x="190942" y="357459"/>
                  </a:cubicBezTo>
                  <a:cubicBezTo>
                    <a:pt x="190085" y="368495"/>
                    <a:pt x="186660" y="378294"/>
                    <a:pt x="179906" y="387142"/>
                  </a:cubicBezTo>
                  <a:cubicBezTo>
                    <a:pt x="174388" y="393897"/>
                    <a:pt x="167633" y="399415"/>
                    <a:pt x="159546" y="402459"/>
                  </a:cubicBezTo>
                  <a:cubicBezTo>
                    <a:pt x="148034" y="406740"/>
                    <a:pt x="138331" y="412639"/>
                    <a:pt x="128531" y="419489"/>
                  </a:cubicBezTo>
                  <a:cubicBezTo>
                    <a:pt x="124726" y="422438"/>
                    <a:pt x="120920" y="425007"/>
                    <a:pt x="116639" y="427100"/>
                  </a:cubicBezTo>
                  <a:cubicBezTo>
                    <a:pt x="114546" y="428337"/>
                    <a:pt x="111977" y="429193"/>
                    <a:pt x="109884" y="430049"/>
                  </a:cubicBezTo>
                  <a:cubicBezTo>
                    <a:pt x="105603" y="430905"/>
                    <a:pt x="101798" y="427480"/>
                    <a:pt x="103130" y="422818"/>
                  </a:cubicBezTo>
                  <a:lnTo>
                    <a:pt x="103130" y="422818"/>
                  </a:lnTo>
                  <a:close/>
                  <a:moveTo>
                    <a:pt x="89525" y="495789"/>
                  </a:moveTo>
                  <a:cubicBezTo>
                    <a:pt x="85719" y="491984"/>
                    <a:pt x="84863" y="486846"/>
                    <a:pt x="86576" y="481804"/>
                  </a:cubicBezTo>
                  <a:cubicBezTo>
                    <a:pt x="87812" y="476667"/>
                    <a:pt x="91713" y="474193"/>
                    <a:pt x="96375" y="473337"/>
                  </a:cubicBezTo>
                  <a:cubicBezTo>
                    <a:pt x="97611" y="472956"/>
                    <a:pt x="99324" y="472956"/>
                    <a:pt x="99799" y="474573"/>
                  </a:cubicBezTo>
                  <a:cubicBezTo>
                    <a:pt x="100180" y="475430"/>
                    <a:pt x="99799" y="477142"/>
                    <a:pt x="99419" y="478379"/>
                  </a:cubicBezTo>
                  <a:cubicBezTo>
                    <a:pt x="99419" y="479235"/>
                    <a:pt x="98563" y="480472"/>
                    <a:pt x="99039" y="480948"/>
                  </a:cubicBezTo>
                  <a:cubicBezTo>
                    <a:pt x="99419" y="481328"/>
                    <a:pt x="101132" y="481804"/>
                    <a:pt x="101607" y="481804"/>
                  </a:cubicBezTo>
                  <a:cubicBezTo>
                    <a:pt x="105033" y="480567"/>
                    <a:pt x="107125" y="477999"/>
                    <a:pt x="108838" y="475049"/>
                  </a:cubicBezTo>
                  <a:cubicBezTo>
                    <a:pt x="110075" y="472100"/>
                    <a:pt x="110931" y="468675"/>
                    <a:pt x="112263" y="465250"/>
                  </a:cubicBezTo>
                  <a:cubicBezTo>
                    <a:pt x="112263" y="464870"/>
                    <a:pt x="112643" y="464394"/>
                    <a:pt x="112643" y="464013"/>
                  </a:cubicBezTo>
                  <a:cubicBezTo>
                    <a:pt x="112643" y="464013"/>
                    <a:pt x="112929" y="463886"/>
                    <a:pt x="113499" y="463633"/>
                  </a:cubicBezTo>
                  <a:cubicBezTo>
                    <a:pt x="113499" y="463633"/>
                    <a:pt x="113880" y="464489"/>
                    <a:pt x="113880" y="464870"/>
                  </a:cubicBezTo>
                  <a:cubicBezTo>
                    <a:pt x="118161" y="473812"/>
                    <a:pt x="119779" y="482660"/>
                    <a:pt x="115117" y="491603"/>
                  </a:cubicBezTo>
                  <a:cubicBezTo>
                    <a:pt x="109599" y="502639"/>
                    <a:pt x="96850" y="503115"/>
                    <a:pt x="89620" y="495884"/>
                  </a:cubicBezTo>
                  <a:lnTo>
                    <a:pt x="89620" y="495884"/>
                  </a:lnTo>
                  <a:close/>
                  <a:moveTo>
                    <a:pt x="252210" y="279731"/>
                  </a:moveTo>
                  <a:cubicBezTo>
                    <a:pt x="250498" y="287342"/>
                    <a:pt x="250498" y="295048"/>
                    <a:pt x="250974" y="303040"/>
                  </a:cubicBezTo>
                  <a:cubicBezTo>
                    <a:pt x="251354" y="307702"/>
                    <a:pt x="251354" y="312839"/>
                    <a:pt x="251354" y="317501"/>
                  </a:cubicBezTo>
                  <a:cubicBezTo>
                    <a:pt x="251735" y="324731"/>
                    <a:pt x="251735" y="331486"/>
                    <a:pt x="251354" y="338717"/>
                  </a:cubicBezTo>
                  <a:cubicBezTo>
                    <a:pt x="250974" y="353558"/>
                    <a:pt x="248405" y="368019"/>
                    <a:pt x="241175" y="381148"/>
                  </a:cubicBezTo>
                  <a:cubicBezTo>
                    <a:pt x="236512" y="390091"/>
                    <a:pt x="230138" y="397702"/>
                    <a:pt x="222527" y="404076"/>
                  </a:cubicBezTo>
                  <a:cubicBezTo>
                    <a:pt x="214060" y="411307"/>
                    <a:pt x="204737" y="417681"/>
                    <a:pt x="194462" y="422343"/>
                  </a:cubicBezTo>
                  <a:cubicBezTo>
                    <a:pt x="184282" y="427480"/>
                    <a:pt x="173627" y="430810"/>
                    <a:pt x="162210" y="431666"/>
                  </a:cubicBezTo>
                  <a:cubicBezTo>
                    <a:pt x="153743" y="432523"/>
                    <a:pt x="144800" y="432523"/>
                    <a:pt x="136333" y="432903"/>
                  </a:cubicBezTo>
                  <a:cubicBezTo>
                    <a:pt x="132051" y="433284"/>
                    <a:pt x="127390" y="434140"/>
                    <a:pt x="123204" y="434996"/>
                  </a:cubicBezTo>
                  <a:cubicBezTo>
                    <a:pt x="121491" y="435377"/>
                    <a:pt x="120254" y="437089"/>
                    <a:pt x="118542" y="437945"/>
                  </a:cubicBezTo>
                  <a:cubicBezTo>
                    <a:pt x="118542" y="438326"/>
                    <a:pt x="118922" y="438326"/>
                    <a:pt x="118922" y="438802"/>
                  </a:cubicBezTo>
                  <a:cubicBezTo>
                    <a:pt x="124440" y="440038"/>
                    <a:pt x="128246" y="442607"/>
                    <a:pt x="130434" y="448125"/>
                  </a:cubicBezTo>
                  <a:cubicBezTo>
                    <a:pt x="133383" y="447745"/>
                    <a:pt x="136333" y="446888"/>
                    <a:pt x="139757" y="446413"/>
                  </a:cubicBezTo>
                  <a:cubicBezTo>
                    <a:pt x="139757" y="446793"/>
                    <a:pt x="139757" y="447269"/>
                    <a:pt x="139377" y="447650"/>
                  </a:cubicBezTo>
                  <a:cubicBezTo>
                    <a:pt x="134715" y="453548"/>
                    <a:pt x="133002" y="461254"/>
                    <a:pt x="130910" y="468485"/>
                  </a:cubicBezTo>
                  <a:cubicBezTo>
                    <a:pt x="129197" y="474859"/>
                    <a:pt x="127104" y="481614"/>
                    <a:pt x="125392" y="487988"/>
                  </a:cubicBezTo>
                  <a:cubicBezTo>
                    <a:pt x="124536" y="489700"/>
                    <a:pt x="123679" y="491413"/>
                    <a:pt x="122442" y="492650"/>
                  </a:cubicBezTo>
                  <a:cubicBezTo>
                    <a:pt x="121586" y="494743"/>
                    <a:pt x="119874" y="495218"/>
                    <a:pt x="117305" y="494743"/>
                  </a:cubicBezTo>
                  <a:cubicBezTo>
                    <a:pt x="117685" y="493886"/>
                    <a:pt x="117685" y="493506"/>
                    <a:pt x="118161" y="493030"/>
                  </a:cubicBezTo>
                  <a:cubicBezTo>
                    <a:pt x="123679" y="483707"/>
                    <a:pt x="123299" y="474383"/>
                    <a:pt x="118542" y="464964"/>
                  </a:cubicBezTo>
                  <a:cubicBezTo>
                    <a:pt x="115973" y="460303"/>
                    <a:pt x="113404" y="455165"/>
                    <a:pt x="111311" y="450504"/>
                  </a:cubicBezTo>
                  <a:cubicBezTo>
                    <a:pt x="106174" y="440324"/>
                    <a:pt x="110931" y="433094"/>
                    <a:pt x="120254" y="429668"/>
                  </a:cubicBezTo>
                  <a:cubicBezTo>
                    <a:pt x="124536" y="428432"/>
                    <a:pt x="129197" y="427575"/>
                    <a:pt x="133383" y="427100"/>
                  </a:cubicBezTo>
                  <a:cubicBezTo>
                    <a:pt x="139282" y="426719"/>
                    <a:pt x="144895" y="427100"/>
                    <a:pt x="150413" y="426719"/>
                  </a:cubicBezTo>
                  <a:cubicBezTo>
                    <a:pt x="159356" y="426339"/>
                    <a:pt x="168204" y="425007"/>
                    <a:pt x="176766" y="420821"/>
                  </a:cubicBezTo>
                  <a:cubicBezTo>
                    <a:pt x="186946" y="415683"/>
                    <a:pt x="194557" y="408072"/>
                    <a:pt x="200551" y="398273"/>
                  </a:cubicBezTo>
                  <a:cubicBezTo>
                    <a:pt x="204832" y="391518"/>
                    <a:pt x="207306" y="384288"/>
                    <a:pt x="207781" y="376201"/>
                  </a:cubicBezTo>
                  <a:cubicBezTo>
                    <a:pt x="208162" y="367258"/>
                    <a:pt x="208162" y="358410"/>
                    <a:pt x="207781" y="348992"/>
                  </a:cubicBezTo>
                  <a:cubicBezTo>
                    <a:pt x="207781" y="335863"/>
                    <a:pt x="207400" y="322258"/>
                    <a:pt x="209874" y="309034"/>
                  </a:cubicBezTo>
                  <a:cubicBezTo>
                    <a:pt x="212443" y="294573"/>
                    <a:pt x="218341" y="280968"/>
                    <a:pt x="227665" y="269552"/>
                  </a:cubicBezTo>
                  <a:cubicBezTo>
                    <a:pt x="232326" y="264034"/>
                    <a:pt x="237464" y="258516"/>
                    <a:pt x="243363" y="254234"/>
                  </a:cubicBezTo>
                  <a:cubicBezTo>
                    <a:pt x="243743" y="254234"/>
                    <a:pt x="244219" y="253854"/>
                    <a:pt x="244600" y="253854"/>
                  </a:cubicBezTo>
                  <a:cubicBezTo>
                    <a:pt x="243363" y="255566"/>
                    <a:pt x="242031" y="257279"/>
                    <a:pt x="240794" y="258516"/>
                  </a:cubicBezTo>
                  <a:cubicBezTo>
                    <a:pt x="230614" y="269552"/>
                    <a:pt x="224240" y="282300"/>
                    <a:pt x="220434" y="296285"/>
                  </a:cubicBezTo>
                  <a:cubicBezTo>
                    <a:pt x="217009" y="307797"/>
                    <a:pt x="215297" y="320070"/>
                    <a:pt x="214917" y="331962"/>
                  </a:cubicBezTo>
                  <a:cubicBezTo>
                    <a:pt x="214536" y="343474"/>
                    <a:pt x="215297" y="354510"/>
                    <a:pt x="216629" y="365546"/>
                  </a:cubicBezTo>
                  <a:cubicBezTo>
                    <a:pt x="216629" y="365546"/>
                    <a:pt x="216756" y="365831"/>
                    <a:pt x="217009" y="366402"/>
                  </a:cubicBezTo>
                  <a:cubicBezTo>
                    <a:pt x="218246" y="362977"/>
                    <a:pt x="219103" y="359171"/>
                    <a:pt x="219959" y="355746"/>
                  </a:cubicBezTo>
                  <a:cubicBezTo>
                    <a:pt x="220815" y="348135"/>
                    <a:pt x="222052" y="340429"/>
                    <a:pt x="222908" y="332818"/>
                  </a:cubicBezTo>
                  <a:cubicBezTo>
                    <a:pt x="224620" y="317121"/>
                    <a:pt x="226333" y="300947"/>
                    <a:pt x="231851" y="286105"/>
                  </a:cubicBezTo>
                  <a:cubicBezTo>
                    <a:pt x="234800" y="277638"/>
                    <a:pt x="239081" y="269932"/>
                    <a:pt x="245836" y="263558"/>
                  </a:cubicBezTo>
                  <a:cubicBezTo>
                    <a:pt x="246692" y="262702"/>
                    <a:pt x="247929" y="261845"/>
                    <a:pt x="249261" y="261465"/>
                  </a:cubicBezTo>
                  <a:cubicBezTo>
                    <a:pt x="248881" y="261845"/>
                    <a:pt x="248881" y="262702"/>
                    <a:pt x="248405" y="263177"/>
                  </a:cubicBezTo>
                  <a:cubicBezTo>
                    <a:pt x="241650" y="272501"/>
                    <a:pt x="238606" y="283156"/>
                    <a:pt x="236893" y="294573"/>
                  </a:cubicBezTo>
                  <a:cubicBezTo>
                    <a:pt x="236037" y="302184"/>
                    <a:pt x="235181" y="309890"/>
                    <a:pt x="234324" y="317501"/>
                  </a:cubicBezTo>
                  <a:cubicBezTo>
                    <a:pt x="233088" y="334531"/>
                    <a:pt x="231756" y="351941"/>
                    <a:pt x="227094" y="368875"/>
                  </a:cubicBezTo>
                  <a:cubicBezTo>
                    <a:pt x="225001" y="376106"/>
                    <a:pt x="221576" y="382861"/>
                    <a:pt x="219007" y="390091"/>
                  </a:cubicBezTo>
                  <a:cubicBezTo>
                    <a:pt x="218627" y="390947"/>
                    <a:pt x="218151" y="391804"/>
                    <a:pt x="217771" y="392660"/>
                  </a:cubicBezTo>
                  <a:cubicBezTo>
                    <a:pt x="222052" y="389711"/>
                    <a:pt x="225001" y="385905"/>
                    <a:pt x="227569" y="382005"/>
                  </a:cubicBezTo>
                  <a:cubicBezTo>
                    <a:pt x="234324" y="370969"/>
                    <a:pt x="238225" y="359076"/>
                    <a:pt x="239843" y="346328"/>
                  </a:cubicBezTo>
                  <a:cubicBezTo>
                    <a:pt x="241555" y="334816"/>
                    <a:pt x="242411" y="323399"/>
                    <a:pt x="243648" y="311888"/>
                  </a:cubicBezTo>
                  <a:cubicBezTo>
                    <a:pt x="244504" y="302945"/>
                    <a:pt x="245741" y="294478"/>
                    <a:pt x="247454" y="285535"/>
                  </a:cubicBezTo>
                  <a:cubicBezTo>
                    <a:pt x="247834" y="282110"/>
                    <a:pt x="250022" y="278780"/>
                    <a:pt x="251259" y="275355"/>
                  </a:cubicBezTo>
                  <a:cubicBezTo>
                    <a:pt x="251640" y="274499"/>
                    <a:pt x="252496" y="273642"/>
                    <a:pt x="253828" y="272786"/>
                  </a:cubicBezTo>
                  <a:cubicBezTo>
                    <a:pt x="253447" y="274879"/>
                    <a:pt x="252591" y="277067"/>
                    <a:pt x="252115" y="279160"/>
                  </a:cubicBezTo>
                  <a:lnTo>
                    <a:pt x="252115" y="279160"/>
                  </a:lnTo>
                  <a:close/>
                  <a:moveTo>
                    <a:pt x="306534" y="234731"/>
                  </a:moveTo>
                  <a:cubicBezTo>
                    <a:pt x="308247" y="231782"/>
                    <a:pt x="313289" y="230069"/>
                    <a:pt x="316333" y="231782"/>
                  </a:cubicBezTo>
                  <a:cubicBezTo>
                    <a:pt x="317190" y="232162"/>
                    <a:pt x="317190" y="233875"/>
                    <a:pt x="318046" y="234731"/>
                  </a:cubicBezTo>
                  <a:lnTo>
                    <a:pt x="318046" y="234731"/>
                  </a:lnTo>
                  <a:cubicBezTo>
                    <a:pt x="313384" y="236444"/>
                    <a:pt x="312147" y="240630"/>
                    <a:pt x="314621" y="244530"/>
                  </a:cubicBezTo>
                  <a:cubicBezTo>
                    <a:pt x="316714" y="247955"/>
                    <a:pt x="320139" y="249668"/>
                    <a:pt x="323564" y="251285"/>
                  </a:cubicBezTo>
                  <a:cubicBezTo>
                    <a:pt x="325276" y="251666"/>
                    <a:pt x="326989" y="252141"/>
                    <a:pt x="328701" y="252522"/>
                  </a:cubicBezTo>
                  <a:cubicBezTo>
                    <a:pt x="329082" y="252902"/>
                    <a:pt x="329558" y="253378"/>
                    <a:pt x="330413" y="253378"/>
                  </a:cubicBezTo>
                  <a:lnTo>
                    <a:pt x="330413" y="254234"/>
                  </a:lnTo>
                  <a:lnTo>
                    <a:pt x="324039" y="254234"/>
                  </a:lnTo>
                  <a:cubicBezTo>
                    <a:pt x="317665" y="253378"/>
                    <a:pt x="312147" y="251285"/>
                    <a:pt x="307866" y="246623"/>
                  </a:cubicBezTo>
                  <a:cubicBezTo>
                    <a:pt x="305298" y="243198"/>
                    <a:pt x="304917" y="238156"/>
                    <a:pt x="306629" y="234731"/>
                  </a:cubicBezTo>
                  <a:lnTo>
                    <a:pt x="306629" y="234731"/>
                  </a:lnTo>
                  <a:close/>
                  <a:moveTo>
                    <a:pt x="304441" y="255471"/>
                  </a:moveTo>
                  <a:cubicBezTo>
                    <a:pt x="315477" y="257184"/>
                    <a:pt x="326133" y="260609"/>
                    <a:pt x="336313" y="265270"/>
                  </a:cubicBezTo>
                  <a:cubicBezTo>
                    <a:pt x="338025" y="266127"/>
                    <a:pt x="338881" y="267363"/>
                    <a:pt x="338881" y="269076"/>
                  </a:cubicBezTo>
                  <a:cubicBezTo>
                    <a:pt x="338881" y="275831"/>
                    <a:pt x="336788" y="282205"/>
                    <a:pt x="332507" y="288199"/>
                  </a:cubicBezTo>
                  <a:cubicBezTo>
                    <a:pt x="330794" y="289911"/>
                    <a:pt x="328701" y="290767"/>
                    <a:pt x="326133" y="290767"/>
                  </a:cubicBezTo>
                  <a:cubicBezTo>
                    <a:pt x="318902" y="290387"/>
                    <a:pt x="312528" y="288199"/>
                    <a:pt x="307485" y="282681"/>
                  </a:cubicBezTo>
                  <a:cubicBezTo>
                    <a:pt x="306249" y="281444"/>
                    <a:pt x="305393" y="279731"/>
                    <a:pt x="304917" y="278399"/>
                  </a:cubicBezTo>
                  <a:cubicBezTo>
                    <a:pt x="310054" y="278399"/>
                    <a:pt x="314716" y="280492"/>
                    <a:pt x="319378" y="277543"/>
                  </a:cubicBezTo>
                  <a:cubicBezTo>
                    <a:pt x="312623" y="276306"/>
                    <a:pt x="305773" y="274594"/>
                    <a:pt x="301967" y="267744"/>
                  </a:cubicBezTo>
                  <a:cubicBezTo>
                    <a:pt x="306629" y="268124"/>
                    <a:pt x="311291" y="269837"/>
                    <a:pt x="316428" y="267744"/>
                  </a:cubicBezTo>
                  <a:cubicBezTo>
                    <a:pt x="312623" y="266031"/>
                    <a:pt x="308818" y="264319"/>
                    <a:pt x="305393" y="262226"/>
                  </a:cubicBezTo>
                  <a:cubicBezTo>
                    <a:pt x="301967" y="260513"/>
                    <a:pt x="298162" y="259277"/>
                    <a:pt x="296069" y="254615"/>
                  </a:cubicBezTo>
                  <a:cubicBezTo>
                    <a:pt x="299494" y="254995"/>
                    <a:pt x="301967" y="254995"/>
                    <a:pt x="304536" y="255471"/>
                  </a:cubicBezTo>
                  <a:lnTo>
                    <a:pt x="304536" y="255471"/>
                  </a:lnTo>
                  <a:close/>
                  <a:moveTo>
                    <a:pt x="252210" y="545451"/>
                  </a:moveTo>
                  <a:cubicBezTo>
                    <a:pt x="252210" y="545451"/>
                    <a:pt x="250974" y="545071"/>
                    <a:pt x="250498" y="545071"/>
                  </a:cubicBezTo>
                  <a:lnTo>
                    <a:pt x="250498" y="544690"/>
                  </a:lnTo>
                  <a:cubicBezTo>
                    <a:pt x="251354" y="543834"/>
                    <a:pt x="252591" y="542978"/>
                    <a:pt x="253923" y="542121"/>
                  </a:cubicBezTo>
                  <a:cubicBezTo>
                    <a:pt x="260297" y="537460"/>
                    <a:pt x="264103" y="530610"/>
                    <a:pt x="265815" y="522999"/>
                  </a:cubicBezTo>
                  <a:cubicBezTo>
                    <a:pt x="269240" y="511106"/>
                    <a:pt x="267527" y="498834"/>
                    <a:pt x="263246" y="487322"/>
                  </a:cubicBezTo>
                  <a:cubicBezTo>
                    <a:pt x="260297" y="480092"/>
                    <a:pt x="257348" y="472861"/>
                    <a:pt x="254303" y="465630"/>
                  </a:cubicBezTo>
                  <a:cubicBezTo>
                    <a:pt x="251735" y="459256"/>
                    <a:pt x="250022" y="452501"/>
                    <a:pt x="250022" y="445271"/>
                  </a:cubicBezTo>
                  <a:cubicBezTo>
                    <a:pt x="249642" y="438897"/>
                    <a:pt x="250403" y="432142"/>
                    <a:pt x="252591" y="425768"/>
                  </a:cubicBezTo>
                  <a:cubicBezTo>
                    <a:pt x="254684" y="419013"/>
                    <a:pt x="259346" y="413019"/>
                    <a:pt x="265340" y="408358"/>
                  </a:cubicBezTo>
                  <a:cubicBezTo>
                    <a:pt x="270858" y="404076"/>
                    <a:pt x="277232" y="400271"/>
                    <a:pt x="283606" y="395609"/>
                  </a:cubicBezTo>
                  <a:cubicBezTo>
                    <a:pt x="288744" y="392184"/>
                    <a:pt x="292073" y="387142"/>
                    <a:pt x="292073" y="380768"/>
                  </a:cubicBezTo>
                  <a:cubicBezTo>
                    <a:pt x="292454" y="375630"/>
                    <a:pt x="291217" y="371444"/>
                    <a:pt x="288267" y="367163"/>
                  </a:cubicBezTo>
                  <a:cubicBezTo>
                    <a:pt x="284462" y="361264"/>
                    <a:pt x="280181" y="355271"/>
                    <a:pt x="275995" y="348897"/>
                  </a:cubicBezTo>
                  <a:cubicBezTo>
                    <a:pt x="269621" y="339097"/>
                    <a:pt x="265815" y="328537"/>
                    <a:pt x="264103" y="316645"/>
                  </a:cubicBezTo>
                  <a:cubicBezTo>
                    <a:pt x="263246" y="306846"/>
                    <a:pt x="263722" y="297142"/>
                    <a:pt x="264959" y="287818"/>
                  </a:cubicBezTo>
                  <a:cubicBezTo>
                    <a:pt x="264959" y="286962"/>
                    <a:pt x="265340" y="286105"/>
                    <a:pt x="265340" y="285725"/>
                  </a:cubicBezTo>
                  <a:lnTo>
                    <a:pt x="265720" y="285725"/>
                  </a:lnTo>
                  <a:cubicBezTo>
                    <a:pt x="265720" y="286581"/>
                    <a:pt x="266101" y="287818"/>
                    <a:pt x="266101" y="288674"/>
                  </a:cubicBezTo>
                  <a:cubicBezTo>
                    <a:pt x="266481" y="301423"/>
                    <a:pt x="269526" y="313696"/>
                    <a:pt x="275044" y="325207"/>
                  </a:cubicBezTo>
                  <a:cubicBezTo>
                    <a:pt x="279705" y="333674"/>
                    <a:pt x="285223" y="341761"/>
                    <a:pt x="291217" y="349372"/>
                  </a:cubicBezTo>
                  <a:cubicBezTo>
                    <a:pt x="295498" y="355271"/>
                    <a:pt x="300160" y="361264"/>
                    <a:pt x="302253" y="368495"/>
                  </a:cubicBezTo>
                  <a:cubicBezTo>
                    <a:pt x="304346" y="375250"/>
                    <a:pt x="304822" y="382100"/>
                    <a:pt x="301872" y="388474"/>
                  </a:cubicBezTo>
                  <a:cubicBezTo>
                    <a:pt x="300160" y="393136"/>
                    <a:pt x="296735" y="396561"/>
                    <a:pt x="292930" y="399510"/>
                  </a:cubicBezTo>
                  <a:cubicBezTo>
                    <a:pt x="287031" y="404172"/>
                    <a:pt x="280657" y="408833"/>
                    <a:pt x="274663" y="413495"/>
                  </a:cubicBezTo>
                  <a:cubicBezTo>
                    <a:pt x="267432" y="419394"/>
                    <a:pt x="261534" y="426624"/>
                    <a:pt x="260202" y="436423"/>
                  </a:cubicBezTo>
                  <a:cubicBezTo>
                    <a:pt x="259821" y="440704"/>
                    <a:pt x="259821" y="445366"/>
                    <a:pt x="260202" y="449552"/>
                  </a:cubicBezTo>
                  <a:cubicBezTo>
                    <a:pt x="261058" y="460208"/>
                    <a:pt x="265340" y="469912"/>
                    <a:pt x="270001" y="479711"/>
                  </a:cubicBezTo>
                  <a:cubicBezTo>
                    <a:pt x="273807" y="486466"/>
                    <a:pt x="276756" y="493316"/>
                    <a:pt x="277612" y="500927"/>
                  </a:cubicBezTo>
                  <a:cubicBezTo>
                    <a:pt x="279324" y="511106"/>
                    <a:pt x="278469" y="521286"/>
                    <a:pt x="273807" y="530229"/>
                  </a:cubicBezTo>
                  <a:cubicBezTo>
                    <a:pt x="269145" y="539172"/>
                    <a:pt x="261915" y="544214"/>
                    <a:pt x="252115" y="545546"/>
                  </a:cubicBezTo>
                  <a:lnTo>
                    <a:pt x="252115" y="545546"/>
                  </a:lnTo>
                  <a:close/>
                  <a:moveTo>
                    <a:pt x="326513" y="404076"/>
                  </a:moveTo>
                  <a:cubicBezTo>
                    <a:pt x="320995" y="410451"/>
                    <a:pt x="315477" y="416825"/>
                    <a:pt x="310340" y="423580"/>
                  </a:cubicBezTo>
                  <a:cubicBezTo>
                    <a:pt x="304822" y="430810"/>
                    <a:pt x="301872" y="439277"/>
                    <a:pt x="301016" y="448601"/>
                  </a:cubicBezTo>
                  <a:cubicBezTo>
                    <a:pt x="300160" y="454975"/>
                    <a:pt x="300160" y="461349"/>
                    <a:pt x="300160" y="468104"/>
                  </a:cubicBezTo>
                  <a:cubicBezTo>
                    <a:pt x="300160" y="474003"/>
                    <a:pt x="301016" y="479616"/>
                    <a:pt x="301397" y="485514"/>
                  </a:cubicBezTo>
                  <a:cubicBezTo>
                    <a:pt x="302253" y="496170"/>
                    <a:pt x="302633" y="506730"/>
                    <a:pt x="299304" y="516910"/>
                  </a:cubicBezTo>
                  <a:cubicBezTo>
                    <a:pt x="296735" y="524140"/>
                    <a:pt x="292073" y="530039"/>
                    <a:pt x="286175" y="535176"/>
                  </a:cubicBezTo>
                  <a:cubicBezTo>
                    <a:pt x="282369" y="537745"/>
                    <a:pt x="278088" y="540314"/>
                    <a:pt x="274282" y="543263"/>
                  </a:cubicBezTo>
                  <a:cubicBezTo>
                    <a:pt x="273902" y="543644"/>
                    <a:pt x="273046" y="543644"/>
                    <a:pt x="272189" y="544119"/>
                  </a:cubicBezTo>
                  <a:cubicBezTo>
                    <a:pt x="272189" y="544119"/>
                    <a:pt x="272063" y="543992"/>
                    <a:pt x="271809" y="543739"/>
                  </a:cubicBezTo>
                  <a:cubicBezTo>
                    <a:pt x="272189" y="542882"/>
                    <a:pt x="272665" y="542026"/>
                    <a:pt x="273046" y="541170"/>
                  </a:cubicBezTo>
                  <a:cubicBezTo>
                    <a:pt x="278183" y="533559"/>
                    <a:pt x="281513" y="525472"/>
                    <a:pt x="283225" y="516529"/>
                  </a:cubicBezTo>
                  <a:cubicBezTo>
                    <a:pt x="284462" y="509775"/>
                    <a:pt x="284081" y="502544"/>
                    <a:pt x="281989" y="495694"/>
                  </a:cubicBezTo>
                  <a:cubicBezTo>
                    <a:pt x="279895" y="487227"/>
                    <a:pt x="276851" y="478664"/>
                    <a:pt x="273902" y="469817"/>
                  </a:cubicBezTo>
                  <a:cubicBezTo>
                    <a:pt x="271333" y="461349"/>
                    <a:pt x="269240" y="452787"/>
                    <a:pt x="269240" y="443939"/>
                  </a:cubicBezTo>
                  <a:cubicBezTo>
                    <a:pt x="269240" y="435091"/>
                    <a:pt x="271809" y="427766"/>
                    <a:pt x="277707" y="421867"/>
                  </a:cubicBezTo>
                  <a:cubicBezTo>
                    <a:pt x="282369" y="415969"/>
                    <a:pt x="288363" y="411212"/>
                    <a:pt x="293405" y="405694"/>
                  </a:cubicBezTo>
                  <a:cubicBezTo>
                    <a:pt x="298543" y="401032"/>
                    <a:pt x="303204" y="396370"/>
                    <a:pt x="306534" y="390852"/>
                  </a:cubicBezTo>
                  <a:cubicBezTo>
                    <a:pt x="309959" y="384954"/>
                    <a:pt x="310815" y="378579"/>
                    <a:pt x="309959" y="371730"/>
                  </a:cubicBezTo>
                  <a:cubicBezTo>
                    <a:pt x="308722" y="362406"/>
                    <a:pt x="304441" y="353939"/>
                    <a:pt x="300160" y="345376"/>
                  </a:cubicBezTo>
                  <a:cubicBezTo>
                    <a:pt x="295879" y="337290"/>
                    <a:pt x="290836" y="330059"/>
                    <a:pt x="288267" y="321211"/>
                  </a:cubicBezTo>
                  <a:cubicBezTo>
                    <a:pt x="287031" y="316930"/>
                    <a:pt x="286555" y="312268"/>
                    <a:pt x="286175" y="307607"/>
                  </a:cubicBezTo>
                  <a:cubicBezTo>
                    <a:pt x="285794" y="307226"/>
                    <a:pt x="286175" y="306370"/>
                    <a:pt x="286555" y="305038"/>
                  </a:cubicBezTo>
                  <a:cubicBezTo>
                    <a:pt x="286936" y="305894"/>
                    <a:pt x="287412" y="306750"/>
                    <a:pt x="287792" y="307131"/>
                  </a:cubicBezTo>
                  <a:cubicBezTo>
                    <a:pt x="292073" y="313886"/>
                    <a:pt x="295879" y="320736"/>
                    <a:pt x="300065" y="327490"/>
                  </a:cubicBezTo>
                  <a:cubicBezTo>
                    <a:pt x="305202" y="335577"/>
                    <a:pt x="310720" y="343664"/>
                    <a:pt x="315762" y="352131"/>
                  </a:cubicBezTo>
                  <a:cubicBezTo>
                    <a:pt x="319568" y="359362"/>
                    <a:pt x="322517" y="367448"/>
                    <a:pt x="322517" y="375916"/>
                  </a:cubicBezTo>
                  <a:cubicBezTo>
                    <a:pt x="322517" y="383527"/>
                    <a:pt x="319568" y="389901"/>
                    <a:pt x="315287" y="395895"/>
                  </a:cubicBezTo>
                  <a:cubicBezTo>
                    <a:pt x="309769" y="403125"/>
                    <a:pt x="303014" y="409024"/>
                    <a:pt x="296640" y="415398"/>
                  </a:cubicBezTo>
                  <a:cubicBezTo>
                    <a:pt x="291502" y="420535"/>
                    <a:pt x="286841" y="425578"/>
                    <a:pt x="283511" y="431571"/>
                  </a:cubicBezTo>
                  <a:cubicBezTo>
                    <a:pt x="280942" y="435852"/>
                    <a:pt x="279705" y="440514"/>
                    <a:pt x="279230" y="445557"/>
                  </a:cubicBezTo>
                  <a:cubicBezTo>
                    <a:pt x="278373" y="455356"/>
                    <a:pt x="280942" y="464679"/>
                    <a:pt x="284367" y="474003"/>
                  </a:cubicBezTo>
                  <a:cubicBezTo>
                    <a:pt x="286460" y="480377"/>
                    <a:pt x="289029" y="487132"/>
                    <a:pt x="291598" y="493506"/>
                  </a:cubicBezTo>
                  <a:lnTo>
                    <a:pt x="291598" y="483707"/>
                  </a:lnTo>
                  <a:cubicBezTo>
                    <a:pt x="290741" y="476096"/>
                    <a:pt x="289885" y="468009"/>
                    <a:pt x="289029" y="460398"/>
                  </a:cubicBezTo>
                  <a:cubicBezTo>
                    <a:pt x="288173" y="454024"/>
                    <a:pt x="288648" y="447650"/>
                    <a:pt x="289885" y="441275"/>
                  </a:cubicBezTo>
                  <a:cubicBezTo>
                    <a:pt x="291978" y="431476"/>
                    <a:pt x="297115" y="423009"/>
                    <a:pt x="303490" y="414922"/>
                  </a:cubicBezTo>
                  <a:cubicBezTo>
                    <a:pt x="309007" y="407692"/>
                    <a:pt x="315001" y="400937"/>
                    <a:pt x="320044" y="393231"/>
                  </a:cubicBezTo>
                  <a:cubicBezTo>
                    <a:pt x="328511" y="380102"/>
                    <a:pt x="329843" y="365641"/>
                    <a:pt x="324325" y="350799"/>
                  </a:cubicBezTo>
                  <a:cubicBezTo>
                    <a:pt x="320519" y="340144"/>
                    <a:pt x="314526" y="330440"/>
                    <a:pt x="309007" y="320641"/>
                  </a:cubicBezTo>
                  <a:cubicBezTo>
                    <a:pt x="308627" y="320260"/>
                    <a:pt x="308627" y="319404"/>
                    <a:pt x="308152" y="318928"/>
                  </a:cubicBezTo>
                  <a:cubicBezTo>
                    <a:pt x="308152" y="318548"/>
                    <a:pt x="308532" y="318548"/>
                    <a:pt x="308532" y="318548"/>
                  </a:cubicBezTo>
                  <a:cubicBezTo>
                    <a:pt x="310244" y="319404"/>
                    <a:pt x="311957" y="320260"/>
                    <a:pt x="313194" y="321497"/>
                  </a:cubicBezTo>
                  <a:cubicBezTo>
                    <a:pt x="326323" y="332533"/>
                    <a:pt x="334885" y="345662"/>
                    <a:pt x="338215" y="362691"/>
                  </a:cubicBezTo>
                  <a:cubicBezTo>
                    <a:pt x="340784" y="378389"/>
                    <a:pt x="336978" y="391994"/>
                    <a:pt x="326323" y="403886"/>
                  </a:cubicBezTo>
                  <a:lnTo>
                    <a:pt x="326323" y="403886"/>
                  </a:lnTo>
                  <a:close/>
                  <a:moveTo>
                    <a:pt x="348585" y="352702"/>
                  </a:moveTo>
                  <a:lnTo>
                    <a:pt x="348205" y="352702"/>
                  </a:lnTo>
                  <a:cubicBezTo>
                    <a:pt x="347348" y="350609"/>
                    <a:pt x="346968" y="348897"/>
                    <a:pt x="345636" y="346803"/>
                  </a:cubicBezTo>
                  <a:cubicBezTo>
                    <a:pt x="343543" y="341285"/>
                    <a:pt x="339737" y="337004"/>
                    <a:pt x="336313" y="332343"/>
                  </a:cubicBezTo>
                  <a:cubicBezTo>
                    <a:pt x="334219" y="330250"/>
                    <a:pt x="332507" y="327681"/>
                    <a:pt x="330794" y="325112"/>
                  </a:cubicBezTo>
                  <a:cubicBezTo>
                    <a:pt x="329938" y="323399"/>
                    <a:pt x="329938" y="321687"/>
                    <a:pt x="331175" y="320450"/>
                  </a:cubicBezTo>
                  <a:cubicBezTo>
                    <a:pt x="332412" y="319213"/>
                    <a:pt x="334124" y="319594"/>
                    <a:pt x="335836" y="320450"/>
                  </a:cubicBezTo>
                  <a:cubicBezTo>
                    <a:pt x="339262" y="322163"/>
                    <a:pt x="340974" y="325112"/>
                    <a:pt x="342591" y="328061"/>
                  </a:cubicBezTo>
                  <a:cubicBezTo>
                    <a:pt x="346397" y="334436"/>
                    <a:pt x="348490" y="342047"/>
                    <a:pt x="348965" y="349753"/>
                  </a:cubicBezTo>
                  <a:cubicBezTo>
                    <a:pt x="348965" y="350609"/>
                    <a:pt x="348585" y="351846"/>
                    <a:pt x="348585" y="352702"/>
                  </a:cubicBezTo>
                  <a:lnTo>
                    <a:pt x="348585" y="352702"/>
                  </a:lnTo>
                  <a:close/>
                  <a:moveTo>
                    <a:pt x="345160" y="302660"/>
                  </a:moveTo>
                  <a:cubicBezTo>
                    <a:pt x="335361" y="302660"/>
                    <a:pt x="325657" y="300566"/>
                    <a:pt x="316238" y="298854"/>
                  </a:cubicBezTo>
                  <a:cubicBezTo>
                    <a:pt x="315382" y="298854"/>
                    <a:pt x="315001" y="298473"/>
                    <a:pt x="314526" y="297998"/>
                  </a:cubicBezTo>
                  <a:cubicBezTo>
                    <a:pt x="314145" y="297617"/>
                    <a:pt x="313289" y="296761"/>
                    <a:pt x="313289" y="295905"/>
                  </a:cubicBezTo>
                  <a:cubicBezTo>
                    <a:pt x="313289" y="295524"/>
                    <a:pt x="314526" y="294668"/>
                    <a:pt x="315382" y="294668"/>
                  </a:cubicBezTo>
                  <a:cubicBezTo>
                    <a:pt x="317094" y="294287"/>
                    <a:pt x="319187" y="294287"/>
                    <a:pt x="321281" y="294287"/>
                  </a:cubicBezTo>
                  <a:cubicBezTo>
                    <a:pt x="333173" y="294668"/>
                    <a:pt x="344589" y="294668"/>
                    <a:pt x="356101" y="294668"/>
                  </a:cubicBezTo>
                  <a:cubicBezTo>
                    <a:pt x="360762" y="294668"/>
                    <a:pt x="365425" y="294287"/>
                    <a:pt x="370562" y="294287"/>
                  </a:cubicBezTo>
                  <a:cubicBezTo>
                    <a:pt x="371799" y="294287"/>
                    <a:pt x="373511" y="294287"/>
                    <a:pt x="373987" y="296000"/>
                  </a:cubicBezTo>
                  <a:cubicBezTo>
                    <a:pt x="374368" y="298093"/>
                    <a:pt x="372274" y="298569"/>
                    <a:pt x="371037" y="298949"/>
                  </a:cubicBezTo>
                  <a:cubicBezTo>
                    <a:pt x="362570" y="301042"/>
                    <a:pt x="354008" y="302755"/>
                    <a:pt x="345160" y="302755"/>
                  </a:cubicBezTo>
                  <a:lnTo>
                    <a:pt x="345160" y="302755"/>
                  </a:lnTo>
                  <a:close/>
                  <a:moveTo>
                    <a:pt x="363902" y="445747"/>
                  </a:moveTo>
                  <a:cubicBezTo>
                    <a:pt x="361809" y="442322"/>
                    <a:pt x="359621" y="439848"/>
                    <a:pt x="358004" y="436423"/>
                  </a:cubicBezTo>
                  <a:cubicBezTo>
                    <a:pt x="352485" y="427100"/>
                    <a:pt x="349536" y="416444"/>
                    <a:pt x="350773" y="405408"/>
                  </a:cubicBezTo>
                  <a:cubicBezTo>
                    <a:pt x="351630" y="397322"/>
                    <a:pt x="353342" y="389711"/>
                    <a:pt x="355054" y="381624"/>
                  </a:cubicBezTo>
                  <a:cubicBezTo>
                    <a:pt x="357148" y="373157"/>
                    <a:pt x="359336" y="364594"/>
                    <a:pt x="358860" y="355746"/>
                  </a:cubicBezTo>
                  <a:cubicBezTo>
                    <a:pt x="358860" y="347660"/>
                    <a:pt x="356767" y="340429"/>
                    <a:pt x="353342" y="333199"/>
                  </a:cubicBezTo>
                  <a:cubicBezTo>
                    <a:pt x="353342" y="332343"/>
                    <a:pt x="352962" y="331962"/>
                    <a:pt x="352962" y="331486"/>
                  </a:cubicBezTo>
                  <a:lnTo>
                    <a:pt x="352962" y="329774"/>
                  </a:lnTo>
                  <a:cubicBezTo>
                    <a:pt x="354198" y="330630"/>
                    <a:pt x="355054" y="331867"/>
                    <a:pt x="355911" y="333199"/>
                  </a:cubicBezTo>
                  <a:cubicBezTo>
                    <a:pt x="363141" y="342522"/>
                    <a:pt x="367422" y="352702"/>
                    <a:pt x="366090" y="364594"/>
                  </a:cubicBezTo>
                  <a:cubicBezTo>
                    <a:pt x="365234" y="372205"/>
                    <a:pt x="363522" y="379912"/>
                    <a:pt x="361809" y="387522"/>
                  </a:cubicBezTo>
                  <a:cubicBezTo>
                    <a:pt x="359716" y="397702"/>
                    <a:pt x="357528" y="407501"/>
                    <a:pt x="358004" y="418062"/>
                  </a:cubicBezTo>
                  <a:cubicBezTo>
                    <a:pt x="358384" y="426148"/>
                    <a:pt x="360573" y="434235"/>
                    <a:pt x="363522" y="441846"/>
                  </a:cubicBezTo>
                  <a:cubicBezTo>
                    <a:pt x="363902" y="442702"/>
                    <a:pt x="364378" y="443939"/>
                    <a:pt x="364378" y="445271"/>
                  </a:cubicBezTo>
                  <a:cubicBezTo>
                    <a:pt x="364378" y="445271"/>
                    <a:pt x="363997" y="445271"/>
                    <a:pt x="363997" y="445651"/>
                  </a:cubicBezTo>
                  <a:lnTo>
                    <a:pt x="363997" y="445651"/>
                  </a:lnTo>
                  <a:close/>
                  <a:moveTo>
                    <a:pt x="421651" y="574373"/>
                  </a:moveTo>
                  <a:cubicBezTo>
                    <a:pt x="422031" y="573136"/>
                    <a:pt x="422031" y="572280"/>
                    <a:pt x="422507" y="570948"/>
                  </a:cubicBezTo>
                  <a:cubicBezTo>
                    <a:pt x="423363" y="566286"/>
                    <a:pt x="421651" y="564193"/>
                    <a:pt x="417370" y="562861"/>
                  </a:cubicBezTo>
                  <a:cubicBezTo>
                    <a:pt x="413564" y="562005"/>
                    <a:pt x="409283" y="561625"/>
                    <a:pt x="405097" y="560768"/>
                  </a:cubicBezTo>
                  <a:cubicBezTo>
                    <a:pt x="396630" y="558675"/>
                    <a:pt x="390636" y="550969"/>
                    <a:pt x="390636" y="542502"/>
                  </a:cubicBezTo>
                  <a:cubicBezTo>
                    <a:pt x="391873" y="544214"/>
                    <a:pt x="392729" y="545451"/>
                    <a:pt x="394442" y="546783"/>
                  </a:cubicBezTo>
                  <a:cubicBezTo>
                    <a:pt x="398247" y="549732"/>
                    <a:pt x="402528" y="551445"/>
                    <a:pt x="407190" y="552682"/>
                  </a:cubicBezTo>
                  <a:cubicBezTo>
                    <a:pt x="411852" y="553918"/>
                    <a:pt x="416133" y="554775"/>
                    <a:pt x="420794" y="556107"/>
                  </a:cubicBezTo>
                  <a:cubicBezTo>
                    <a:pt x="422031" y="556487"/>
                    <a:pt x="423744" y="557343"/>
                    <a:pt x="425076" y="558200"/>
                  </a:cubicBezTo>
                  <a:cubicBezTo>
                    <a:pt x="426788" y="559056"/>
                    <a:pt x="427645" y="560768"/>
                    <a:pt x="427645" y="562481"/>
                  </a:cubicBezTo>
                  <a:cubicBezTo>
                    <a:pt x="427645" y="567618"/>
                    <a:pt x="425551" y="571424"/>
                    <a:pt x="421746" y="574373"/>
                  </a:cubicBezTo>
                  <a:lnTo>
                    <a:pt x="421746" y="574373"/>
                  </a:lnTo>
                  <a:close/>
                  <a:moveTo>
                    <a:pt x="409283" y="441085"/>
                  </a:moveTo>
                  <a:cubicBezTo>
                    <a:pt x="413088" y="445366"/>
                    <a:pt x="417370" y="449552"/>
                    <a:pt x="420794" y="454214"/>
                  </a:cubicBezTo>
                  <a:cubicBezTo>
                    <a:pt x="426313" y="461825"/>
                    <a:pt x="425932" y="469912"/>
                    <a:pt x="422507" y="478379"/>
                  </a:cubicBezTo>
                  <a:cubicBezTo>
                    <a:pt x="419558" y="485134"/>
                    <a:pt x="416133" y="491508"/>
                    <a:pt x="413564" y="498358"/>
                  </a:cubicBezTo>
                  <a:cubicBezTo>
                    <a:pt x="409283" y="507682"/>
                    <a:pt x="408427" y="517481"/>
                    <a:pt x="413183" y="527185"/>
                  </a:cubicBezTo>
                  <a:cubicBezTo>
                    <a:pt x="415277" y="531466"/>
                    <a:pt x="418321" y="535271"/>
                    <a:pt x="421271" y="538696"/>
                  </a:cubicBezTo>
                  <a:cubicBezTo>
                    <a:pt x="423839" y="542502"/>
                    <a:pt x="427645" y="545451"/>
                    <a:pt x="430594" y="549352"/>
                  </a:cubicBezTo>
                  <a:cubicBezTo>
                    <a:pt x="435255" y="555250"/>
                    <a:pt x="435255" y="562481"/>
                    <a:pt x="432306" y="567999"/>
                  </a:cubicBezTo>
                  <a:cubicBezTo>
                    <a:pt x="431926" y="567999"/>
                    <a:pt x="431926" y="568380"/>
                    <a:pt x="431450" y="568855"/>
                  </a:cubicBezTo>
                  <a:lnTo>
                    <a:pt x="431450" y="564574"/>
                  </a:lnTo>
                  <a:cubicBezTo>
                    <a:pt x="431831" y="560293"/>
                    <a:pt x="430213" y="556963"/>
                    <a:pt x="426313" y="555250"/>
                  </a:cubicBezTo>
                  <a:cubicBezTo>
                    <a:pt x="422031" y="553157"/>
                    <a:pt x="417845" y="551825"/>
                    <a:pt x="413564" y="549732"/>
                  </a:cubicBezTo>
                  <a:cubicBezTo>
                    <a:pt x="408427" y="548020"/>
                    <a:pt x="403765" y="546307"/>
                    <a:pt x="399103" y="543834"/>
                  </a:cubicBezTo>
                  <a:cubicBezTo>
                    <a:pt x="388923" y="537935"/>
                    <a:pt x="384262" y="527280"/>
                    <a:pt x="387591" y="515388"/>
                  </a:cubicBezTo>
                  <a:cubicBezTo>
                    <a:pt x="389304" y="509489"/>
                    <a:pt x="391017" y="503876"/>
                    <a:pt x="392729" y="498358"/>
                  </a:cubicBezTo>
                  <a:cubicBezTo>
                    <a:pt x="394822" y="489415"/>
                    <a:pt x="395297" y="480567"/>
                    <a:pt x="392348" y="471149"/>
                  </a:cubicBezTo>
                  <a:cubicBezTo>
                    <a:pt x="390636" y="466487"/>
                    <a:pt x="388068" y="462681"/>
                    <a:pt x="384737" y="458876"/>
                  </a:cubicBezTo>
                  <a:cubicBezTo>
                    <a:pt x="380456" y="453738"/>
                    <a:pt x="376270" y="448696"/>
                    <a:pt x="372465" y="443558"/>
                  </a:cubicBezTo>
                  <a:cubicBezTo>
                    <a:pt x="367327" y="436328"/>
                    <a:pt x="364854" y="428241"/>
                    <a:pt x="363522" y="419774"/>
                  </a:cubicBezTo>
                  <a:cubicBezTo>
                    <a:pt x="361428" y="408262"/>
                    <a:pt x="363902" y="397226"/>
                    <a:pt x="366471" y="386190"/>
                  </a:cubicBezTo>
                  <a:cubicBezTo>
                    <a:pt x="368564" y="377723"/>
                    <a:pt x="370752" y="368780"/>
                    <a:pt x="372370" y="360313"/>
                  </a:cubicBezTo>
                  <a:cubicBezTo>
                    <a:pt x="374938" y="348040"/>
                    <a:pt x="373225" y="335672"/>
                    <a:pt x="367232" y="324636"/>
                  </a:cubicBezTo>
                  <a:lnTo>
                    <a:pt x="367232" y="323399"/>
                  </a:lnTo>
                  <a:cubicBezTo>
                    <a:pt x="367232" y="323399"/>
                    <a:pt x="367232" y="323019"/>
                    <a:pt x="366851" y="322543"/>
                  </a:cubicBezTo>
                  <a:cubicBezTo>
                    <a:pt x="369420" y="322924"/>
                    <a:pt x="370276" y="324636"/>
                    <a:pt x="371513" y="326349"/>
                  </a:cubicBezTo>
                  <a:cubicBezTo>
                    <a:pt x="377031" y="332723"/>
                    <a:pt x="379600" y="339954"/>
                    <a:pt x="379980" y="348040"/>
                  </a:cubicBezTo>
                  <a:cubicBezTo>
                    <a:pt x="380837" y="358696"/>
                    <a:pt x="379125" y="369256"/>
                    <a:pt x="377412" y="379436"/>
                  </a:cubicBezTo>
                  <a:cubicBezTo>
                    <a:pt x="375319" y="390091"/>
                    <a:pt x="373131" y="400651"/>
                    <a:pt x="373987" y="411688"/>
                  </a:cubicBezTo>
                  <a:cubicBezTo>
                    <a:pt x="374368" y="419774"/>
                    <a:pt x="376556" y="427005"/>
                    <a:pt x="382074" y="432903"/>
                  </a:cubicBezTo>
                  <a:cubicBezTo>
                    <a:pt x="382454" y="433284"/>
                    <a:pt x="382930" y="433759"/>
                    <a:pt x="383311" y="434140"/>
                  </a:cubicBezTo>
                  <a:cubicBezTo>
                    <a:pt x="382930" y="432427"/>
                    <a:pt x="382074" y="430715"/>
                    <a:pt x="381217" y="429002"/>
                  </a:cubicBezTo>
                  <a:cubicBezTo>
                    <a:pt x="377792" y="420535"/>
                    <a:pt x="376936" y="411212"/>
                    <a:pt x="377792" y="402269"/>
                  </a:cubicBezTo>
                  <a:cubicBezTo>
                    <a:pt x="379029" y="388664"/>
                    <a:pt x="382930" y="375916"/>
                    <a:pt x="385023" y="363167"/>
                  </a:cubicBezTo>
                  <a:cubicBezTo>
                    <a:pt x="386260" y="357269"/>
                    <a:pt x="386735" y="350894"/>
                    <a:pt x="387591" y="344901"/>
                  </a:cubicBezTo>
                  <a:cubicBezTo>
                    <a:pt x="388448" y="335101"/>
                    <a:pt x="386735" y="325778"/>
                    <a:pt x="382930" y="316835"/>
                  </a:cubicBezTo>
                  <a:cubicBezTo>
                    <a:pt x="382549" y="316454"/>
                    <a:pt x="382549" y="315598"/>
                    <a:pt x="382549" y="314742"/>
                  </a:cubicBezTo>
                  <a:cubicBezTo>
                    <a:pt x="385118" y="315123"/>
                    <a:pt x="385974" y="317311"/>
                    <a:pt x="387211" y="319023"/>
                  </a:cubicBezTo>
                  <a:cubicBezTo>
                    <a:pt x="391017" y="324922"/>
                    <a:pt x="393110" y="331296"/>
                    <a:pt x="393585" y="338146"/>
                  </a:cubicBezTo>
                  <a:cubicBezTo>
                    <a:pt x="393966" y="341951"/>
                    <a:pt x="394442" y="345757"/>
                    <a:pt x="394442" y="349657"/>
                  </a:cubicBezTo>
                  <a:cubicBezTo>
                    <a:pt x="394442" y="355556"/>
                    <a:pt x="394061" y="361550"/>
                    <a:pt x="393585" y="367448"/>
                  </a:cubicBezTo>
                  <a:cubicBezTo>
                    <a:pt x="393205" y="372966"/>
                    <a:pt x="392348" y="378484"/>
                    <a:pt x="391873" y="384478"/>
                  </a:cubicBezTo>
                  <a:cubicBezTo>
                    <a:pt x="391017" y="390852"/>
                    <a:pt x="390636" y="397607"/>
                    <a:pt x="390160" y="403981"/>
                  </a:cubicBezTo>
                  <a:cubicBezTo>
                    <a:pt x="390160" y="410736"/>
                    <a:pt x="391017" y="417586"/>
                    <a:pt x="394822" y="423485"/>
                  </a:cubicBezTo>
                  <a:cubicBezTo>
                    <a:pt x="399103" y="429859"/>
                    <a:pt x="404145" y="435377"/>
                    <a:pt x="409283" y="440895"/>
                  </a:cubicBezTo>
                  <a:lnTo>
                    <a:pt x="409283" y="440895"/>
                  </a:lnTo>
                  <a:close/>
                  <a:moveTo>
                    <a:pt x="437349" y="343378"/>
                  </a:moveTo>
                  <a:cubicBezTo>
                    <a:pt x="433068" y="336148"/>
                    <a:pt x="430974" y="328537"/>
                    <a:pt x="431450" y="320070"/>
                  </a:cubicBezTo>
                  <a:cubicBezTo>
                    <a:pt x="431831" y="314171"/>
                    <a:pt x="431831" y="308178"/>
                    <a:pt x="431831" y="302279"/>
                  </a:cubicBezTo>
                  <a:cubicBezTo>
                    <a:pt x="431831" y="295048"/>
                    <a:pt x="430594" y="287818"/>
                    <a:pt x="428025" y="281063"/>
                  </a:cubicBezTo>
                  <a:cubicBezTo>
                    <a:pt x="427645" y="279826"/>
                    <a:pt x="427169" y="278970"/>
                    <a:pt x="427169" y="278114"/>
                  </a:cubicBezTo>
                  <a:cubicBezTo>
                    <a:pt x="427169" y="277733"/>
                    <a:pt x="427549" y="277733"/>
                    <a:pt x="427549" y="277733"/>
                  </a:cubicBezTo>
                  <a:cubicBezTo>
                    <a:pt x="429643" y="279446"/>
                    <a:pt x="431355" y="281158"/>
                    <a:pt x="433068" y="283251"/>
                  </a:cubicBezTo>
                  <a:cubicBezTo>
                    <a:pt x="438205" y="289626"/>
                    <a:pt x="440298" y="296856"/>
                    <a:pt x="440678" y="304467"/>
                  </a:cubicBezTo>
                  <a:cubicBezTo>
                    <a:pt x="441059" y="312078"/>
                    <a:pt x="441059" y="319309"/>
                    <a:pt x="441059" y="326539"/>
                  </a:cubicBezTo>
                  <a:cubicBezTo>
                    <a:pt x="440678" y="335863"/>
                    <a:pt x="441440" y="344806"/>
                    <a:pt x="445340" y="353749"/>
                  </a:cubicBezTo>
                  <a:cubicBezTo>
                    <a:pt x="441535" y="351180"/>
                    <a:pt x="439442" y="347374"/>
                    <a:pt x="437254" y="343569"/>
                  </a:cubicBezTo>
                  <a:lnTo>
                    <a:pt x="437254" y="343569"/>
                  </a:lnTo>
                  <a:close/>
                  <a:moveTo>
                    <a:pt x="551609" y="400271"/>
                  </a:moveTo>
                  <a:cubicBezTo>
                    <a:pt x="551609" y="400271"/>
                    <a:pt x="550753" y="400651"/>
                    <a:pt x="550753" y="400651"/>
                  </a:cubicBezTo>
                  <a:cubicBezTo>
                    <a:pt x="548660" y="395990"/>
                    <a:pt x="544854" y="393897"/>
                    <a:pt x="540573" y="392184"/>
                  </a:cubicBezTo>
                  <a:cubicBezTo>
                    <a:pt x="539336" y="391328"/>
                    <a:pt x="538004" y="390947"/>
                    <a:pt x="536767" y="390091"/>
                  </a:cubicBezTo>
                  <a:cubicBezTo>
                    <a:pt x="535531" y="389235"/>
                    <a:pt x="534199" y="388379"/>
                    <a:pt x="535055" y="387142"/>
                  </a:cubicBezTo>
                  <a:cubicBezTo>
                    <a:pt x="535436" y="385905"/>
                    <a:pt x="536767" y="385049"/>
                    <a:pt x="537624" y="384573"/>
                  </a:cubicBezTo>
                  <a:cubicBezTo>
                    <a:pt x="539336" y="384193"/>
                    <a:pt x="541049" y="384573"/>
                    <a:pt x="542286" y="384954"/>
                  </a:cubicBezTo>
                  <a:cubicBezTo>
                    <a:pt x="547423" y="387522"/>
                    <a:pt x="550753" y="390852"/>
                    <a:pt x="551609" y="396465"/>
                  </a:cubicBezTo>
                  <a:cubicBezTo>
                    <a:pt x="551990" y="397702"/>
                    <a:pt x="551609" y="399034"/>
                    <a:pt x="551609" y="400271"/>
                  </a:cubicBezTo>
                  <a:lnTo>
                    <a:pt x="551609" y="400271"/>
                  </a:lnTo>
                  <a:close/>
                  <a:moveTo>
                    <a:pt x="662825" y="301803"/>
                  </a:moveTo>
                  <a:cubicBezTo>
                    <a:pt x="661113" y="300947"/>
                    <a:pt x="659876" y="299710"/>
                    <a:pt x="658544" y="298854"/>
                  </a:cubicBezTo>
                  <a:cubicBezTo>
                    <a:pt x="651314" y="292955"/>
                    <a:pt x="643703" y="292480"/>
                    <a:pt x="635616" y="295905"/>
                  </a:cubicBezTo>
                  <a:cubicBezTo>
                    <a:pt x="625817" y="299330"/>
                    <a:pt x="618205" y="306084"/>
                    <a:pt x="611831" y="313696"/>
                  </a:cubicBezTo>
                  <a:cubicBezTo>
                    <a:pt x="610119" y="315408"/>
                    <a:pt x="608406" y="317501"/>
                    <a:pt x="606694" y="319594"/>
                  </a:cubicBezTo>
                  <a:cubicBezTo>
                    <a:pt x="606694" y="319594"/>
                    <a:pt x="605838" y="319975"/>
                    <a:pt x="605457" y="319975"/>
                  </a:cubicBezTo>
                  <a:cubicBezTo>
                    <a:pt x="605077" y="319594"/>
                    <a:pt x="605077" y="319118"/>
                    <a:pt x="604601" y="318262"/>
                  </a:cubicBezTo>
                  <a:cubicBezTo>
                    <a:pt x="605838" y="315313"/>
                    <a:pt x="607170" y="312364"/>
                    <a:pt x="608406" y="309795"/>
                  </a:cubicBezTo>
                  <a:cubicBezTo>
                    <a:pt x="614305" y="299139"/>
                    <a:pt x="622391" y="291148"/>
                    <a:pt x="634284" y="287723"/>
                  </a:cubicBezTo>
                  <a:cubicBezTo>
                    <a:pt x="646557" y="284298"/>
                    <a:pt x="658068" y="288103"/>
                    <a:pt x="664823" y="299615"/>
                  </a:cubicBezTo>
                  <a:cubicBezTo>
                    <a:pt x="665203" y="300471"/>
                    <a:pt x="665203" y="301328"/>
                    <a:pt x="665203" y="302184"/>
                  </a:cubicBezTo>
                  <a:cubicBezTo>
                    <a:pt x="664348" y="302184"/>
                    <a:pt x="663491" y="302184"/>
                    <a:pt x="662635" y="301803"/>
                  </a:cubicBezTo>
                  <a:lnTo>
                    <a:pt x="662635" y="301803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20" name="Google Shape;2420;p36"/>
            <p:cNvSpPr/>
            <p:nvPr/>
          </p:nvSpPr>
          <p:spPr>
            <a:xfrm>
              <a:off x="-13207927" y="675194"/>
              <a:ext cx="148728" cy="199122"/>
            </a:xfrm>
            <a:custGeom>
              <a:avLst/>
              <a:gdLst/>
              <a:ahLst/>
              <a:cxnLst/>
              <a:rect l="l" t="t" r="r" b="b"/>
              <a:pathLst>
                <a:path w="148728" h="199122" extrusionOk="0">
                  <a:moveTo>
                    <a:pt x="9447" y="34629"/>
                  </a:moveTo>
                  <a:cubicBezTo>
                    <a:pt x="11539" y="34629"/>
                    <a:pt x="14108" y="34248"/>
                    <a:pt x="16677" y="33773"/>
                  </a:cubicBezTo>
                  <a:cubicBezTo>
                    <a:pt x="21815" y="32536"/>
                    <a:pt x="27333" y="31204"/>
                    <a:pt x="32850" y="31680"/>
                  </a:cubicBezTo>
                  <a:cubicBezTo>
                    <a:pt x="36656" y="31680"/>
                    <a:pt x="40081" y="33392"/>
                    <a:pt x="41318" y="36722"/>
                  </a:cubicBezTo>
                  <a:cubicBezTo>
                    <a:pt x="42555" y="39671"/>
                    <a:pt x="43030" y="42240"/>
                    <a:pt x="43411" y="45189"/>
                  </a:cubicBezTo>
                  <a:cubicBezTo>
                    <a:pt x="43791" y="53656"/>
                    <a:pt x="42174" y="62124"/>
                    <a:pt x="39605" y="70591"/>
                  </a:cubicBezTo>
                  <a:cubicBezTo>
                    <a:pt x="35800" y="82864"/>
                    <a:pt x="30282" y="94661"/>
                    <a:pt x="28570" y="107409"/>
                  </a:cubicBezTo>
                  <a:cubicBezTo>
                    <a:pt x="28570" y="108646"/>
                    <a:pt x="28189" y="108646"/>
                    <a:pt x="26857" y="108646"/>
                  </a:cubicBezTo>
                  <a:cubicBezTo>
                    <a:pt x="22195" y="107790"/>
                    <a:pt x="17058" y="106934"/>
                    <a:pt x="12016" y="105697"/>
                  </a:cubicBezTo>
                  <a:cubicBezTo>
                    <a:pt x="9447" y="105316"/>
                    <a:pt x="6878" y="104841"/>
                    <a:pt x="3929" y="104460"/>
                  </a:cubicBezTo>
                  <a:cubicBezTo>
                    <a:pt x="10684" y="108266"/>
                    <a:pt x="17533" y="111691"/>
                    <a:pt x="24764" y="115020"/>
                  </a:cubicBezTo>
                  <a:cubicBezTo>
                    <a:pt x="28189" y="116257"/>
                    <a:pt x="29901" y="117970"/>
                    <a:pt x="30282" y="121775"/>
                  </a:cubicBezTo>
                  <a:cubicBezTo>
                    <a:pt x="31138" y="131099"/>
                    <a:pt x="35800" y="138710"/>
                    <a:pt x="41318" y="145845"/>
                  </a:cubicBezTo>
                  <a:cubicBezTo>
                    <a:pt x="44742" y="150507"/>
                    <a:pt x="49405" y="154693"/>
                    <a:pt x="54447" y="158118"/>
                  </a:cubicBezTo>
                  <a:cubicBezTo>
                    <a:pt x="60821" y="161923"/>
                    <a:pt x="67576" y="166109"/>
                    <a:pt x="73570" y="170391"/>
                  </a:cubicBezTo>
                  <a:cubicBezTo>
                    <a:pt x="82037" y="176289"/>
                    <a:pt x="87174" y="184376"/>
                    <a:pt x="88887" y="194460"/>
                  </a:cubicBezTo>
                  <a:cubicBezTo>
                    <a:pt x="89267" y="196173"/>
                    <a:pt x="89743" y="197410"/>
                    <a:pt x="89743" y="199122"/>
                  </a:cubicBezTo>
                  <a:cubicBezTo>
                    <a:pt x="92692" y="194936"/>
                    <a:pt x="94024" y="190655"/>
                    <a:pt x="93168" y="186469"/>
                  </a:cubicBezTo>
                  <a:cubicBezTo>
                    <a:pt x="90599" y="173816"/>
                    <a:pt x="82988" y="164873"/>
                    <a:pt x="72808" y="157737"/>
                  </a:cubicBezTo>
                  <a:cubicBezTo>
                    <a:pt x="66815" y="153551"/>
                    <a:pt x="60440" y="150126"/>
                    <a:pt x="55398" y="145084"/>
                  </a:cubicBezTo>
                  <a:cubicBezTo>
                    <a:pt x="46931" y="136617"/>
                    <a:pt x="42269" y="126913"/>
                    <a:pt x="42650" y="114640"/>
                  </a:cubicBezTo>
                  <a:cubicBezTo>
                    <a:pt x="42650" y="108266"/>
                    <a:pt x="43887" y="101986"/>
                    <a:pt x="46455" y="95993"/>
                  </a:cubicBezTo>
                  <a:cubicBezTo>
                    <a:pt x="50261" y="85432"/>
                    <a:pt x="54922" y="75253"/>
                    <a:pt x="59585" y="65073"/>
                  </a:cubicBezTo>
                  <a:cubicBezTo>
                    <a:pt x="63009" y="57081"/>
                    <a:pt x="66339" y="49470"/>
                    <a:pt x="67195" y="41003"/>
                  </a:cubicBezTo>
                  <a:cubicBezTo>
                    <a:pt x="68432" y="33012"/>
                    <a:pt x="66815" y="25781"/>
                    <a:pt x="60821" y="19883"/>
                  </a:cubicBezTo>
                  <a:cubicBezTo>
                    <a:pt x="55684" y="14840"/>
                    <a:pt x="49310" y="11891"/>
                    <a:pt x="42935" y="9322"/>
                  </a:cubicBezTo>
                  <a:cubicBezTo>
                    <a:pt x="41222" y="8466"/>
                    <a:pt x="39510" y="8086"/>
                    <a:pt x="37798" y="7229"/>
                  </a:cubicBezTo>
                  <a:cubicBezTo>
                    <a:pt x="37798" y="6849"/>
                    <a:pt x="38179" y="6849"/>
                    <a:pt x="38179" y="6373"/>
                  </a:cubicBezTo>
                  <a:lnTo>
                    <a:pt x="50546" y="6373"/>
                  </a:lnTo>
                  <a:cubicBezTo>
                    <a:pt x="56064" y="6373"/>
                    <a:pt x="61582" y="7610"/>
                    <a:pt x="67100" y="9322"/>
                  </a:cubicBezTo>
                  <a:cubicBezTo>
                    <a:pt x="71762" y="11035"/>
                    <a:pt x="76424" y="13508"/>
                    <a:pt x="79848" y="17314"/>
                  </a:cubicBezTo>
                  <a:cubicBezTo>
                    <a:pt x="84511" y="22356"/>
                    <a:pt x="87079" y="28350"/>
                    <a:pt x="87935" y="34629"/>
                  </a:cubicBezTo>
                  <a:cubicBezTo>
                    <a:pt x="89172" y="41859"/>
                    <a:pt x="89648" y="48995"/>
                    <a:pt x="88791" y="55750"/>
                  </a:cubicBezTo>
                  <a:cubicBezTo>
                    <a:pt x="88411" y="62504"/>
                    <a:pt x="87935" y="69259"/>
                    <a:pt x="87555" y="76014"/>
                  </a:cubicBezTo>
                  <a:cubicBezTo>
                    <a:pt x="86699" y="83625"/>
                    <a:pt x="86699" y="91236"/>
                    <a:pt x="88791" y="98466"/>
                  </a:cubicBezTo>
                  <a:cubicBezTo>
                    <a:pt x="91360" y="107314"/>
                    <a:pt x="96022" y="114925"/>
                    <a:pt x="103252" y="120443"/>
                  </a:cubicBezTo>
                  <a:cubicBezTo>
                    <a:pt x="108771" y="124249"/>
                    <a:pt x="114764" y="126817"/>
                    <a:pt x="121138" y="129291"/>
                  </a:cubicBezTo>
                  <a:cubicBezTo>
                    <a:pt x="127893" y="132240"/>
                    <a:pt x="135123" y="135189"/>
                    <a:pt x="141117" y="139471"/>
                  </a:cubicBezTo>
                  <a:cubicBezTo>
                    <a:pt x="143686" y="141564"/>
                    <a:pt x="146255" y="143657"/>
                    <a:pt x="148729" y="145845"/>
                  </a:cubicBezTo>
                  <a:cubicBezTo>
                    <a:pt x="141974" y="109502"/>
                    <a:pt x="135600" y="72684"/>
                    <a:pt x="128749" y="36341"/>
                  </a:cubicBezTo>
                  <a:cubicBezTo>
                    <a:pt x="127513" y="39766"/>
                    <a:pt x="127037" y="43096"/>
                    <a:pt x="126181" y="46045"/>
                  </a:cubicBezTo>
                  <a:cubicBezTo>
                    <a:pt x="122375" y="62124"/>
                    <a:pt x="118570" y="77726"/>
                    <a:pt x="114669" y="93805"/>
                  </a:cubicBezTo>
                  <a:cubicBezTo>
                    <a:pt x="112957" y="99703"/>
                    <a:pt x="111720" y="106077"/>
                    <a:pt x="110007" y="112452"/>
                  </a:cubicBezTo>
                  <a:cubicBezTo>
                    <a:pt x="110007" y="113308"/>
                    <a:pt x="110007" y="114164"/>
                    <a:pt x="108295" y="114164"/>
                  </a:cubicBezTo>
                  <a:cubicBezTo>
                    <a:pt x="101920" y="112927"/>
                    <a:pt x="97259" y="109978"/>
                    <a:pt x="94310" y="104460"/>
                  </a:cubicBezTo>
                  <a:cubicBezTo>
                    <a:pt x="90504" y="96849"/>
                    <a:pt x="90504" y="88382"/>
                    <a:pt x="90504" y="80390"/>
                  </a:cubicBezTo>
                  <a:cubicBezTo>
                    <a:pt x="90504" y="76204"/>
                    <a:pt x="90885" y="71923"/>
                    <a:pt x="90885" y="67737"/>
                  </a:cubicBezTo>
                  <a:cubicBezTo>
                    <a:pt x="91265" y="62695"/>
                    <a:pt x="91741" y="57557"/>
                    <a:pt x="92122" y="52515"/>
                  </a:cubicBezTo>
                  <a:cubicBezTo>
                    <a:pt x="92122" y="45760"/>
                    <a:pt x="92977" y="39386"/>
                    <a:pt x="92122" y="32631"/>
                  </a:cubicBezTo>
                  <a:cubicBezTo>
                    <a:pt x="90028" y="22071"/>
                    <a:pt x="84511" y="13603"/>
                    <a:pt x="75091" y="7705"/>
                  </a:cubicBezTo>
                  <a:cubicBezTo>
                    <a:pt x="66149" y="2187"/>
                    <a:pt x="56445" y="94"/>
                    <a:pt x="46170" y="94"/>
                  </a:cubicBezTo>
                  <a:cubicBezTo>
                    <a:pt x="38939" y="-287"/>
                    <a:pt x="31709" y="474"/>
                    <a:pt x="24479" y="2663"/>
                  </a:cubicBezTo>
                  <a:cubicBezTo>
                    <a:pt x="17248" y="5231"/>
                    <a:pt x="10018" y="8181"/>
                    <a:pt x="4499" y="14079"/>
                  </a:cubicBezTo>
                  <a:cubicBezTo>
                    <a:pt x="1075" y="17885"/>
                    <a:pt x="-638" y="22546"/>
                    <a:pt x="218" y="27589"/>
                  </a:cubicBezTo>
                  <a:cubicBezTo>
                    <a:pt x="1075" y="33107"/>
                    <a:pt x="3643" y="35200"/>
                    <a:pt x="9161" y="34819"/>
                  </a:cubicBezTo>
                  <a:lnTo>
                    <a:pt x="9161" y="34819"/>
                  </a:lnTo>
                  <a:close/>
                  <a:moveTo>
                    <a:pt x="9066" y="20263"/>
                  </a:moveTo>
                  <a:cubicBezTo>
                    <a:pt x="11635" y="18551"/>
                    <a:pt x="14584" y="17314"/>
                    <a:pt x="17153" y="16838"/>
                  </a:cubicBezTo>
                  <a:cubicBezTo>
                    <a:pt x="23147" y="15126"/>
                    <a:pt x="28665" y="15601"/>
                    <a:pt x="34182" y="18075"/>
                  </a:cubicBezTo>
                  <a:cubicBezTo>
                    <a:pt x="38464" y="20168"/>
                    <a:pt x="41793" y="23117"/>
                    <a:pt x="43506" y="27779"/>
                  </a:cubicBezTo>
                  <a:cubicBezTo>
                    <a:pt x="43506" y="28159"/>
                    <a:pt x="43887" y="29016"/>
                    <a:pt x="43887" y="30348"/>
                  </a:cubicBezTo>
                  <a:cubicBezTo>
                    <a:pt x="41793" y="29111"/>
                    <a:pt x="40462" y="28635"/>
                    <a:pt x="38749" y="27779"/>
                  </a:cubicBezTo>
                  <a:cubicBezTo>
                    <a:pt x="32375" y="24830"/>
                    <a:pt x="25620" y="24354"/>
                    <a:pt x="18770" y="26067"/>
                  </a:cubicBezTo>
                  <a:cubicBezTo>
                    <a:pt x="16677" y="26923"/>
                    <a:pt x="14489" y="27303"/>
                    <a:pt x="12016" y="27779"/>
                  </a:cubicBezTo>
                  <a:cubicBezTo>
                    <a:pt x="9447" y="28159"/>
                    <a:pt x="7734" y="27779"/>
                    <a:pt x="6878" y="26067"/>
                  </a:cubicBezTo>
                  <a:cubicBezTo>
                    <a:pt x="6022" y="23974"/>
                    <a:pt x="6878" y="21024"/>
                    <a:pt x="8971" y="20168"/>
                  </a:cubicBezTo>
                  <a:lnTo>
                    <a:pt x="8971" y="20168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21" name="Google Shape;2421;p36"/>
            <p:cNvSpPr/>
            <p:nvPr/>
          </p:nvSpPr>
          <p:spPr>
            <a:xfrm>
              <a:off x="-13052973" y="657713"/>
              <a:ext cx="115360" cy="208928"/>
            </a:xfrm>
            <a:custGeom>
              <a:avLst/>
              <a:gdLst/>
              <a:ahLst/>
              <a:cxnLst/>
              <a:rect l="l" t="t" r="r" b="b"/>
              <a:pathLst>
                <a:path w="115360" h="208928" extrusionOk="0">
                  <a:moveTo>
                    <a:pt x="7569" y="133262"/>
                  </a:moveTo>
                  <a:cubicBezTo>
                    <a:pt x="1195" y="145154"/>
                    <a:pt x="-898" y="157427"/>
                    <a:pt x="339" y="171032"/>
                  </a:cubicBezTo>
                  <a:cubicBezTo>
                    <a:pt x="719" y="179499"/>
                    <a:pt x="2907" y="187586"/>
                    <a:pt x="7093" y="195197"/>
                  </a:cubicBezTo>
                  <a:cubicBezTo>
                    <a:pt x="10518" y="200715"/>
                    <a:pt x="14324" y="204996"/>
                    <a:pt x="20698" y="207470"/>
                  </a:cubicBezTo>
                  <a:cubicBezTo>
                    <a:pt x="23647" y="208706"/>
                    <a:pt x="27072" y="209563"/>
                    <a:pt x="30497" y="208326"/>
                  </a:cubicBezTo>
                  <a:cubicBezTo>
                    <a:pt x="34779" y="207089"/>
                    <a:pt x="36871" y="201952"/>
                    <a:pt x="36015" y="199002"/>
                  </a:cubicBezTo>
                  <a:cubicBezTo>
                    <a:pt x="34302" y="199858"/>
                    <a:pt x="32590" y="200239"/>
                    <a:pt x="30973" y="200715"/>
                  </a:cubicBezTo>
                  <a:cubicBezTo>
                    <a:pt x="22886" y="202427"/>
                    <a:pt x="16988" y="199858"/>
                    <a:pt x="13562" y="192628"/>
                  </a:cubicBezTo>
                  <a:cubicBezTo>
                    <a:pt x="9282" y="183304"/>
                    <a:pt x="9282" y="173505"/>
                    <a:pt x="13182" y="164182"/>
                  </a:cubicBezTo>
                  <a:cubicBezTo>
                    <a:pt x="13182" y="163326"/>
                    <a:pt x="14039" y="162945"/>
                    <a:pt x="14419" y="162089"/>
                  </a:cubicBezTo>
                  <a:cubicBezTo>
                    <a:pt x="14419" y="162089"/>
                    <a:pt x="14704" y="162216"/>
                    <a:pt x="15275" y="162469"/>
                  </a:cubicBezTo>
                  <a:cubicBezTo>
                    <a:pt x="14419" y="167607"/>
                    <a:pt x="14419" y="173125"/>
                    <a:pt x="16512" y="178167"/>
                  </a:cubicBezTo>
                  <a:cubicBezTo>
                    <a:pt x="18224" y="183685"/>
                    <a:pt x="22030" y="187110"/>
                    <a:pt x="27072" y="190059"/>
                  </a:cubicBezTo>
                  <a:lnTo>
                    <a:pt x="27072" y="189679"/>
                  </a:lnTo>
                  <a:cubicBezTo>
                    <a:pt x="27072" y="189679"/>
                    <a:pt x="26691" y="189298"/>
                    <a:pt x="26691" y="188822"/>
                  </a:cubicBezTo>
                  <a:cubicBezTo>
                    <a:pt x="23742" y="182924"/>
                    <a:pt x="21649" y="176550"/>
                    <a:pt x="21174" y="169700"/>
                  </a:cubicBezTo>
                  <a:cubicBezTo>
                    <a:pt x="20793" y="161233"/>
                    <a:pt x="23742" y="154002"/>
                    <a:pt x="28404" y="146772"/>
                  </a:cubicBezTo>
                  <a:cubicBezTo>
                    <a:pt x="33446" y="139161"/>
                    <a:pt x="39440" y="131454"/>
                    <a:pt x="44958" y="123463"/>
                  </a:cubicBezTo>
                  <a:cubicBezTo>
                    <a:pt x="53045" y="112427"/>
                    <a:pt x="54757" y="100154"/>
                    <a:pt x="51332" y="86549"/>
                  </a:cubicBezTo>
                  <a:cubicBezTo>
                    <a:pt x="49620" y="78082"/>
                    <a:pt x="45434" y="70471"/>
                    <a:pt x="42009" y="62765"/>
                  </a:cubicBezTo>
                  <a:cubicBezTo>
                    <a:pt x="38203" y="54298"/>
                    <a:pt x="36491" y="45830"/>
                    <a:pt x="36967" y="36887"/>
                  </a:cubicBezTo>
                  <a:cubicBezTo>
                    <a:pt x="37823" y="27564"/>
                    <a:pt x="42009" y="20333"/>
                    <a:pt x="48859" y="14815"/>
                  </a:cubicBezTo>
                  <a:cubicBezTo>
                    <a:pt x="55614" y="9297"/>
                    <a:pt x="63700" y="6348"/>
                    <a:pt x="72643" y="5873"/>
                  </a:cubicBezTo>
                  <a:cubicBezTo>
                    <a:pt x="75212" y="5873"/>
                    <a:pt x="78161" y="6253"/>
                    <a:pt x="80730" y="7109"/>
                  </a:cubicBezTo>
                  <a:cubicBezTo>
                    <a:pt x="85011" y="8346"/>
                    <a:pt x="85392" y="13008"/>
                    <a:pt x="81586" y="15196"/>
                  </a:cubicBezTo>
                  <a:cubicBezTo>
                    <a:pt x="79493" y="16909"/>
                    <a:pt x="76925" y="18145"/>
                    <a:pt x="74831" y="19477"/>
                  </a:cubicBezTo>
                  <a:cubicBezTo>
                    <a:pt x="70170" y="22427"/>
                    <a:pt x="65508" y="24995"/>
                    <a:pt x="61227" y="28801"/>
                  </a:cubicBezTo>
                  <a:cubicBezTo>
                    <a:pt x="50666" y="38124"/>
                    <a:pt x="48098" y="54678"/>
                    <a:pt x="53996" y="67807"/>
                  </a:cubicBezTo>
                  <a:cubicBezTo>
                    <a:pt x="58277" y="75894"/>
                    <a:pt x="64176" y="82268"/>
                    <a:pt x="70074" y="88642"/>
                  </a:cubicBezTo>
                  <a:cubicBezTo>
                    <a:pt x="74736" y="94541"/>
                    <a:pt x="79017" y="100535"/>
                    <a:pt x="81491" y="107765"/>
                  </a:cubicBezTo>
                  <a:cubicBezTo>
                    <a:pt x="83584" y="114996"/>
                    <a:pt x="82728" y="122226"/>
                    <a:pt x="78922" y="128981"/>
                  </a:cubicBezTo>
                  <a:cubicBezTo>
                    <a:pt x="75973" y="134118"/>
                    <a:pt x="72548" y="139636"/>
                    <a:pt x="69599" y="144679"/>
                  </a:cubicBezTo>
                  <a:cubicBezTo>
                    <a:pt x="63225" y="155334"/>
                    <a:pt x="60275" y="165894"/>
                    <a:pt x="64081" y="177787"/>
                  </a:cubicBezTo>
                  <a:cubicBezTo>
                    <a:pt x="65317" y="181592"/>
                    <a:pt x="66649" y="185017"/>
                    <a:pt x="69123" y="188442"/>
                  </a:cubicBezTo>
                  <a:cubicBezTo>
                    <a:pt x="84345" y="144298"/>
                    <a:pt x="99663" y="101010"/>
                    <a:pt x="115360" y="56866"/>
                  </a:cubicBezTo>
                  <a:cubicBezTo>
                    <a:pt x="112791" y="59816"/>
                    <a:pt x="110698" y="62384"/>
                    <a:pt x="108605" y="64477"/>
                  </a:cubicBezTo>
                  <a:cubicBezTo>
                    <a:pt x="103563" y="70376"/>
                    <a:pt x="98426" y="75894"/>
                    <a:pt x="93764" y="81412"/>
                  </a:cubicBezTo>
                  <a:cubicBezTo>
                    <a:pt x="89483" y="86074"/>
                    <a:pt x="85677" y="90355"/>
                    <a:pt x="81871" y="95017"/>
                  </a:cubicBezTo>
                  <a:cubicBezTo>
                    <a:pt x="80159" y="96729"/>
                    <a:pt x="79779" y="96729"/>
                    <a:pt x="78066" y="95017"/>
                  </a:cubicBezTo>
                  <a:cubicBezTo>
                    <a:pt x="75497" y="92067"/>
                    <a:pt x="73024" y="89499"/>
                    <a:pt x="70455" y="86930"/>
                  </a:cubicBezTo>
                  <a:cubicBezTo>
                    <a:pt x="64557" y="81031"/>
                    <a:pt x="60275" y="74181"/>
                    <a:pt x="59419" y="65714"/>
                  </a:cubicBezTo>
                  <a:cubicBezTo>
                    <a:pt x="58563" y="59816"/>
                    <a:pt x="58182" y="54298"/>
                    <a:pt x="59039" y="48304"/>
                  </a:cubicBezTo>
                  <a:cubicBezTo>
                    <a:pt x="60275" y="38980"/>
                    <a:pt x="65793" y="32606"/>
                    <a:pt x="73024" y="27088"/>
                  </a:cubicBezTo>
                  <a:cubicBezTo>
                    <a:pt x="76829" y="24139"/>
                    <a:pt x="81111" y="21190"/>
                    <a:pt x="84440" y="17765"/>
                  </a:cubicBezTo>
                  <a:cubicBezTo>
                    <a:pt x="89483" y="12627"/>
                    <a:pt x="88722" y="6348"/>
                    <a:pt x="82347" y="3304"/>
                  </a:cubicBezTo>
                  <a:cubicBezTo>
                    <a:pt x="74260" y="-502"/>
                    <a:pt x="65413" y="-502"/>
                    <a:pt x="56945" y="735"/>
                  </a:cubicBezTo>
                  <a:cubicBezTo>
                    <a:pt x="45529" y="1972"/>
                    <a:pt x="35730" y="7490"/>
                    <a:pt x="27643" y="16052"/>
                  </a:cubicBezTo>
                  <a:cubicBezTo>
                    <a:pt x="19176" y="25852"/>
                    <a:pt x="16227" y="36887"/>
                    <a:pt x="17082" y="49541"/>
                  </a:cubicBezTo>
                  <a:cubicBezTo>
                    <a:pt x="17939" y="57627"/>
                    <a:pt x="20032" y="65239"/>
                    <a:pt x="22125" y="72849"/>
                  </a:cubicBezTo>
                  <a:cubicBezTo>
                    <a:pt x="24694" y="80080"/>
                    <a:pt x="26406" y="87310"/>
                    <a:pt x="25931" y="95302"/>
                  </a:cubicBezTo>
                  <a:cubicBezTo>
                    <a:pt x="25550" y="103769"/>
                    <a:pt x="22505" y="111000"/>
                    <a:pt x="17463" y="117755"/>
                  </a:cubicBezTo>
                  <a:cubicBezTo>
                    <a:pt x="16607" y="118991"/>
                    <a:pt x="16227" y="118991"/>
                    <a:pt x="15370" y="117755"/>
                  </a:cubicBezTo>
                  <a:cubicBezTo>
                    <a:pt x="13658" y="114805"/>
                    <a:pt x="11565" y="111856"/>
                    <a:pt x="9472" y="108812"/>
                  </a:cubicBezTo>
                  <a:cubicBezTo>
                    <a:pt x="6903" y="104530"/>
                    <a:pt x="4430" y="100725"/>
                    <a:pt x="1861" y="96539"/>
                  </a:cubicBezTo>
                  <a:cubicBezTo>
                    <a:pt x="2241" y="98632"/>
                    <a:pt x="3098" y="100820"/>
                    <a:pt x="3573" y="102913"/>
                  </a:cubicBezTo>
                  <a:cubicBezTo>
                    <a:pt x="6522" y="109668"/>
                    <a:pt x="9091" y="116518"/>
                    <a:pt x="11660" y="123748"/>
                  </a:cubicBezTo>
                  <a:cubicBezTo>
                    <a:pt x="12516" y="124985"/>
                    <a:pt x="12516" y="125841"/>
                    <a:pt x="11279" y="127173"/>
                  </a:cubicBezTo>
                  <a:cubicBezTo>
                    <a:pt x="10042" y="129266"/>
                    <a:pt x="8710" y="130979"/>
                    <a:pt x="7854" y="133072"/>
                  </a:cubicBezTo>
                  <a:lnTo>
                    <a:pt x="7854" y="133072"/>
                  </a:lnTo>
                  <a:close/>
                  <a:moveTo>
                    <a:pt x="15561" y="135831"/>
                  </a:moveTo>
                  <a:cubicBezTo>
                    <a:pt x="21459" y="127744"/>
                    <a:pt x="27453" y="120133"/>
                    <a:pt x="33351" y="112046"/>
                  </a:cubicBezTo>
                  <a:cubicBezTo>
                    <a:pt x="38394" y="104816"/>
                    <a:pt x="41438" y="96729"/>
                    <a:pt x="40962" y="87881"/>
                  </a:cubicBezTo>
                  <a:lnTo>
                    <a:pt x="40962" y="86169"/>
                  </a:lnTo>
                  <a:cubicBezTo>
                    <a:pt x="43056" y="89118"/>
                    <a:pt x="43531" y="92543"/>
                    <a:pt x="43531" y="95968"/>
                  </a:cubicBezTo>
                  <a:cubicBezTo>
                    <a:pt x="44768" y="107385"/>
                    <a:pt x="41438" y="117184"/>
                    <a:pt x="34208" y="126127"/>
                  </a:cubicBezTo>
                  <a:cubicBezTo>
                    <a:pt x="30782" y="130408"/>
                    <a:pt x="26977" y="134594"/>
                    <a:pt x="23647" y="138399"/>
                  </a:cubicBezTo>
                  <a:cubicBezTo>
                    <a:pt x="18985" y="143537"/>
                    <a:pt x="13848" y="148579"/>
                    <a:pt x="10899" y="154478"/>
                  </a:cubicBezTo>
                  <a:cubicBezTo>
                    <a:pt x="9662" y="157046"/>
                    <a:pt x="8806" y="159615"/>
                    <a:pt x="7950" y="162089"/>
                  </a:cubicBezTo>
                  <a:cubicBezTo>
                    <a:pt x="7950" y="162469"/>
                    <a:pt x="7569" y="162945"/>
                    <a:pt x="7569" y="163801"/>
                  </a:cubicBezTo>
                  <a:lnTo>
                    <a:pt x="6713" y="163801"/>
                  </a:lnTo>
                  <a:lnTo>
                    <a:pt x="6713" y="160852"/>
                  </a:lnTo>
                  <a:cubicBezTo>
                    <a:pt x="7093" y="151528"/>
                    <a:pt x="10518" y="143442"/>
                    <a:pt x="15656" y="135831"/>
                  </a:cubicBezTo>
                  <a:lnTo>
                    <a:pt x="15656" y="135831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22" name="Google Shape;2422;p36"/>
            <p:cNvSpPr/>
            <p:nvPr/>
          </p:nvSpPr>
          <p:spPr>
            <a:xfrm>
              <a:off x="-12920488" y="781331"/>
              <a:ext cx="181959" cy="155395"/>
            </a:xfrm>
            <a:custGeom>
              <a:avLst/>
              <a:gdLst/>
              <a:ahLst/>
              <a:cxnLst/>
              <a:rect l="l" t="t" r="r" b="b"/>
              <a:pathLst>
                <a:path w="181959" h="155395" extrusionOk="0">
                  <a:moveTo>
                    <a:pt x="65170" y="64729"/>
                  </a:moveTo>
                  <a:cubicBezTo>
                    <a:pt x="59176" y="66441"/>
                    <a:pt x="53278" y="67678"/>
                    <a:pt x="47284" y="69391"/>
                  </a:cubicBezTo>
                  <a:cubicBezTo>
                    <a:pt x="40053" y="71484"/>
                    <a:pt x="32823" y="74433"/>
                    <a:pt x="27685" y="80332"/>
                  </a:cubicBezTo>
                  <a:cubicBezTo>
                    <a:pt x="23880" y="84518"/>
                    <a:pt x="20835" y="89179"/>
                    <a:pt x="17886" y="93746"/>
                  </a:cubicBezTo>
                  <a:cubicBezTo>
                    <a:pt x="14081" y="99645"/>
                    <a:pt x="10655" y="105543"/>
                    <a:pt x="4662" y="109729"/>
                  </a:cubicBezTo>
                  <a:cubicBezTo>
                    <a:pt x="3425" y="110966"/>
                    <a:pt x="1712" y="112203"/>
                    <a:pt x="0" y="113535"/>
                  </a:cubicBezTo>
                  <a:cubicBezTo>
                    <a:pt x="5518" y="115628"/>
                    <a:pt x="10180" y="115628"/>
                    <a:pt x="14937" y="111822"/>
                  </a:cubicBezTo>
                  <a:cubicBezTo>
                    <a:pt x="17506" y="110110"/>
                    <a:pt x="19598" y="107636"/>
                    <a:pt x="21787" y="105067"/>
                  </a:cubicBezTo>
                  <a:cubicBezTo>
                    <a:pt x="25592" y="100406"/>
                    <a:pt x="29398" y="95363"/>
                    <a:pt x="34535" y="91653"/>
                  </a:cubicBezTo>
                  <a:cubicBezTo>
                    <a:pt x="41385" y="86611"/>
                    <a:pt x="48996" y="84898"/>
                    <a:pt x="57083" y="87847"/>
                  </a:cubicBezTo>
                  <a:cubicBezTo>
                    <a:pt x="60508" y="89084"/>
                    <a:pt x="64313" y="90321"/>
                    <a:pt x="67738" y="92034"/>
                  </a:cubicBezTo>
                  <a:cubicBezTo>
                    <a:pt x="72876" y="93746"/>
                    <a:pt x="77918" y="94127"/>
                    <a:pt x="83056" y="93746"/>
                  </a:cubicBezTo>
                  <a:cubicBezTo>
                    <a:pt x="94948" y="91653"/>
                    <a:pt x="100942" y="84518"/>
                    <a:pt x="104366" y="73957"/>
                  </a:cubicBezTo>
                  <a:cubicBezTo>
                    <a:pt x="107316" y="63873"/>
                    <a:pt x="108648" y="53408"/>
                    <a:pt x="109885" y="42847"/>
                  </a:cubicBezTo>
                  <a:cubicBezTo>
                    <a:pt x="111597" y="31526"/>
                    <a:pt x="115402" y="21441"/>
                    <a:pt x="124345" y="13830"/>
                  </a:cubicBezTo>
                  <a:cubicBezTo>
                    <a:pt x="130719" y="8407"/>
                    <a:pt x="137950" y="4982"/>
                    <a:pt x="146512" y="4982"/>
                  </a:cubicBezTo>
                  <a:cubicBezTo>
                    <a:pt x="159737" y="4982"/>
                    <a:pt x="169060" y="14686"/>
                    <a:pt x="174578" y="24295"/>
                  </a:cubicBezTo>
                  <a:cubicBezTo>
                    <a:pt x="174959" y="24676"/>
                    <a:pt x="174959" y="25532"/>
                    <a:pt x="174959" y="26008"/>
                  </a:cubicBezTo>
                  <a:cubicBezTo>
                    <a:pt x="174103" y="25627"/>
                    <a:pt x="173246" y="25152"/>
                    <a:pt x="172866" y="24771"/>
                  </a:cubicBezTo>
                  <a:cubicBezTo>
                    <a:pt x="168585" y="21441"/>
                    <a:pt x="164398" y="18873"/>
                    <a:pt x="159642" y="16779"/>
                  </a:cubicBezTo>
                  <a:cubicBezTo>
                    <a:pt x="150318" y="12118"/>
                    <a:pt x="141375" y="13450"/>
                    <a:pt x="134525" y="19729"/>
                  </a:cubicBezTo>
                  <a:cubicBezTo>
                    <a:pt x="131100" y="22678"/>
                    <a:pt x="128531" y="26484"/>
                    <a:pt x="126439" y="31050"/>
                  </a:cubicBezTo>
                  <a:cubicBezTo>
                    <a:pt x="127294" y="30670"/>
                    <a:pt x="127675" y="30670"/>
                    <a:pt x="128151" y="30194"/>
                  </a:cubicBezTo>
                  <a:cubicBezTo>
                    <a:pt x="132813" y="27245"/>
                    <a:pt x="137474" y="25152"/>
                    <a:pt x="142611" y="24295"/>
                  </a:cubicBezTo>
                  <a:cubicBezTo>
                    <a:pt x="146037" y="23915"/>
                    <a:pt x="149462" y="23439"/>
                    <a:pt x="151935" y="26388"/>
                  </a:cubicBezTo>
                  <a:cubicBezTo>
                    <a:pt x="154028" y="28481"/>
                    <a:pt x="153648" y="30194"/>
                    <a:pt x="150699" y="31431"/>
                  </a:cubicBezTo>
                  <a:cubicBezTo>
                    <a:pt x="146037" y="32667"/>
                    <a:pt x="141756" y="35236"/>
                    <a:pt x="138806" y="38947"/>
                  </a:cubicBezTo>
                  <a:cubicBezTo>
                    <a:pt x="132813" y="46462"/>
                    <a:pt x="131195" y="54930"/>
                    <a:pt x="130339" y="63778"/>
                  </a:cubicBezTo>
                  <a:cubicBezTo>
                    <a:pt x="129959" y="70532"/>
                    <a:pt x="129483" y="77668"/>
                    <a:pt x="128627" y="84327"/>
                  </a:cubicBezTo>
                  <a:cubicBezTo>
                    <a:pt x="126914" y="96124"/>
                    <a:pt x="122633" y="106970"/>
                    <a:pt x="112453" y="114581"/>
                  </a:cubicBezTo>
                  <a:cubicBezTo>
                    <a:pt x="106935" y="119243"/>
                    <a:pt x="100942" y="123429"/>
                    <a:pt x="93711" y="125522"/>
                  </a:cubicBezTo>
                  <a:cubicBezTo>
                    <a:pt x="86861" y="127996"/>
                    <a:pt x="79630" y="130184"/>
                    <a:pt x="72876" y="132277"/>
                  </a:cubicBezTo>
                  <a:cubicBezTo>
                    <a:pt x="64408" y="134750"/>
                    <a:pt x="55846" y="137700"/>
                    <a:pt x="49091" y="143218"/>
                  </a:cubicBezTo>
                  <a:cubicBezTo>
                    <a:pt x="44810" y="146167"/>
                    <a:pt x="41481" y="149972"/>
                    <a:pt x="39292" y="155395"/>
                  </a:cubicBezTo>
                  <a:cubicBezTo>
                    <a:pt x="82675" y="136082"/>
                    <a:pt x="126058" y="116769"/>
                    <a:pt x="169440" y="97456"/>
                  </a:cubicBezTo>
                  <a:lnTo>
                    <a:pt x="169060" y="97076"/>
                  </a:lnTo>
                  <a:lnTo>
                    <a:pt x="132908" y="97076"/>
                  </a:lnTo>
                  <a:cubicBezTo>
                    <a:pt x="131195" y="97076"/>
                    <a:pt x="130814" y="96695"/>
                    <a:pt x="131195" y="94983"/>
                  </a:cubicBezTo>
                  <a:cubicBezTo>
                    <a:pt x="131576" y="88228"/>
                    <a:pt x="132432" y="81949"/>
                    <a:pt x="132908" y="75670"/>
                  </a:cubicBezTo>
                  <a:cubicBezTo>
                    <a:pt x="133288" y="67298"/>
                    <a:pt x="133764" y="59306"/>
                    <a:pt x="136333" y="51695"/>
                  </a:cubicBezTo>
                  <a:cubicBezTo>
                    <a:pt x="139282" y="41230"/>
                    <a:pt x="146132" y="34475"/>
                    <a:pt x="157168" y="32382"/>
                  </a:cubicBezTo>
                  <a:cubicBezTo>
                    <a:pt x="164779" y="31145"/>
                    <a:pt x="172105" y="31526"/>
                    <a:pt x="179335" y="32382"/>
                  </a:cubicBezTo>
                  <a:cubicBezTo>
                    <a:pt x="181048" y="32763"/>
                    <a:pt x="181428" y="32382"/>
                    <a:pt x="181903" y="31145"/>
                  </a:cubicBezTo>
                  <a:cubicBezTo>
                    <a:pt x="182284" y="27340"/>
                    <a:pt x="180667" y="24010"/>
                    <a:pt x="178954" y="20680"/>
                  </a:cubicBezTo>
                  <a:cubicBezTo>
                    <a:pt x="175149" y="14782"/>
                    <a:pt x="170487" y="10215"/>
                    <a:pt x="164494" y="6410"/>
                  </a:cubicBezTo>
                  <a:cubicBezTo>
                    <a:pt x="151745" y="-1106"/>
                    <a:pt x="138140" y="-2438"/>
                    <a:pt x="124536" y="4697"/>
                  </a:cubicBezTo>
                  <a:cubicBezTo>
                    <a:pt x="116925" y="8503"/>
                    <a:pt x="110455" y="14401"/>
                    <a:pt x="104556" y="21536"/>
                  </a:cubicBezTo>
                  <a:cubicBezTo>
                    <a:pt x="103700" y="22773"/>
                    <a:pt x="102464" y="24010"/>
                    <a:pt x="101607" y="25342"/>
                  </a:cubicBezTo>
                  <a:cubicBezTo>
                    <a:pt x="101607" y="25342"/>
                    <a:pt x="101322" y="25215"/>
                    <a:pt x="100751" y="24961"/>
                  </a:cubicBezTo>
                  <a:cubicBezTo>
                    <a:pt x="99895" y="21631"/>
                    <a:pt x="98658" y="17826"/>
                    <a:pt x="97802" y="13640"/>
                  </a:cubicBezTo>
                  <a:cubicBezTo>
                    <a:pt x="97421" y="14877"/>
                    <a:pt x="97421" y="15352"/>
                    <a:pt x="96945" y="16114"/>
                  </a:cubicBezTo>
                  <a:cubicBezTo>
                    <a:pt x="96090" y="24486"/>
                    <a:pt x="93996" y="32953"/>
                    <a:pt x="90571" y="40944"/>
                  </a:cubicBezTo>
                  <a:cubicBezTo>
                    <a:pt x="85910" y="52742"/>
                    <a:pt x="77823" y="61114"/>
                    <a:pt x="65455" y="64919"/>
                  </a:cubicBezTo>
                  <a:lnTo>
                    <a:pt x="65455" y="64919"/>
                  </a:lnTo>
                  <a:close/>
                  <a:moveTo>
                    <a:pt x="97897" y="45035"/>
                  </a:moveTo>
                  <a:cubicBezTo>
                    <a:pt x="97897" y="45035"/>
                    <a:pt x="98753" y="46272"/>
                    <a:pt x="99134" y="46748"/>
                  </a:cubicBezTo>
                  <a:cubicBezTo>
                    <a:pt x="100371" y="50934"/>
                    <a:pt x="99134" y="54740"/>
                    <a:pt x="97421" y="58545"/>
                  </a:cubicBezTo>
                  <a:cubicBezTo>
                    <a:pt x="94853" y="65300"/>
                    <a:pt x="90571" y="70723"/>
                    <a:pt x="86385" y="75765"/>
                  </a:cubicBezTo>
                  <a:cubicBezTo>
                    <a:pt x="85529" y="76621"/>
                    <a:pt x="85148" y="77002"/>
                    <a:pt x="84673" y="77477"/>
                  </a:cubicBezTo>
                  <a:cubicBezTo>
                    <a:pt x="88098" y="79951"/>
                    <a:pt x="88479" y="81664"/>
                    <a:pt x="87622" y="84993"/>
                  </a:cubicBezTo>
                  <a:cubicBezTo>
                    <a:pt x="86766" y="87467"/>
                    <a:pt x="83341" y="89655"/>
                    <a:pt x="79536" y="90036"/>
                  </a:cubicBezTo>
                  <a:cubicBezTo>
                    <a:pt x="74398" y="90416"/>
                    <a:pt x="69736" y="88799"/>
                    <a:pt x="64599" y="86706"/>
                  </a:cubicBezTo>
                  <a:cubicBezTo>
                    <a:pt x="60793" y="85469"/>
                    <a:pt x="56987" y="84232"/>
                    <a:pt x="52707" y="83376"/>
                  </a:cubicBezTo>
                  <a:cubicBezTo>
                    <a:pt x="50994" y="82995"/>
                    <a:pt x="48901" y="82995"/>
                    <a:pt x="46713" y="82995"/>
                  </a:cubicBezTo>
                  <a:cubicBezTo>
                    <a:pt x="45856" y="83376"/>
                    <a:pt x="45001" y="83376"/>
                    <a:pt x="44620" y="83376"/>
                  </a:cubicBezTo>
                  <a:cubicBezTo>
                    <a:pt x="44620" y="81283"/>
                    <a:pt x="45856" y="80902"/>
                    <a:pt x="47189" y="80902"/>
                  </a:cubicBezTo>
                  <a:cubicBezTo>
                    <a:pt x="51470" y="79190"/>
                    <a:pt x="55656" y="77953"/>
                    <a:pt x="59937" y="76716"/>
                  </a:cubicBezTo>
                  <a:cubicBezTo>
                    <a:pt x="69261" y="73386"/>
                    <a:pt x="77823" y="68725"/>
                    <a:pt x="84578" y="61970"/>
                  </a:cubicBezTo>
                  <a:cubicBezTo>
                    <a:pt x="89239" y="57784"/>
                    <a:pt x="93045" y="52266"/>
                    <a:pt x="96470" y="46462"/>
                  </a:cubicBezTo>
                  <a:cubicBezTo>
                    <a:pt x="96470" y="46082"/>
                    <a:pt x="97326" y="45606"/>
                    <a:pt x="97707" y="45226"/>
                  </a:cubicBezTo>
                  <a:lnTo>
                    <a:pt x="97707" y="45226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23" name="Google Shape;2423;p36"/>
            <p:cNvSpPr/>
            <p:nvPr/>
          </p:nvSpPr>
          <p:spPr>
            <a:xfrm>
              <a:off x="-12989843" y="697933"/>
              <a:ext cx="161353" cy="186752"/>
            </a:xfrm>
            <a:custGeom>
              <a:avLst/>
              <a:gdLst/>
              <a:ahLst/>
              <a:cxnLst/>
              <a:rect l="l" t="t" r="r" b="b"/>
              <a:pathLst>
                <a:path w="161353" h="186752" extrusionOk="0">
                  <a:moveTo>
                    <a:pt x="37389" y="100938"/>
                  </a:moveTo>
                  <a:cubicBezTo>
                    <a:pt x="36533" y="107693"/>
                    <a:pt x="35677" y="114924"/>
                    <a:pt x="34820" y="122154"/>
                  </a:cubicBezTo>
                  <a:cubicBezTo>
                    <a:pt x="33583" y="131097"/>
                    <a:pt x="30159" y="138708"/>
                    <a:pt x="23784" y="144702"/>
                  </a:cubicBezTo>
                  <a:cubicBezTo>
                    <a:pt x="18647" y="149839"/>
                    <a:pt x="12749" y="154025"/>
                    <a:pt x="7611" y="159163"/>
                  </a:cubicBezTo>
                  <a:cubicBezTo>
                    <a:pt x="4662" y="161732"/>
                    <a:pt x="2474" y="164681"/>
                    <a:pt x="0" y="167250"/>
                  </a:cubicBezTo>
                  <a:cubicBezTo>
                    <a:pt x="0" y="167250"/>
                    <a:pt x="127" y="167535"/>
                    <a:pt x="380" y="168106"/>
                  </a:cubicBezTo>
                  <a:cubicBezTo>
                    <a:pt x="11036" y="166393"/>
                    <a:pt x="21216" y="162588"/>
                    <a:pt x="29683" y="156214"/>
                  </a:cubicBezTo>
                  <a:cubicBezTo>
                    <a:pt x="36438" y="151076"/>
                    <a:pt x="41575" y="145177"/>
                    <a:pt x="42812" y="136235"/>
                  </a:cubicBezTo>
                  <a:cubicBezTo>
                    <a:pt x="44049" y="127767"/>
                    <a:pt x="44905" y="118824"/>
                    <a:pt x="46237" y="110262"/>
                  </a:cubicBezTo>
                  <a:cubicBezTo>
                    <a:pt x="47474" y="101319"/>
                    <a:pt x="49662" y="92376"/>
                    <a:pt x="54324" y="84765"/>
                  </a:cubicBezTo>
                  <a:cubicBezTo>
                    <a:pt x="57273" y="79628"/>
                    <a:pt x="61078" y="75822"/>
                    <a:pt x="66216" y="73253"/>
                  </a:cubicBezTo>
                  <a:cubicBezTo>
                    <a:pt x="72590" y="70304"/>
                    <a:pt x="78964" y="67735"/>
                    <a:pt x="85719" y="64786"/>
                  </a:cubicBezTo>
                  <a:cubicBezTo>
                    <a:pt x="93330" y="61361"/>
                    <a:pt x="100561" y="57175"/>
                    <a:pt x="106554" y="51181"/>
                  </a:cubicBezTo>
                  <a:cubicBezTo>
                    <a:pt x="114165" y="43570"/>
                    <a:pt x="115497" y="33771"/>
                    <a:pt x="110836" y="23972"/>
                  </a:cubicBezTo>
                  <a:cubicBezTo>
                    <a:pt x="107887" y="17598"/>
                    <a:pt x="103605" y="12080"/>
                    <a:pt x="98944" y="6942"/>
                  </a:cubicBezTo>
                  <a:cubicBezTo>
                    <a:pt x="98087" y="6562"/>
                    <a:pt x="97707" y="5706"/>
                    <a:pt x="97231" y="4849"/>
                  </a:cubicBezTo>
                  <a:cubicBezTo>
                    <a:pt x="98087" y="4469"/>
                    <a:pt x="98467" y="4469"/>
                    <a:pt x="98944" y="4849"/>
                  </a:cubicBezTo>
                  <a:cubicBezTo>
                    <a:pt x="104081" y="6562"/>
                    <a:pt x="108742" y="8274"/>
                    <a:pt x="113404" y="10843"/>
                  </a:cubicBezTo>
                  <a:cubicBezTo>
                    <a:pt x="121015" y="15124"/>
                    <a:pt x="126533" y="21498"/>
                    <a:pt x="129102" y="29966"/>
                  </a:cubicBezTo>
                  <a:cubicBezTo>
                    <a:pt x="131671" y="38909"/>
                    <a:pt x="131195" y="47852"/>
                    <a:pt x="129482" y="56319"/>
                  </a:cubicBezTo>
                  <a:cubicBezTo>
                    <a:pt x="127770" y="63930"/>
                    <a:pt x="125677" y="71636"/>
                    <a:pt x="122252" y="78391"/>
                  </a:cubicBezTo>
                  <a:cubicBezTo>
                    <a:pt x="119684" y="83528"/>
                    <a:pt x="117115" y="88571"/>
                    <a:pt x="113309" y="92852"/>
                  </a:cubicBezTo>
                  <a:cubicBezTo>
                    <a:pt x="109028" y="97514"/>
                    <a:pt x="104366" y="102651"/>
                    <a:pt x="100180" y="107693"/>
                  </a:cubicBezTo>
                  <a:cubicBezTo>
                    <a:pt x="93425" y="116636"/>
                    <a:pt x="89144" y="126816"/>
                    <a:pt x="88764" y="138708"/>
                  </a:cubicBezTo>
                  <a:cubicBezTo>
                    <a:pt x="88383" y="142133"/>
                    <a:pt x="88383" y="145463"/>
                    <a:pt x="87527" y="148507"/>
                  </a:cubicBezTo>
                  <a:cubicBezTo>
                    <a:pt x="86290" y="154882"/>
                    <a:pt x="83721" y="160875"/>
                    <a:pt x="80296" y="165918"/>
                  </a:cubicBezTo>
                  <a:cubicBezTo>
                    <a:pt x="76015" y="173148"/>
                    <a:pt x="70497" y="179522"/>
                    <a:pt x="62886" y="183803"/>
                  </a:cubicBezTo>
                  <a:cubicBezTo>
                    <a:pt x="61649" y="184660"/>
                    <a:pt x="60318" y="185516"/>
                    <a:pt x="58605" y="186372"/>
                  </a:cubicBezTo>
                  <a:cubicBezTo>
                    <a:pt x="58986" y="186372"/>
                    <a:pt x="58986" y="186753"/>
                    <a:pt x="58986" y="186753"/>
                  </a:cubicBezTo>
                  <a:cubicBezTo>
                    <a:pt x="61554" y="186372"/>
                    <a:pt x="64123" y="185896"/>
                    <a:pt x="66216" y="185040"/>
                  </a:cubicBezTo>
                  <a:cubicBezTo>
                    <a:pt x="74303" y="180759"/>
                    <a:pt x="80201" y="174385"/>
                    <a:pt x="85338" y="167154"/>
                  </a:cubicBezTo>
                  <a:cubicBezTo>
                    <a:pt x="90001" y="161636"/>
                    <a:pt x="93806" y="156118"/>
                    <a:pt x="98087" y="150600"/>
                  </a:cubicBezTo>
                  <a:cubicBezTo>
                    <a:pt x="110360" y="134903"/>
                    <a:pt x="122252" y="119110"/>
                    <a:pt x="134620" y="103412"/>
                  </a:cubicBezTo>
                  <a:cubicBezTo>
                    <a:pt x="142707" y="93232"/>
                    <a:pt x="150318" y="83053"/>
                    <a:pt x="158405" y="72778"/>
                  </a:cubicBezTo>
                  <a:cubicBezTo>
                    <a:pt x="159261" y="71541"/>
                    <a:pt x="160117" y="69828"/>
                    <a:pt x="161354" y="68496"/>
                  </a:cubicBezTo>
                  <a:lnTo>
                    <a:pt x="160973" y="68496"/>
                  </a:lnTo>
                  <a:cubicBezTo>
                    <a:pt x="148700" y="74490"/>
                    <a:pt x="135952" y="80864"/>
                    <a:pt x="123584" y="87239"/>
                  </a:cubicBezTo>
                  <a:lnTo>
                    <a:pt x="123204" y="86858"/>
                  </a:lnTo>
                  <a:cubicBezTo>
                    <a:pt x="123584" y="86002"/>
                    <a:pt x="124059" y="85621"/>
                    <a:pt x="124059" y="84765"/>
                  </a:cubicBezTo>
                  <a:cubicBezTo>
                    <a:pt x="125296" y="83528"/>
                    <a:pt x="126153" y="81816"/>
                    <a:pt x="127009" y="80103"/>
                  </a:cubicBezTo>
                  <a:cubicBezTo>
                    <a:pt x="133383" y="66879"/>
                    <a:pt x="135096" y="52894"/>
                    <a:pt x="133383" y="38909"/>
                  </a:cubicBezTo>
                  <a:cubicBezTo>
                    <a:pt x="132147" y="24067"/>
                    <a:pt x="124916" y="12080"/>
                    <a:pt x="111311" y="4469"/>
                  </a:cubicBezTo>
                  <a:cubicBezTo>
                    <a:pt x="105793" y="1519"/>
                    <a:pt x="99419" y="-669"/>
                    <a:pt x="92664" y="188"/>
                  </a:cubicBezTo>
                  <a:cubicBezTo>
                    <a:pt x="86766" y="1044"/>
                    <a:pt x="84578" y="5325"/>
                    <a:pt x="87527" y="10367"/>
                  </a:cubicBezTo>
                  <a:cubicBezTo>
                    <a:pt x="87907" y="11223"/>
                    <a:pt x="88764" y="12080"/>
                    <a:pt x="89239" y="12936"/>
                  </a:cubicBezTo>
                  <a:cubicBezTo>
                    <a:pt x="92189" y="16741"/>
                    <a:pt x="95138" y="19691"/>
                    <a:pt x="97707" y="23591"/>
                  </a:cubicBezTo>
                  <a:cubicBezTo>
                    <a:pt x="102368" y="29109"/>
                    <a:pt x="104081" y="35484"/>
                    <a:pt x="102368" y="42714"/>
                  </a:cubicBezTo>
                  <a:cubicBezTo>
                    <a:pt x="101512" y="47852"/>
                    <a:pt x="98087" y="51181"/>
                    <a:pt x="93901" y="54606"/>
                  </a:cubicBezTo>
                  <a:cubicBezTo>
                    <a:pt x="85434" y="60600"/>
                    <a:pt x="75635" y="63930"/>
                    <a:pt x="65930" y="67355"/>
                  </a:cubicBezTo>
                  <a:cubicBezTo>
                    <a:pt x="65075" y="67735"/>
                    <a:pt x="64694" y="67355"/>
                    <a:pt x="64218" y="66499"/>
                  </a:cubicBezTo>
                  <a:cubicBezTo>
                    <a:pt x="63362" y="63074"/>
                    <a:pt x="62125" y="60124"/>
                    <a:pt x="61269" y="56699"/>
                  </a:cubicBezTo>
                  <a:cubicBezTo>
                    <a:pt x="60032" y="52894"/>
                    <a:pt x="58700" y="49088"/>
                    <a:pt x="57844" y="45188"/>
                  </a:cubicBezTo>
                  <a:cubicBezTo>
                    <a:pt x="57463" y="52799"/>
                    <a:pt x="57463" y="60885"/>
                    <a:pt x="57463" y="68592"/>
                  </a:cubicBezTo>
                  <a:cubicBezTo>
                    <a:pt x="57463" y="69828"/>
                    <a:pt x="57463" y="71160"/>
                    <a:pt x="56226" y="71541"/>
                  </a:cubicBezTo>
                  <a:cubicBezTo>
                    <a:pt x="44334" y="77915"/>
                    <a:pt x="39292" y="88095"/>
                    <a:pt x="37580" y="100843"/>
                  </a:cubicBezTo>
                  <a:lnTo>
                    <a:pt x="37580" y="100843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24" name="Google Shape;2424;p36"/>
            <p:cNvSpPr/>
            <p:nvPr/>
          </p:nvSpPr>
          <p:spPr>
            <a:xfrm>
              <a:off x="-12934378" y="981421"/>
              <a:ext cx="164778" cy="94790"/>
            </a:xfrm>
            <a:custGeom>
              <a:avLst/>
              <a:gdLst/>
              <a:ahLst/>
              <a:cxnLst/>
              <a:rect l="l" t="t" r="r" b="b"/>
              <a:pathLst>
                <a:path w="164778" h="94790" extrusionOk="0">
                  <a:moveTo>
                    <a:pt x="3520" y="2684"/>
                  </a:moveTo>
                  <a:cubicBezTo>
                    <a:pt x="16744" y="4777"/>
                    <a:pt x="27780" y="10295"/>
                    <a:pt x="37579" y="19238"/>
                  </a:cubicBezTo>
                  <a:cubicBezTo>
                    <a:pt x="45286" y="26468"/>
                    <a:pt x="51184" y="34555"/>
                    <a:pt x="57178" y="43403"/>
                  </a:cubicBezTo>
                  <a:cubicBezTo>
                    <a:pt x="64408" y="53202"/>
                    <a:pt x="71258" y="62906"/>
                    <a:pt x="78013" y="72705"/>
                  </a:cubicBezTo>
                  <a:cubicBezTo>
                    <a:pt x="82294" y="78604"/>
                    <a:pt x="87336" y="83361"/>
                    <a:pt x="93330" y="87166"/>
                  </a:cubicBezTo>
                  <a:cubicBezTo>
                    <a:pt x="107791" y="96109"/>
                    <a:pt x="122727" y="97822"/>
                    <a:pt x="137569" y="88879"/>
                  </a:cubicBezTo>
                  <a:cubicBezTo>
                    <a:pt x="147368" y="82980"/>
                    <a:pt x="155836" y="76130"/>
                    <a:pt x="164779" y="69375"/>
                  </a:cubicBezTo>
                  <a:cubicBezTo>
                    <a:pt x="164779" y="69375"/>
                    <a:pt x="164493" y="69090"/>
                    <a:pt x="163922" y="68519"/>
                  </a:cubicBezTo>
                  <a:cubicBezTo>
                    <a:pt x="159261" y="71088"/>
                    <a:pt x="154599" y="73657"/>
                    <a:pt x="149842" y="76606"/>
                  </a:cubicBezTo>
                  <a:cubicBezTo>
                    <a:pt x="142136" y="80887"/>
                    <a:pt x="134524" y="85073"/>
                    <a:pt x="125581" y="86405"/>
                  </a:cubicBezTo>
                  <a:cubicBezTo>
                    <a:pt x="119207" y="87642"/>
                    <a:pt x="112833" y="87261"/>
                    <a:pt x="106840" y="83836"/>
                  </a:cubicBezTo>
                  <a:cubicBezTo>
                    <a:pt x="100846" y="80031"/>
                    <a:pt x="95804" y="75369"/>
                    <a:pt x="91523" y="69851"/>
                  </a:cubicBezTo>
                  <a:cubicBezTo>
                    <a:pt x="83816" y="60052"/>
                    <a:pt x="77061" y="49492"/>
                    <a:pt x="69831" y="39692"/>
                  </a:cubicBezTo>
                  <a:cubicBezTo>
                    <a:pt x="63457" y="31225"/>
                    <a:pt x="56607" y="22282"/>
                    <a:pt x="48520" y="15052"/>
                  </a:cubicBezTo>
                  <a:cubicBezTo>
                    <a:pt x="43383" y="10390"/>
                    <a:pt x="37484" y="6109"/>
                    <a:pt x="31110" y="3540"/>
                  </a:cubicBezTo>
                  <a:cubicBezTo>
                    <a:pt x="20930" y="-741"/>
                    <a:pt x="10655" y="-1122"/>
                    <a:pt x="0" y="2303"/>
                  </a:cubicBezTo>
                  <a:cubicBezTo>
                    <a:pt x="1237" y="2303"/>
                    <a:pt x="2568" y="2684"/>
                    <a:pt x="3425" y="2684"/>
                  </a:cubicBezTo>
                  <a:lnTo>
                    <a:pt x="3425" y="2684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25" name="Google Shape;2425;p36"/>
            <p:cNvSpPr/>
            <p:nvPr/>
          </p:nvSpPr>
          <p:spPr>
            <a:xfrm>
              <a:off x="-13157422" y="694030"/>
              <a:ext cx="80785" cy="171652"/>
            </a:xfrm>
            <a:custGeom>
              <a:avLst/>
              <a:gdLst/>
              <a:ahLst/>
              <a:cxnLst/>
              <a:rect l="l" t="t" r="r" b="b"/>
              <a:pathLst>
                <a:path w="80785" h="171652" extrusionOk="0">
                  <a:moveTo>
                    <a:pt x="64164" y="160593"/>
                  </a:moveTo>
                  <a:cubicBezTo>
                    <a:pt x="59978" y="159736"/>
                    <a:pt x="57409" y="157168"/>
                    <a:pt x="54935" y="154218"/>
                  </a:cubicBezTo>
                  <a:cubicBezTo>
                    <a:pt x="51986" y="150793"/>
                    <a:pt x="49037" y="146988"/>
                    <a:pt x="46087" y="143563"/>
                  </a:cubicBezTo>
                  <a:cubicBezTo>
                    <a:pt x="44850" y="141851"/>
                    <a:pt x="43138" y="140994"/>
                    <a:pt x="41426" y="140994"/>
                  </a:cubicBezTo>
                  <a:cubicBezTo>
                    <a:pt x="42282" y="143944"/>
                    <a:pt x="43138" y="147369"/>
                    <a:pt x="43995" y="150413"/>
                  </a:cubicBezTo>
                  <a:cubicBezTo>
                    <a:pt x="44850" y="153362"/>
                    <a:pt x="45231" y="156787"/>
                    <a:pt x="46087" y="159832"/>
                  </a:cubicBezTo>
                  <a:cubicBezTo>
                    <a:pt x="47324" y="163257"/>
                    <a:pt x="49417" y="166206"/>
                    <a:pt x="52842" y="168775"/>
                  </a:cubicBezTo>
                  <a:cubicBezTo>
                    <a:pt x="58265" y="172200"/>
                    <a:pt x="66733" y="173436"/>
                    <a:pt x="74248" y="167538"/>
                  </a:cubicBezTo>
                  <a:cubicBezTo>
                    <a:pt x="80147" y="162400"/>
                    <a:pt x="82620" y="153933"/>
                    <a:pt x="79290" y="146227"/>
                  </a:cubicBezTo>
                  <a:cubicBezTo>
                    <a:pt x="76341" y="139853"/>
                    <a:pt x="70919" y="136428"/>
                    <a:pt x="65020" y="133859"/>
                  </a:cubicBezTo>
                  <a:cubicBezTo>
                    <a:pt x="54079" y="129578"/>
                    <a:pt x="42758" y="125772"/>
                    <a:pt x="31817" y="121491"/>
                  </a:cubicBezTo>
                  <a:cubicBezTo>
                    <a:pt x="27630" y="119778"/>
                    <a:pt x="23825" y="118066"/>
                    <a:pt x="20020" y="115497"/>
                  </a:cubicBezTo>
                  <a:cubicBezTo>
                    <a:pt x="13265" y="110836"/>
                    <a:pt x="9555" y="104366"/>
                    <a:pt x="9555" y="95899"/>
                  </a:cubicBezTo>
                  <a:cubicBezTo>
                    <a:pt x="9555" y="88669"/>
                    <a:pt x="11267" y="82294"/>
                    <a:pt x="13741" y="76301"/>
                  </a:cubicBezTo>
                  <a:cubicBezTo>
                    <a:pt x="17927" y="65169"/>
                    <a:pt x="22969" y="54990"/>
                    <a:pt x="27155" y="44334"/>
                  </a:cubicBezTo>
                  <a:cubicBezTo>
                    <a:pt x="30104" y="36247"/>
                    <a:pt x="32578" y="27685"/>
                    <a:pt x="31341" y="18742"/>
                  </a:cubicBezTo>
                  <a:cubicBezTo>
                    <a:pt x="30485" y="11512"/>
                    <a:pt x="27155" y="5138"/>
                    <a:pt x="22113" y="0"/>
                  </a:cubicBezTo>
                  <a:cubicBezTo>
                    <a:pt x="24206" y="6374"/>
                    <a:pt x="25443" y="12844"/>
                    <a:pt x="25443" y="19218"/>
                  </a:cubicBezTo>
                  <a:cubicBezTo>
                    <a:pt x="25823" y="30729"/>
                    <a:pt x="22493" y="41004"/>
                    <a:pt x="17832" y="51184"/>
                  </a:cubicBezTo>
                  <a:cubicBezTo>
                    <a:pt x="13170" y="60983"/>
                    <a:pt x="7747" y="70402"/>
                    <a:pt x="3561" y="80582"/>
                  </a:cubicBezTo>
                  <a:cubicBezTo>
                    <a:pt x="992" y="86100"/>
                    <a:pt x="-625" y="92093"/>
                    <a:pt x="231" y="98087"/>
                  </a:cubicBezTo>
                  <a:cubicBezTo>
                    <a:pt x="1944" y="108362"/>
                    <a:pt x="7366" y="115593"/>
                    <a:pt x="14978" y="121586"/>
                  </a:cubicBezTo>
                  <a:cubicBezTo>
                    <a:pt x="21256" y="126248"/>
                    <a:pt x="28867" y="128436"/>
                    <a:pt x="36384" y="130529"/>
                  </a:cubicBezTo>
                  <a:cubicBezTo>
                    <a:pt x="44756" y="133098"/>
                    <a:pt x="53223" y="135191"/>
                    <a:pt x="61595" y="137379"/>
                  </a:cubicBezTo>
                  <a:cubicBezTo>
                    <a:pt x="65781" y="139092"/>
                    <a:pt x="69587" y="141184"/>
                    <a:pt x="72916" y="144609"/>
                  </a:cubicBezTo>
                  <a:cubicBezTo>
                    <a:pt x="75865" y="147559"/>
                    <a:pt x="76722" y="152696"/>
                    <a:pt x="74629" y="156597"/>
                  </a:cubicBezTo>
                  <a:cubicBezTo>
                    <a:pt x="72536" y="160022"/>
                    <a:pt x="68350" y="161734"/>
                    <a:pt x="64164" y="160878"/>
                  </a:cubicBezTo>
                  <a:lnTo>
                    <a:pt x="64164" y="160878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26" name="Google Shape;2426;p36"/>
            <p:cNvSpPr/>
            <p:nvPr/>
          </p:nvSpPr>
          <p:spPr>
            <a:xfrm>
              <a:off x="-13208280" y="843016"/>
              <a:ext cx="52040" cy="76910"/>
            </a:xfrm>
            <a:custGeom>
              <a:avLst/>
              <a:gdLst/>
              <a:ahLst/>
              <a:cxnLst/>
              <a:rect l="l" t="t" r="r" b="b"/>
              <a:pathLst>
                <a:path w="52040" h="76910" extrusionOk="0">
                  <a:moveTo>
                    <a:pt x="6755" y="52802"/>
                  </a:moveTo>
                  <a:cubicBezTo>
                    <a:pt x="8848" y="70402"/>
                    <a:pt x="27495" y="81628"/>
                    <a:pt x="43573" y="74969"/>
                  </a:cubicBezTo>
                  <a:cubicBezTo>
                    <a:pt x="46998" y="73256"/>
                    <a:pt x="49947" y="71163"/>
                    <a:pt x="52041" y="68309"/>
                  </a:cubicBezTo>
                  <a:cubicBezTo>
                    <a:pt x="48235" y="67928"/>
                    <a:pt x="44810" y="67453"/>
                    <a:pt x="41481" y="67072"/>
                  </a:cubicBezTo>
                  <a:cubicBezTo>
                    <a:pt x="32632" y="65835"/>
                    <a:pt x="26258" y="61174"/>
                    <a:pt x="22453" y="52802"/>
                  </a:cubicBezTo>
                  <a:cubicBezTo>
                    <a:pt x="20360" y="47759"/>
                    <a:pt x="19504" y="42336"/>
                    <a:pt x="19028" y="36914"/>
                  </a:cubicBezTo>
                  <a:cubicBezTo>
                    <a:pt x="17791" y="30634"/>
                    <a:pt x="16935" y="23975"/>
                    <a:pt x="15603" y="17220"/>
                  </a:cubicBezTo>
                  <a:cubicBezTo>
                    <a:pt x="13890" y="10560"/>
                    <a:pt x="10561" y="5042"/>
                    <a:pt x="3806" y="1712"/>
                  </a:cubicBezTo>
                  <a:cubicBezTo>
                    <a:pt x="2569" y="856"/>
                    <a:pt x="1237" y="476"/>
                    <a:pt x="0" y="0"/>
                  </a:cubicBezTo>
                  <a:cubicBezTo>
                    <a:pt x="0" y="380"/>
                    <a:pt x="381" y="856"/>
                    <a:pt x="381" y="856"/>
                  </a:cubicBezTo>
                  <a:cubicBezTo>
                    <a:pt x="6755" y="5898"/>
                    <a:pt x="10085" y="11702"/>
                    <a:pt x="9704" y="19693"/>
                  </a:cubicBezTo>
                  <a:cubicBezTo>
                    <a:pt x="9324" y="24736"/>
                    <a:pt x="8467" y="29778"/>
                    <a:pt x="7992" y="34725"/>
                  </a:cubicBezTo>
                  <a:cubicBezTo>
                    <a:pt x="7135" y="40624"/>
                    <a:pt x="6279" y="46427"/>
                    <a:pt x="6755" y="52706"/>
                  </a:cubicBezTo>
                  <a:lnTo>
                    <a:pt x="6755" y="52706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27" name="Google Shape;2427;p36"/>
            <p:cNvSpPr/>
            <p:nvPr/>
          </p:nvSpPr>
          <p:spPr>
            <a:xfrm>
              <a:off x="-12953405" y="1120913"/>
              <a:ext cx="88478" cy="131956"/>
            </a:xfrm>
            <a:custGeom>
              <a:avLst/>
              <a:gdLst/>
              <a:ahLst/>
              <a:cxnLst/>
              <a:rect l="l" t="t" r="r" b="b"/>
              <a:pathLst>
                <a:path w="88478" h="131956" extrusionOk="0">
                  <a:moveTo>
                    <a:pt x="88478" y="131861"/>
                  </a:moveTo>
                  <a:cubicBezTo>
                    <a:pt x="87241" y="126724"/>
                    <a:pt x="83816" y="122538"/>
                    <a:pt x="79630" y="119969"/>
                  </a:cubicBezTo>
                  <a:cubicBezTo>
                    <a:pt x="73732" y="116544"/>
                    <a:pt x="67833" y="113595"/>
                    <a:pt x="61935" y="110645"/>
                  </a:cubicBezTo>
                  <a:cubicBezTo>
                    <a:pt x="55655" y="107220"/>
                    <a:pt x="50137" y="102939"/>
                    <a:pt x="45951" y="97040"/>
                  </a:cubicBezTo>
                  <a:cubicBezTo>
                    <a:pt x="41765" y="90666"/>
                    <a:pt x="38340" y="83436"/>
                    <a:pt x="35391" y="75730"/>
                  </a:cubicBezTo>
                  <a:cubicBezTo>
                    <a:pt x="28637" y="57844"/>
                    <a:pt x="21882" y="39958"/>
                    <a:pt x="14746" y="22548"/>
                  </a:cubicBezTo>
                  <a:cubicBezTo>
                    <a:pt x="12177" y="15698"/>
                    <a:pt x="8848" y="9799"/>
                    <a:pt x="4186" y="4281"/>
                  </a:cubicBezTo>
                  <a:cubicBezTo>
                    <a:pt x="2949" y="2569"/>
                    <a:pt x="1237" y="1332"/>
                    <a:pt x="0" y="0"/>
                  </a:cubicBezTo>
                  <a:cubicBezTo>
                    <a:pt x="2568" y="5518"/>
                    <a:pt x="5518" y="10655"/>
                    <a:pt x="7135" y="16173"/>
                  </a:cubicBezTo>
                  <a:cubicBezTo>
                    <a:pt x="10941" y="27685"/>
                    <a:pt x="13890" y="39197"/>
                    <a:pt x="17220" y="50613"/>
                  </a:cubicBezTo>
                  <a:cubicBezTo>
                    <a:pt x="21025" y="64218"/>
                    <a:pt x="24831" y="77823"/>
                    <a:pt x="31966" y="89810"/>
                  </a:cubicBezTo>
                  <a:cubicBezTo>
                    <a:pt x="35772" y="97040"/>
                    <a:pt x="40434" y="103415"/>
                    <a:pt x="47569" y="107220"/>
                  </a:cubicBezTo>
                  <a:cubicBezTo>
                    <a:pt x="53086" y="110645"/>
                    <a:pt x="58985" y="113214"/>
                    <a:pt x="64789" y="116163"/>
                  </a:cubicBezTo>
                  <a:cubicBezTo>
                    <a:pt x="73637" y="119969"/>
                    <a:pt x="82484" y="123869"/>
                    <a:pt x="88383" y="131956"/>
                  </a:cubicBezTo>
                  <a:lnTo>
                    <a:pt x="88383" y="131956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28" name="Google Shape;2428;p36"/>
            <p:cNvSpPr/>
            <p:nvPr/>
          </p:nvSpPr>
          <p:spPr>
            <a:xfrm>
              <a:off x="-12887379" y="865754"/>
              <a:ext cx="80762" cy="60697"/>
            </a:xfrm>
            <a:custGeom>
              <a:avLst/>
              <a:gdLst/>
              <a:ahLst/>
              <a:cxnLst/>
              <a:rect l="l" t="t" r="r" b="b"/>
              <a:pathLst>
                <a:path w="80762" h="60697" extrusionOk="0">
                  <a:moveTo>
                    <a:pt x="19979" y="46142"/>
                  </a:moveTo>
                  <a:cubicBezTo>
                    <a:pt x="27209" y="42717"/>
                    <a:pt x="34915" y="39768"/>
                    <a:pt x="42622" y="36343"/>
                  </a:cubicBezTo>
                  <a:cubicBezTo>
                    <a:pt x="51184" y="32918"/>
                    <a:pt x="60127" y="29493"/>
                    <a:pt x="67833" y="23975"/>
                  </a:cubicBezTo>
                  <a:cubicBezTo>
                    <a:pt x="75920" y="17981"/>
                    <a:pt x="81533" y="10751"/>
                    <a:pt x="80677" y="0"/>
                  </a:cubicBezTo>
                  <a:cubicBezTo>
                    <a:pt x="78108" y="8562"/>
                    <a:pt x="72114" y="14080"/>
                    <a:pt x="64028" y="17125"/>
                  </a:cubicBezTo>
                  <a:cubicBezTo>
                    <a:pt x="57177" y="19694"/>
                    <a:pt x="49947" y="21406"/>
                    <a:pt x="43097" y="23118"/>
                  </a:cubicBezTo>
                  <a:cubicBezTo>
                    <a:pt x="34154" y="25687"/>
                    <a:pt x="25211" y="27400"/>
                    <a:pt x="17029" y="31681"/>
                  </a:cubicBezTo>
                  <a:cubicBezTo>
                    <a:pt x="9323" y="35962"/>
                    <a:pt x="3805" y="41956"/>
                    <a:pt x="1712" y="50518"/>
                  </a:cubicBezTo>
                  <a:cubicBezTo>
                    <a:pt x="856" y="53943"/>
                    <a:pt x="476" y="57368"/>
                    <a:pt x="0" y="60317"/>
                  </a:cubicBezTo>
                  <a:lnTo>
                    <a:pt x="380" y="60698"/>
                  </a:lnTo>
                  <a:cubicBezTo>
                    <a:pt x="5518" y="53848"/>
                    <a:pt x="12368" y="49567"/>
                    <a:pt x="19979" y="46142"/>
                  </a:cubicBezTo>
                  <a:lnTo>
                    <a:pt x="19979" y="46142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29" name="Google Shape;2429;p36"/>
            <p:cNvSpPr/>
            <p:nvPr/>
          </p:nvSpPr>
          <p:spPr>
            <a:xfrm>
              <a:off x="-12962158" y="749305"/>
              <a:ext cx="91903" cy="119778"/>
            </a:xfrm>
            <a:custGeom>
              <a:avLst/>
              <a:gdLst/>
              <a:ahLst/>
              <a:cxnLst/>
              <a:rect l="l" t="t" r="r" b="b"/>
              <a:pathLst>
                <a:path w="91903" h="119778" extrusionOk="0">
                  <a:moveTo>
                    <a:pt x="71830" y="16649"/>
                  </a:moveTo>
                  <a:cubicBezTo>
                    <a:pt x="64694" y="20455"/>
                    <a:pt x="57083" y="23880"/>
                    <a:pt x="49472" y="27685"/>
                  </a:cubicBezTo>
                  <a:cubicBezTo>
                    <a:pt x="44810" y="30254"/>
                    <a:pt x="40624" y="33203"/>
                    <a:pt x="37199" y="37484"/>
                  </a:cubicBezTo>
                  <a:cubicBezTo>
                    <a:pt x="30444" y="46427"/>
                    <a:pt x="27115" y="56702"/>
                    <a:pt x="25783" y="67738"/>
                  </a:cubicBezTo>
                  <a:cubicBezTo>
                    <a:pt x="25402" y="75825"/>
                    <a:pt x="24926" y="83912"/>
                    <a:pt x="24070" y="92474"/>
                  </a:cubicBezTo>
                  <a:cubicBezTo>
                    <a:pt x="23690" y="101036"/>
                    <a:pt x="19884" y="108647"/>
                    <a:pt x="12273" y="113404"/>
                  </a:cubicBezTo>
                  <a:cubicBezTo>
                    <a:pt x="8087" y="115973"/>
                    <a:pt x="3425" y="117686"/>
                    <a:pt x="0" y="119779"/>
                  </a:cubicBezTo>
                  <a:cubicBezTo>
                    <a:pt x="2093" y="119398"/>
                    <a:pt x="5898" y="118922"/>
                    <a:pt x="9229" y="118542"/>
                  </a:cubicBezTo>
                  <a:cubicBezTo>
                    <a:pt x="20645" y="115973"/>
                    <a:pt x="28161" y="109979"/>
                    <a:pt x="30730" y="98087"/>
                  </a:cubicBezTo>
                  <a:cubicBezTo>
                    <a:pt x="31967" y="90857"/>
                    <a:pt x="32442" y="83626"/>
                    <a:pt x="33298" y="76301"/>
                  </a:cubicBezTo>
                  <a:cubicBezTo>
                    <a:pt x="33679" y="71163"/>
                    <a:pt x="34155" y="66026"/>
                    <a:pt x="35011" y="60983"/>
                  </a:cubicBezTo>
                  <a:cubicBezTo>
                    <a:pt x="37960" y="46522"/>
                    <a:pt x="46808" y="36248"/>
                    <a:pt x="58605" y="28541"/>
                  </a:cubicBezTo>
                  <a:cubicBezTo>
                    <a:pt x="64884" y="24736"/>
                    <a:pt x="71639" y="21311"/>
                    <a:pt x="78394" y="17505"/>
                  </a:cubicBezTo>
                  <a:cubicBezTo>
                    <a:pt x="85148" y="13700"/>
                    <a:pt x="89335" y="7706"/>
                    <a:pt x="91903" y="0"/>
                  </a:cubicBezTo>
                  <a:cubicBezTo>
                    <a:pt x="86861" y="7706"/>
                    <a:pt x="79630" y="12749"/>
                    <a:pt x="71639" y="16649"/>
                  </a:cubicBezTo>
                  <a:lnTo>
                    <a:pt x="71639" y="16649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30" name="Google Shape;2430;p36"/>
            <p:cNvSpPr/>
            <p:nvPr/>
          </p:nvSpPr>
          <p:spPr>
            <a:xfrm>
              <a:off x="-13137211" y="892146"/>
              <a:ext cx="86765" cy="32925"/>
            </a:xfrm>
            <a:custGeom>
              <a:avLst/>
              <a:gdLst/>
              <a:ahLst/>
              <a:cxnLst/>
              <a:rect l="l" t="t" r="r" b="b"/>
              <a:pathLst>
                <a:path w="86765" h="32925" extrusionOk="0">
                  <a:moveTo>
                    <a:pt x="86766" y="18227"/>
                  </a:moveTo>
                  <a:cubicBezTo>
                    <a:pt x="86766" y="18227"/>
                    <a:pt x="85909" y="18607"/>
                    <a:pt x="85434" y="19083"/>
                  </a:cubicBezTo>
                  <a:cubicBezTo>
                    <a:pt x="81533" y="22032"/>
                    <a:pt x="77252" y="22889"/>
                    <a:pt x="72115" y="21176"/>
                  </a:cubicBezTo>
                  <a:cubicBezTo>
                    <a:pt x="69546" y="20320"/>
                    <a:pt x="67358" y="19464"/>
                    <a:pt x="64789" y="18227"/>
                  </a:cubicBezTo>
                  <a:cubicBezTo>
                    <a:pt x="59175" y="16134"/>
                    <a:pt x="53182" y="14421"/>
                    <a:pt x="47188" y="16514"/>
                  </a:cubicBezTo>
                  <a:cubicBezTo>
                    <a:pt x="44144" y="17371"/>
                    <a:pt x="41575" y="18607"/>
                    <a:pt x="38626" y="19464"/>
                  </a:cubicBezTo>
                  <a:cubicBezTo>
                    <a:pt x="35581" y="20701"/>
                    <a:pt x="33013" y="21557"/>
                    <a:pt x="30063" y="22413"/>
                  </a:cubicBezTo>
                  <a:cubicBezTo>
                    <a:pt x="25782" y="23650"/>
                    <a:pt x="23214" y="21557"/>
                    <a:pt x="23594" y="17371"/>
                  </a:cubicBezTo>
                  <a:cubicBezTo>
                    <a:pt x="24070" y="15278"/>
                    <a:pt x="24926" y="13089"/>
                    <a:pt x="26163" y="11853"/>
                  </a:cubicBezTo>
                  <a:cubicBezTo>
                    <a:pt x="29588" y="6810"/>
                    <a:pt x="34725" y="4242"/>
                    <a:pt x="39863" y="2149"/>
                  </a:cubicBezTo>
                  <a:cubicBezTo>
                    <a:pt x="42431" y="1292"/>
                    <a:pt x="45000" y="912"/>
                    <a:pt x="47569" y="56"/>
                  </a:cubicBezTo>
                  <a:cubicBezTo>
                    <a:pt x="41956" y="-325"/>
                    <a:pt x="36818" y="1292"/>
                    <a:pt x="32157" y="3481"/>
                  </a:cubicBezTo>
                  <a:cubicBezTo>
                    <a:pt x="23118" y="7286"/>
                    <a:pt x="15888" y="12804"/>
                    <a:pt x="11987" y="22128"/>
                  </a:cubicBezTo>
                  <a:cubicBezTo>
                    <a:pt x="11131" y="23840"/>
                    <a:pt x="10275" y="24696"/>
                    <a:pt x="8562" y="23840"/>
                  </a:cubicBezTo>
                  <a:cubicBezTo>
                    <a:pt x="5518" y="22603"/>
                    <a:pt x="2949" y="21271"/>
                    <a:pt x="0" y="20035"/>
                  </a:cubicBezTo>
                  <a:cubicBezTo>
                    <a:pt x="476" y="21747"/>
                    <a:pt x="856" y="23460"/>
                    <a:pt x="1712" y="25077"/>
                  </a:cubicBezTo>
                  <a:cubicBezTo>
                    <a:pt x="3425" y="30975"/>
                    <a:pt x="9038" y="34400"/>
                    <a:pt x="15032" y="32307"/>
                  </a:cubicBezTo>
                  <a:cubicBezTo>
                    <a:pt x="21501" y="30595"/>
                    <a:pt x="27495" y="28026"/>
                    <a:pt x="33488" y="25077"/>
                  </a:cubicBezTo>
                  <a:cubicBezTo>
                    <a:pt x="40338" y="21652"/>
                    <a:pt x="47188" y="20796"/>
                    <a:pt x="54133" y="24221"/>
                  </a:cubicBezTo>
                  <a:cubicBezTo>
                    <a:pt x="60127" y="26789"/>
                    <a:pt x="66596" y="28882"/>
                    <a:pt x="73066" y="30119"/>
                  </a:cubicBezTo>
                  <a:cubicBezTo>
                    <a:pt x="81628" y="31832"/>
                    <a:pt x="86766" y="26694"/>
                    <a:pt x="86766" y="18227"/>
                  </a:cubicBezTo>
                  <a:lnTo>
                    <a:pt x="86766" y="18227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31" name="Google Shape;2431;p36"/>
            <p:cNvSpPr/>
            <p:nvPr/>
          </p:nvSpPr>
          <p:spPr>
            <a:xfrm>
              <a:off x="-13007539" y="919940"/>
              <a:ext cx="48996" cy="35716"/>
            </a:xfrm>
            <a:custGeom>
              <a:avLst/>
              <a:gdLst/>
              <a:ahLst/>
              <a:cxnLst/>
              <a:rect l="l" t="t" r="r" b="b"/>
              <a:pathLst>
                <a:path w="48996" h="35716" extrusionOk="0">
                  <a:moveTo>
                    <a:pt x="16174" y="423"/>
                  </a:moveTo>
                  <a:cubicBezTo>
                    <a:pt x="9324" y="1754"/>
                    <a:pt x="4282" y="5179"/>
                    <a:pt x="1713" y="11554"/>
                  </a:cubicBezTo>
                  <a:cubicBezTo>
                    <a:pt x="-1236" y="19260"/>
                    <a:pt x="1" y="26966"/>
                    <a:pt x="2569" y="34672"/>
                  </a:cubicBezTo>
                  <a:cubicBezTo>
                    <a:pt x="2950" y="35528"/>
                    <a:pt x="3806" y="36004"/>
                    <a:pt x="5138" y="35528"/>
                  </a:cubicBezTo>
                  <a:cubicBezTo>
                    <a:pt x="8087" y="34196"/>
                    <a:pt x="11512" y="33340"/>
                    <a:pt x="14557" y="32103"/>
                  </a:cubicBezTo>
                  <a:cubicBezTo>
                    <a:pt x="22644" y="29915"/>
                    <a:pt x="30730" y="27822"/>
                    <a:pt x="37961" y="23541"/>
                  </a:cubicBezTo>
                  <a:cubicBezTo>
                    <a:pt x="42242" y="21353"/>
                    <a:pt x="46047" y="18784"/>
                    <a:pt x="48996" y="14122"/>
                  </a:cubicBezTo>
                  <a:cubicBezTo>
                    <a:pt x="41766" y="10222"/>
                    <a:pt x="34536" y="5941"/>
                    <a:pt x="27305" y="2516"/>
                  </a:cubicBezTo>
                  <a:cubicBezTo>
                    <a:pt x="23881" y="327"/>
                    <a:pt x="20075" y="-529"/>
                    <a:pt x="16269" y="327"/>
                  </a:cubicBezTo>
                  <a:lnTo>
                    <a:pt x="16269" y="327"/>
                  </a:lnTo>
                  <a:close/>
                  <a:moveTo>
                    <a:pt x="17887" y="29154"/>
                  </a:moveTo>
                  <a:cubicBezTo>
                    <a:pt x="14081" y="29630"/>
                    <a:pt x="11037" y="27822"/>
                    <a:pt x="8944" y="24873"/>
                  </a:cubicBezTo>
                  <a:cubicBezTo>
                    <a:pt x="7231" y="22685"/>
                    <a:pt x="6375" y="20592"/>
                    <a:pt x="6851" y="17547"/>
                  </a:cubicBezTo>
                  <a:cubicBezTo>
                    <a:pt x="6470" y="14503"/>
                    <a:pt x="7707" y="12410"/>
                    <a:pt x="9419" y="10222"/>
                  </a:cubicBezTo>
                  <a:cubicBezTo>
                    <a:pt x="10656" y="8890"/>
                    <a:pt x="11512" y="8890"/>
                    <a:pt x="12369" y="10697"/>
                  </a:cubicBezTo>
                  <a:cubicBezTo>
                    <a:pt x="13225" y="14122"/>
                    <a:pt x="14461" y="17547"/>
                    <a:pt x="15793" y="20592"/>
                  </a:cubicBezTo>
                  <a:cubicBezTo>
                    <a:pt x="16650" y="22780"/>
                    <a:pt x="17887" y="24873"/>
                    <a:pt x="19218" y="26585"/>
                  </a:cubicBezTo>
                  <a:cubicBezTo>
                    <a:pt x="20075" y="28298"/>
                    <a:pt x="20075" y="28774"/>
                    <a:pt x="17981" y="29154"/>
                  </a:cubicBezTo>
                  <a:lnTo>
                    <a:pt x="17981" y="29154"/>
                  </a:lnTo>
                  <a:close/>
                  <a:moveTo>
                    <a:pt x="33679" y="14122"/>
                  </a:moveTo>
                  <a:cubicBezTo>
                    <a:pt x="33679" y="17167"/>
                    <a:pt x="34060" y="20116"/>
                    <a:pt x="31967" y="23160"/>
                  </a:cubicBezTo>
                  <a:cubicBezTo>
                    <a:pt x="31587" y="23636"/>
                    <a:pt x="31587" y="24017"/>
                    <a:pt x="31111" y="24017"/>
                  </a:cubicBezTo>
                  <a:cubicBezTo>
                    <a:pt x="28161" y="27061"/>
                    <a:pt x="27686" y="26585"/>
                    <a:pt x="26449" y="23160"/>
                  </a:cubicBezTo>
                  <a:cubicBezTo>
                    <a:pt x="24736" y="17547"/>
                    <a:pt x="22644" y="12886"/>
                    <a:pt x="20455" y="7748"/>
                  </a:cubicBezTo>
                  <a:cubicBezTo>
                    <a:pt x="20075" y="6416"/>
                    <a:pt x="19599" y="5560"/>
                    <a:pt x="19218" y="4704"/>
                  </a:cubicBezTo>
                  <a:cubicBezTo>
                    <a:pt x="26069" y="2135"/>
                    <a:pt x="33299" y="7272"/>
                    <a:pt x="33679" y="14122"/>
                  </a:cubicBezTo>
                  <a:lnTo>
                    <a:pt x="33679" y="14122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32" name="Google Shape;2432;p36"/>
            <p:cNvSpPr/>
            <p:nvPr/>
          </p:nvSpPr>
          <p:spPr>
            <a:xfrm>
              <a:off x="-12942940" y="768428"/>
              <a:ext cx="72875" cy="107695"/>
            </a:xfrm>
            <a:custGeom>
              <a:avLst/>
              <a:gdLst/>
              <a:ahLst/>
              <a:cxnLst/>
              <a:rect l="l" t="t" r="r" b="b"/>
              <a:pathLst>
                <a:path w="72875" h="107695" extrusionOk="0">
                  <a:moveTo>
                    <a:pt x="25117" y="91713"/>
                  </a:moveTo>
                  <a:cubicBezTo>
                    <a:pt x="27685" y="86290"/>
                    <a:pt x="28541" y="79916"/>
                    <a:pt x="29017" y="74017"/>
                  </a:cubicBezTo>
                  <a:cubicBezTo>
                    <a:pt x="29873" y="66882"/>
                    <a:pt x="30349" y="59747"/>
                    <a:pt x="31205" y="52992"/>
                  </a:cubicBezTo>
                  <a:cubicBezTo>
                    <a:pt x="32061" y="47949"/>
                    <a:pt x="32918" y="42907"/>
                    <a:pt x="35962" y="38721"/>
                  </a:cubicBezTo>
                  <a:cubicBezTo>
                    <a:pt x="41195" y="29873"/>
                    <a:pt x="48140" y="22738"/>
                    <a:pt x="56798" y="16839"/>
                  </a:cubicBezTo>
                  <a:cubicBezTo>
                    <a:pt x="61554" y="13510"/>
                    <a:pt x="66311" y="10085"/>
                    <a:pt x="69831" y="5042"/>
                  </a:cubicBezTo>
                  <a:cubicBezTo>
                    <a:pt x="71163" y="3330"/>
                    <a:pt x="72019" y="1712"/>
                    <a:pt x="72876" y="0"/>
                  </a:cubicBezTo>
                  <a:cubicBezTo>
                    <a:pt x="69450" y="2949"/>
                    <a:pt x="66406" y="6279"/>
                    <a:pt x="62506" y="8848"/>
                  </a:cubicBezTo>
                  <a:cubicBezTo>
                    <a:pt x="56036" y="13510"/>
                    <a:pt x="49472" y="17696"/>
                    <a:pt x="43002" y="21882"/>
                  </a:cubicBezTo>
                  <a:cubicBezTo>
                    <a:pt x="35201" y="26924"/>
                    <a:pt x="29969" y="33203"/>
                    <a:pt x="26924" y="41670"/>
                  </a:cubicBezTo>
                  <a:cubicBezTo>
                    <a:pt x="24355" y="49281"/>
                    <a:pt x="23499" y="56797"/>
                    <a:pt x="22548" y="64408"/>
                  </a:cubicBezTo>
                  <a:cubicBezTo>
                    <a:pt x="21692" y="71544"/>
                    <a:pt x="20835" y="79155"/>
                    <a:pt x="19503" y="86290"/>
                  </a:cubicBezTo>
                  <a:cubicBezTo>
                    <a:pt x="18172" y="92189"/>
                    <a:pt x="15127" y="97611"/>
                    <a:pt x="9989" y="101417"/>
                  </a:cubicBezTo>
                  <a:cubicBezTo>
                    <a:pt x="6945" y="103986"/>
                    <a:pt x="3044" y="105603"/>
                    <a:pt x="0" y="107696"/>
                  </a:cubicBezTo>
                  <a:lnTo>
                    <a:pt x="2569" y="107696"/>
                  </a:lnTo>
                  <a:cubicBezTo>
                    <a:pt x="3425" y="107696"/>
                    <a:pt x="4281" y="107315"/>
                    <a:pt x="5137" y="107315"/>
                  </a:cubicBezTo>
                  <a:cubicBezTo>
                    <a:pt x="14651" y="105603"/>
                    <a:pt x="21596" y="100561"/>
                    <a:pt x="25117" y="91713"/>
                  </a:cubicBezTo>
                  <a:lnTo>
                    <a:pt x="25117" y="91713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33" name="Google Shape;2433;p36"/>
            <p:cNvSpPr/>
            <p:nvPr/>
          </p:nvSpPr>
          <p:spPr>
            <a:xfrm>
              <a:off x="-13119801" y="921096"/>
              <a:ext cx="47844" cy="34753"/>
            </a:xfrm>
            <a:custGeom>
              <a:avLst/>
              <a:gdLst/>
              <a:ahLst/>
              <a:cxnLst/>
              <a:rect l="l" t="t" r="r" b="b"/>
              <a:pathLst>
                <a:path w="47844" h="34753" extrusionOk="0">
                  <a:moveTo>
                    <a:pt x="23404" y="1645"/>
                  </a:moveTo>
                  <a:cubicBezTo>
                    <a:pt x="15412" y="4975"/>
                    <a:pt x="7896" y="9161"/>
                    <a:pt x="0" y="13442"/>
                  </a:cubicBezTo>
                  <a:cubicBezTo>
                    <a:pt x="856" y="14299"/>
                    <a:pt x="1236" y="15155"/>
                    <a:pt x="2093" y="15916"/>
                  </a:cubicBezTo>
                  <a:cubicBezTo>
                    <a:pt x="8372" y="22671"/>
                    <a:pt x="16363" y="25525"/>
                    <a:pt x="25116" y="28474"/>
                  </a:cubicBezTo>
                  <a:cubicBezTo>
                    <a:pt x="30539" y="30187"/>
                    <a:pt x="36437" y="31804"/>
                    <a:pt x="41860" y="33516"/>
                  </a:cubicBezTo>
                  <a:cubicBezTo>
                    <a:pt x="43097" y="33897"/>
                    <a:pt x="43954" y="34372"/>
                    <a:pt x="45190" y="34753"/>
                  </a:cubicBezTo>
                  <a:cubicBezTo>
                    <a:pt x="47664" y="27998"/>
                    <a:pt x="48520" y="21719"/>
                    <a:pt x="47283" y="15060"/>
                  </a:cubicBezTo>
                  <a:cubicBezTo>
                    <a:pt x="45190" y="3738"/>
                    <a:pt x="34725" y="-3397"/>
                    <a:pt x="23404" y="1645"/>
                  </a:cubicBezTo>
                  <a:lnTo>
                    <a:pt x="23404" y="1645"/>
                  </a:lnTo>
                  <a:close/>
                  <a:moveTo>
                    <a:pt x="21311" y="23907"/>
                  </a:moveTo>
                  <a:cubicBezTo>
                    <a:pt x="20930" y="25144"/>
                    <a:pt x="20074" y="25620"/>
                    <a:pt x="18362" y="24288"/>
                  </a:cubicBezTo>
                  <a:cubicBezTo>
                    <a:pt x="15888" y="22195"/>
                    <a:pt x="14556" y="19626"/>
                    <a:pt x="14175" y="16296"/>
                  </a:cubicBezTo>
                  <a:cubicBezTo>
                    <a:pt x="13795" y="9161"/>
                    <a:pt x="18362" y="4119"/>
                    <a:pt x="25021" y="3738"/>
                  </a:cubicBezTo>
                  <a:cubicBezTo>
                    <a:pt x="26258" y="3358"/>
                    <a:pt x="27114" y="3738"/>
                    <a:pt x="28826" y="3738"/>
                  </a:cubicBezTo>
                  <a:cubicBezTo>
                    <a:pt x="27590" y="6212"/>
                    <a:pt x="26734" y="8400"/>
                    <a:pt x="25877" y="10017"/>
                  </a:cubicBezTo>
                  <a:cubicBezTo>
                    <a:pt x="24165" y="14679"/>
                    <a:pt x="22928" y="19246"/>
                    <a:pt x="21311" y="23907"/>
                  </a:cubicBezTo>
                  <a:lnTo>
                    <a:pt x="21311" y="23907"/>
                  </a:lnTo>
                  <a:close/>
                  <a:moveTo>
                    <a:pt x="40148" y="21814"/>
                  </a:moveTo>
                  <a:cubicBezTo>
                    <a:pt x="37674" y="27713"/>
                    <a:pt x="31395" y="29330"/>
                    <a:pt x="27970" y="27237"/>
                  </a:cubicBezTo>
                  <a:cubicBezTo>
                    <a:pt x="32156" y="21814"/>
                    <a:pt x="33869" y="15060"/>
                    <a:pt x="36342" y="8781"/>
                  </a:cubicBezTo>
                  <a:cubicBezTo>
                    <a:pt x="40909" y="10493"/>
                    <a:pt x="42622" y="16772"/>
                    <a:pt x="40148" y="21814"/>
                  </a:cubicBezTo>
                  <a:lnTo>
                    <a:pt x="40148" y="21814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34" name="Google Shape;2434;p36"/>
            <p:cNvSpPr/>
            <p:nvPr/>
          </p:nvSpPr>
          <p:spPr>
            <a:xfrm>
              <a:off x="-13028374" y="888206"/>
              <a:ext cx="81442" cy="30844"/>
            </a:xfrm>
            <a:custGeom>
              <a:avLst/>
              <a:gdLst/>
              <a:ahLst/>
              <a:cxnLst/>
              <a:rect l="l" t="t" r="r" b="b"/>
              <a:pathLst>
                <a:path w="81442" h="30844" extrusionOk="0">
                  <a:moveTo>
                    <a:pt x="79821" y="26639"/>
                  </a:moveTo>
                  <a:cubicBezTo>
                    <a:pt x="81914" y="24070"/>
                    <a:pt x="81914" y="21121"/>
                    <a:pt x="80202" y="19503"/>
                  </a:cubicBezTo>
                  <a:cubicBezTo>
                    <a:pt x="76872" y="22928"/>
                    <a:pt x="73447" y="22453"/>
                    <a:pt x="69736" y="20740"/>
                  </a:cubicBezTo>
                  <a:cubicBezTo>
                    <a:pt x="67168" y="19884"/>
                    <a:pt x="64694" y="18647"/>
                    <a:pt x="62125" y="17315"/>
                  </a:cubicBezTo>
                  <a:cubicBezTo>
                    <a:pt x="55371" y="13129"/>
                    <a:pt x="48711" y="14366"/>
                    <a:pt x="41956" y="16935"/>
                  </a:cubicBezTo>
                  <a:cubicBezTo>
                    <a:pt x="37295" y="19028"/>
                    <a:pt x="32728" y="21596"/>
                    <a:pt x="28066" y="23689"/>
                  </a:cubicBezTo>
                  <a:cubicBezTo>
                    <a:pt x="24736" y="25402"/>
                    <a:pt x="20931" y="26258"/>
                    <a:pt x="16745" y="24926"/>
                  </a:cubicBezTo>
                  <a:cubicBezTo>
                    <a:pt x="13796" y="24070"/>
                    <a:pt x="12939" y="22833"/>
                    <a:pt x="12559" y="19884"/>
                  </a:cubicBezTo>
                  <a:cubicBezTo>
                    <a:pt x="12559" y="19028"/>
                    <a:pt x="12178" y="18171"/>
                    <a:pt x="11322" y="18171"/>
                  </a:cubicBezTo>
                  <a:cubicBezTo>
                    <a:pt x="7992" y="16459"/>
                    <a:pt x="6280" y="13985"/>
                    <a:pt x="6660" y="10180"/>
                  </a:cubicBezTo>
                  <a:cubicBezTo>
                    <a:pt x="7041" y="5994"/>
                    <a:pt x="9229" y="3044"/>
                    <a:pt x="12083" y="0"/>
                  </a:cubicBezTo>
                  <a:cubicBezTo>
                    <a:pt x="4092" y="1712"/>
                    <a:pt x="-1331" y="10180"/>
                    <a:pt x="286" y="17696"/>
                  </a:cubicBezTo>
                  <a:cubicBezTo>
                    <a:pt x="1523" y="26163"/>
                    <a:pt x="7041" y="31205"/>
                    <a:pt x="14556" y="30825"/>
                  </a:cubicBezTo>
                  <a:cubicBezTo>
                    <a:pt x="19599" y="30444"/>
                    <a:pt x="24261" y="29112"/>
                    <a:pt x="28447" y="27019"/>
                  </a:cubicBezTo>
                  <a:cubicBezTo>
                    <a:pt x="32633" y="25307"/>
                    <a:pt x="36819" y="23214"/>
                    <a:pt x="41481" y="22833"/>
                  </a:cubicBezTo>
                  <a:cubicBezTo>
                    <a:pt x="46523" y="22833"/>
                    <a:pt x="51565" y="24070"/>
                    <a:pt x="56608" y="26258"/>
                  </a:cubicBezTo>
                  <a:cubicBezTo>
                    <a:pt x="59937" y="27971"/>
                    <a:pt x="63743" y="29683"/>
                    <a:pt x="67929" y="30444"/>
                  </a:cubicBezTo>
                  <a:cubicBezTo>
                    <a:pt x="72115" y="31205"/>
                    <a:pt x="76301" y="30064"/>
                    <a:pt x="79726" y="26639"/>
                  </a:cubicBezTo>
                  <a:lnTo>
                    <a:pt x="79726" y="26639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35" name="Google Shape;2435;p36"/>
            <p:cNvSpPr/>
            <p:nvPr/>
          </p:nvSpPr>
          <p:spPr>
            <a:xfrm>
              <a:off x="-13140575" y="770140"/>
              <a:ext cx="80762" cy="83435"/>
            </a:xfrm>
            <a:custGeom>
              <a:avLst/>
              <a:gdLst/>
              <a:ahLst/>
              <a:cxnLst/>
              <a:rect l="l" t="t" r="r" b="b"/>
              <a:pathLst>
                <a:path w="80762" h="83435" extrusionOk="0">
                  <a:moveTo>
                    <a:pt x="79283" y="82960"/>
                  </a:moveTo>
                  <a:cubicBezTo>
                    <a:pt x="79664" y="82104"/>
                    <a:pt x="79664" y="81723"/>
                    <a:pt x="79664" y="81248"/>
                  </a:cubicBezTo>
                  <a:cubicBezTo>
                    <a:pt x="81376" y="74874"/>
                    <a:pt x="81376" y="68499"/>
                    <a:pt x="77571" y="62506"/>
                  </a:cubicBezTo>
                  <a:cubicBezTo>
                    <a:pt x="74146" y="57844"/>
                    <a:pt x="69103" y="54419"/>
                    <a:pt x="63586" y="52326"/>
                  </a:cubicBezTo>
                  <a:cubicBezTo>
                    <a:pt x="55118" y="48901"/>
                    <a:pt x="46556" y="45952"/>
                    <a:pt x="38088" y="43002"/>
                  </a:cubicBezTo>
                  <a:cubicBezTo>
                    <a:pt x="30477" y="40053"/>
                    <a:pt x="22771" y="37009"/>
                    <a:pt x="16397" y="32347"/>
                  </a:cubicBezTo>
                  <a:cubicBezTo>
                    <a:pt x="10879" y="27685"/>
                    <a:pt x="7074" y="22548"/>
                    <a:pt x="5361" y="15317"/>
                  </a:cubicBezTo>
                  <a:cubicBezTo>
                    <a:pt x="4505" y="10180"/>
                    <a:pt x="4505" y="5138"/>
                    <a:pt x="4981" y="0"/>
                  </a:cubicBezTo>
                  <a:lnTo>
                    <a:pt x="4600" y="0"/>
                  </a:lnTo>
                  <a:cubicBezTo>
                    <a:pt x="3363" y="3806"/>
                    <a:pt x="1651" y="8087"/>
                    <a:pt x="794" y="11892"/>
                  </a:cubicBezTo>
                  <a:cubicBezTo>
                    <a:pt x="-1774" y="21691"/>
                    <a:pt x="2031" y="30159"/>
                    <a:pt x="10118" y="36152"/>
                  </a:cubicBezTo>
                  <a:cubicBezTo>
                    <a:pt x="17348" y="41290"/>
                    <a:pt x="25816" y="43763"/>
                    <a:pt x="33902" y="46808"/>
                  </a:cubicBezTo>
                  <a:cubicBezTo>
                    <a:pt x="44082" y="50233"/>
                    <a:pt x="54262" y="52802"/>
                    <a:pt x="63586" y="58320"/>
                  </a:cubicBezTo>
                  <a:cubicBezTo>
                    <a:pt x="69103" y="61269"/>
                    <a:pt x="74241" y="64694"/>
                    <a:pt x="76714" y="70687"/>
                  </a:cubicBezTo>
                  <a:cubicBezTo>
                    <a:pt x="78808" y="74493"/>
                    <a:pt x="79283" y="78774"/>
                    <a:pt x="79283" y="83436"/>
                  </a:cubicBezTo>
                  <a:lnTo>
                    <a:pt x="79283" y="83055"/>
                  </a:lnTo>
                  <a:lnTo>
                    <a:pt x="79283" y="83055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36" name="Google Shape;2436;p36"/>
            <p:cNvSpPr/>
            <p:nvPr/>
          </p:nvSpPr>
          <p:spPr>
            <a:xfrm>
              <a:off x="-13021099" y="759770"/>
              <a:ext cx="35896" cy="90285"/>
            </a:xfrm>
            <a:custGeom>
              <a:avLst/>
              <a:gdLst/>
              <a:ahLst/>
              <a:cxnLst/>
              <a:rect l="l" t="t" r="r" b="b"/>
              <a:pathLst>
                <a:path w="35896" h="90285" extrusionOk="0">
                  <a:moveTo>
                    <a:pt x="33539" y="0"/>
                  </a:moveTo>
                  <a:cubicBezTo>
                    <a:pt x="33159" y="5137"/>
                    <a:pt x="31446" y="10275"/>
                    <a:pt x="28877" y="14556"/>
                  </a:cubicBezTo>
                  <a:cubicBezTo>
                    <a:pt x="25928" y="20074"/>
                    <a:pt x="22122" y="25211"/>
                    <a:pt x="18317" y="30825"/>
                  </a:cubicBezTo>
                  <a:cubicBezTo>
                    <a:pt x="13275" y="38531"/>
                    <a:pt x="7281" y="45761"/>
                    <a:pt x="3476" y="53943"/>
                  </a:cubicBezTo>
                  <a:cubicBezTo>
                    <a:pt x="-330" y="62505"/>
                    <a:pt x="-1567" y="71068"/>
                    <a:pt x="2619" y="79630"/>
                  </a:cubicBezTo>
                  <a:cubicBezTo>
                    <a:pt x="4713" y="83911"/>
                    <a:pt x="7281" y="87336"/>
                    <a:pt x="10706" y="90286"/>
                  </a:cubicBezTo>
                  <a:cubicBezTo>
                    <a:pt x="10706" y="89049"/>
                    <a:pt x="10325" y="88193"/>
                    <a:pt x="9850" y="87336"/>
                  </a:cubicBezTo>
                  <a:cubicBezTo>
                    <a:pt x="5188" y="77062"/>
                    <a:pt x="4807" y="66787"/>
                    <a:pt x="9850" y="56512"/>
                  </a:cubicBezTo>
                  <a:cubicBezTo>
                    <a:pt x="13275" y="49281"/>
                    <a:pt x="18317" y="43288"/>
                    <a:pt x="23455" y="37294"/>
                  </a:cubicBezTo>
                  <a:cubicBezTo>
                    <a:pt x="27260" y="31776"/>
                    <a:pt x="31541" y="26639"/>
                    <a:pt x="34015" y="20169"/>
                  </a:cubicBezTo>
                  <a:cubicBezTo>
                    <a:pt x="36584" y="13795"/>
                    <a:pt x="36584" y="6945"/>
                    <a:pt x="33634" y="95"/>
                  </a:cubicBezTo>
                  <a:lnTo>
                    <a:pt x="33634" y="95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37" name="Google Shape;2437;p36"/>
            <p:cNvSpPr/>
            <p:nvPr/>
          </p:nvSpPr>
          <p:spPr>
            <a:xfrm>
              <a:off x="-12906598" y="879681"/>
              <a:ext cx="60697" cy="34593"/>
            </a:xfrm>
            <a:custGeom>
              <a:avLst/>
              <a:gdLst/>
              <a:ahLst/>
              <a:cxnLst/>
              <a:rect l="l" t="t" r="r" b="b"/>
              <a:pathLst>
                <a:path w="60697" h="34593" extrusionOk="0">
                  <a:moveTo>
                    <a:pt x="36533" y="7479"/>
                  </a:moveTo>
                  <a:cubicBezTo>
                    <a:pt x="42051" y="6623"/>
                    <a:pt x="47949" y="6242"/>
                    <a:pt x="53467" y="5386"/>
                  </a:cubicBezTo>
                  <a:cubicBezTo>
                    <a:pt x="56036" y="5005"/>
                    <a:pt x="58129" y="4529"/>
                    <a:pt x="60698" y="4529"/>
                  </a:cubicBezTo>
                  <a:lnTo>
                    <a:pt x="60698" y="3673"/>
                  </a:lnTo>
                  <a:cubicBezTo>
                    <a:pt x="47093" y="-1845"/>
                    <a:pt x="33489" y="-1369"/>
                    <a:pt x="20835" y="6623"/>
                  </a:cubicBezTo>
                  <a:cubicBezTo>
                    <a:pt x="10655" y="13377"/>
                    <a:pt x="3044" y="22320"/>
                    <a:pt x="0" y="34593"/>
                  </a:cubicBezTo>
                  <a:cubicBezTo>
                    <a:pt x="1712" y="33737"/>
                    <a:pt x="3806" y="32500"/>
                    <a:pt x="5518" y="31168"/>
                  </a:cubicBezTo>
                  <a:cubicBezTo>
                    <a:pt x="12273" y="25269"/>
                    <a:pt x="19123" y="19276"/>
                    <a:pt x="25497" y="13377"/>
                  </a:cubicBezTo>
                  <a:cubicBezTo>
                    <a:pt x="28922" y="10428"/>
                    <a:pt x="32252" y="8335"/>
                    <a:pt x="36533" y="7479"/>
                  </a:cubicBezTo>
                  <a:lnTo>
                    <a:pt x="36533" y="7479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38" name="Google Shape;2438;p36"/>
            <p:cNvSpPr/>
            <p:nvPr/>
          </p:nvSpPr>
          <p:spPr>
            <a:xfrm>
              <a:off x="-13183306" y="872603"/>
              <a:ext cx="37436" cy="30868"/>
            </a:xfrm>
            <a:custGeom>
              <a:avLst/>
              <a:gdLst/>
              <a:ahLst/>
              <a:cxnLst/>
              <a:rect l="l" t="t" r="r" b="b"/>
              <a:pathLst>
                <a:path w="37436" h="30868" extrusionOk="0">
                  <a:moveTo>
                    <a:pt x="37436" y="20264"/>
                  </a:moveTo>
                  <a:cubicBezTo>
                    <a:pt x="21453" y="18552"/>
                    <a:pt x="8134" y="13890"/>
                    <a:pt x="618" y="0"/>
                  </a:cubicBezTo>
                  <a:cubicBezTo>
                    <a:pt x="142" y="380"/>
                    <a:pt x="142" y="856"/>
                    <a:pt x="142" y="1237"/>
                  </a:cubicBezTo>
                  <a:lnTo>
                    <a:pt x="142" y="2474"/>
                  </a:lnTo>
                  <a:cubicBezTo>
                    <a:pt x="-713" y="11321"/>
                    <a:pt x="2330" y="18932"/>
                    <a:pt x="8134" y="25307"/>
                  </a:cubicBezTo>
                  <a:cubicBezTo>
                    <a:pt x="11273" y="29112"/>
                    <a:pt x="15270" y="31205"/>
                    <a:pt x="20121" y="30825"/>
                  </a:cubicBezTo>
                  <a:cubicBezTo>
                    <a:pt x="24973" y="30825"/>
                    <a:pt x="28589" y="28256"/>
                    <a:pt x="31633" y="25782"/>
                  </a:cubicBezTo>
                  <a:cubicBezTo>
                    <a:pt x="33821" y="24070"/>
                    <a:pt x="35153" y="22357"/>
                    <a:pt x="37436" y="20264"/>
                  </a:cubicBezTo>
                  <a:lnTo>
                    <a:pt x="37436" y="20264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39" name="Google Shape;2439;p36"/>
            <p:cNvSpPr/>
            <p:nvPr/>
          </p:nvSpPr>
          <p:spPr>
            <a:xfrm>
              <a:off x="-12950964" y="952424"/>
              <a:ext cx="42748" cy="8338"/>
            </a:xfrm>
            <a:custGeom>
              <a:avLst/>
              <a:gdLst/>
              <a:ahLst/>
              <a:cxnLst/>
              <a:rect l="l" t="t" r="r" b="b"/>
              <a:pathLst>
                <a:path w="42748" h="8338" extrusionOk="0">
                  <a:moveTo>
                    <a:pt x="36565" y="4376"/>
                  </a:moveTo>
                  <a:cubicBezTo>
                    <a:pt x="30857" y="1522"/>
                    <a:pt x="24292" y="380"/>
                    <a:pt x="17728" y="0"/>
                  </a:cubicBezTo>
                  <a:cubicBezTo>
                    <a:pt x="12876" y="0"/>
                    <a:pt x="7643" y="380"/>
                    <a:pt x="3267" y="2188"/>
                  </a:cubicBezTo>
                  <a:cubicBezTo>
                    <a:pt x="1934" y="2949"/>
                    <a:pt x="1079" y="3996"/>
                    <a:pt x="222" y="5042"/>
                  </a:cubicBezTo>
                  <a:cubicBezTo>
                    <a:pt x="-634" y="7230"/>
                    <a:pt x="1079" y="8658"/>
                    <a:pt x="3742" y="8277"/>
                  </a:cubicBezTo>
                  <a:cubicBezTo>
                    <a:pt x="4599" y="8277"/>
                    <a:pt x="5074" y="7896"/>
                    <a:pt x="5931" y="7896"/>
                  </a:cubicBezTo>
                  <a:cubicBezTo>
                    <a:pt x="11639" y="6469"/>
                    <a:pt x="17347" y="5328"/>
                    <a:pt x="23436" y="5328"/>
                  </a:cubicBezTo>
                  <a:cubicBezTo>
                    <a:pt x="30000" y="5328"/>
                    <a:pt x="36565" y="6374"/>
                    <a:pt x="42749" y="8182"/>
                  </a:cubicBezTo>
                  <a:lnTo>
                    <a:pt x="42749" y="7421"/>
                  </a:lnTo>
                  <a:cubicBezTo>
                    <a:pt x="41037" y="6374"/>
                    <a:pt x="38848" y="4852"/>
                    <a:pt x="36660" y="4186"/>
                  </a:cubicBezTo>
                  <a:lnTo>
                    <a:pt x="36660" y="4186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40" name="Google Shape;2440;p36"/>
            <p:cNvSpPr/>
            <p:nvPr/>
          </p:nvSpPr>
          <p:spPr>
            <a:xfrm>
              <a:off x="-13004857" y="820468"/>
              <a:ext cx="11588" cy="31205"/>
            </a:xfrm>
            <a:custGeom>
              <a:avLst/>
              <a:gdLst/>
              <a:ahLst/>
              <a:cxnLst/>
              <a:rect l="l" t="t" r="r" b="b"/>
              <a:pathLst>
                <a:path w="11588" h="31205" extrusionOk="0">
                  <a:moveTo>
                    <a:pt x="2931" y="4757"/>
                  </a:moveTo>
                  <a:cubicBezTo>
                    <a:pt x="2075" y="6469"/>
                    <a:pt x="1599" y="7706"/>
                    <a:pt x="1218" y="9419"/>
                  </a:cubicBezTo>
                  <a:cubicBezTo>
                    <a:pt x="-2206" y="18837"/>
                    <a:pt x="1694" y="27400"/>
                    <a:pt x="11589" y="31205"/>
                  </a:cubicBezTo>
                  <a:cubicBezTo>
                    <a:pt x="7688" y="26543"/>
                    <a:pt x="5975" y="21786"/>
                    <a:pt x="5500" y="16268"/>
                  </a:cubicBezTo>
                  <a:cubicBezTo>
                    <a:pt x="5024" y="10750"/>
                    <a:pt x="5500" y="5613"/>
                    <a:pt x="5500" y="0"/>
                  </a:cubicBezTo>
                  <a:cubicBezTo>
                    <a:pt x="4643" y="1712"/>
                    <a:pt x="3787" y="2949"/>
                    <a:pt x="2931" y="4662"/>
                  </a:cubicBezTo>
                  <a:lnTo>
                    <a:pt x="2931" y="4662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41" name="Google Shape;2441;p36"/>
            <p:cNvSpPr/>
            <p:nvPr/>
          </p:nvSpPr>
          <p:spPr>
            <a:xfrm>
              <a:off x="-13019241" y="1030627"/>
              <a:ext cx="20371" cy="13257"/>
            </a:xfrm>
            <a:custGeom>
              <a:avLst/>
              <a:gdLst/>
              <a:ahLst/>
              <a:cxnLst/>
              <a:rect l="l" t="t" r="r" b="b"/>
              <a:pathLst>
                <a:path w="20371" h="13257" extrusionOk="0">
                  <a:moveTo>
                    <a:pt x="20360" y="0"/>
                  </a:moveTo>
                  <a:cubicBezTo>
                    <a:pt x="16935" y="1332"/>
                    <a:pt x="13890" y="3044"/>
                    <a:pt x="9990" y="4376"/>
                  </a:cubicBezTo>
                  <a:cubicBezTo>
                    <a:pt x="5233" y="5708"/>
                    <a:pt x="3520" y="9989"/>
                    <a:pt x="0" y="12653"/>
                  </a:cubicBezTo>
                  <a:cubicBezTo>
                    <a:pt x="6470" y="15698"/>
                    <a:pt x="20835" y="6565"/>
                    <a:pt x="20360" y="95"/>
                  </a:cubicBezTo>
                  <a:lnTo>
                    <a:pt x="20360" y="95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42" name="Google Shape;2442;p36"/>
            <p:cNvSpPr/>
            <p:nvPr/>
          </p:nvSpPr>
          <p:spPr>
            <a:xfrm>
              <a:off x="-12935900" y="933908"/>
              <a:ext cx="27685" cy="6433"/>
            </a:xfrm>
            <a:custGeom>
              <a:avLst/>
              <a:gdLst/>
              <a:ahLst/>
              <a:cxnLst/>
              <a:rect l="l" t="t" r="r" b="b"/>
              <a:pathLst>
                <a:path w="27685" h="6433" extrusionOk="0">
                  <a:moveTo>
                    <a:pt x="22548" y="916"/>
                  </a:moveTo>
                  <a:cubicBezTo>
                    <a:pt x="16554" y="-226"/>
                    <a:pt x="10180" y="-511"/>
                    <a:pt x="4186" y="1297"/>
                  </a:cubicBezTo>
                  <a:cubicBezTo>
                    <a:pt x="2949" y="1677"/>
                    <a:pt x="1618" y="2724"/>
                    <a:pt x="381" y="3485"/>
                  </a:cubicBezTo>
                  <a:cubicBezTo>
                    <a:pt x="0" y="3865"/>
                    <a:pt x="0" y="4912"/>
                    <a:pt x="0" y="5292"/>
                  </a:cubicBezTo>
                  <a:cubicBezTo>
                    <a:pt x="381" y="6053"/>
                    <a:pt x="1712" y="6434"/>
                    <a:pt x="2569" y="6434"/>
                  </a:cubicBezTo>
                  <a:cubicBezTo>
                    <a:pt x="3425" y="6434"/>
                    <a:pt x="4662" y="6053"/>
                    <a:pt x="5518" y="5673"/>
                  </a:cubicBezTo>
                  <a:cubicBezTo>
                    <a:pt x="12749" y="3485"/>
                    <a:pt x="19598" y="1297"/>
                    <a:pt x="27685" y="2058"/>
                  </a:cubicBezTo>
                  <a:cubicBezTo>
                    <a:pt x="25973" y="1677"/>
                    <a:pt x="24260" y="1297"/>
                    <a:pt x="22548" y="916"/>
                  </a:cubicBezTo>
                  <a:lnTo>
                    <a:pt x="22548" y="916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43" name="Google Shape;2443;p36"/>
            <p:cNvSpPr/>
            <p:nvPr/>
          </p:nvSpPr>
          <p:spPr>
            <a:xfrm>
              <a:off x="-13024473" y="1020162"/>
              <a:ext cx="19122" cy="13523"/>
            </a:xfrm>
            <a:custGeom>
              <a:avLst/>
              <a:gdLst/>
              <a:ahLst/>
              <a:cxnLst/>
              <a:rect l="l" t="t" r="r" b="b"/>
              <a:pathLst>
                <a:path w="19122" h="13523" extrusionOk="0">
                  <a:moveTo>
                    <a:pt x="19123" y="0"/>
                  </a:moveTo>
                  <a:cubicBezTo>
                    <a:pt x="14841" y="1713"/>
                    <a:pt x="10655" y="3806"/>
                    <a:pt x="6374" y="5899"/>
                  </a:cubicBezTo>
                  <a:cubicBezTo>
                    <a:pt x="2569" y="7135"/>
                    <a:pt x="476" y="9704"/>
                    <a:pt x="0" y="13510"/>
                  </a:cubicBezTo>
                  <a:cubicBezTo>
                    <a:pt x="5898" y="13890"/>
                    <a:pt x="17410" y="6374"/>
                    <a:pt x="19028" y="0"/>
                  </a:cubicBezTo>
                  <a:lnTo>
                    <a:pt x="19028" y="0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44" name="Google Shape;2444;p36"/>
            <p:cNvSpPr/>
            <p:nvPr/>
          </p:nvSpPr>
          <p:spPr>
            <a:xfrm>
              <a:off x="-12940949" y="916397"/>
              <a:ext cx="11994" cy="8077"/>
            </a:xfrm>
            <a:custGeom>
              <a:avLst/>
              <a:gdLst/>
              <a:ahLst/>
              <a:cxnLst/>
              <a:rect l="l" t="t" r="r" b="b"/>
              <a:pathLst>
                <a:path w="11994" h="8077" extrusionOk="0">
                  <a:moveTo>
                    <a:pt x="197" y="5297"/>
                  </a:moveTo>
                  <a:cubicBezTo>
                    <a:pt x="-279" y="6154"/>
                    <a:pt x="197" y="7010"/>
                    <a:pt x="673" y="7866"/>
                  </a:cubicBezTo>
                  <a:cubicBezTo>
                    <a:pt x="1149" y="8342"/>
                    <a:pt x="2005" y="7866"/>
                    <a:pt x="2861" y="7866"/>
                  </a:cubicBezTo>
                  <a:cubicBezTo>
                    <a:pt x="3337" y="7390"/>
                    <a:pt x="3717" y="7010"/>
                    <a:pt x="4193" y="6534"/>
                  </a:cubicBezTo>
                  <a:cubicBezTo>
                    <a:pt x="6762" y="4346"/>
                    <a:pt x="9426" y="2158"/>
                    <a:pt x="11995" y="65"/>
                  </a:cubicBezTo>
                  <a:cubicBezTo>
                    <a:pt x="7238" y="-411"/>
                    <a:pt x="2005" y="1777"/>
                    <a:pt x="292" y="5297"/>
                  </a:cubicBezTo>
                  <a:lnTo>
                    <a:pt x="292" y="5297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45" name="Google Shape;2445;p36"/>
            <p:cNvSpPr/>
            <p:nvPr/>
          </p:nvSpPr>
          <p:spPr>
            <a:xfrm>
              <a:off x="-12979378" y="1216336"/>
              <a:ext cx="12411" cy="29492"/>
            </a:xfrm>
            <a:custGeom>
              <a:avLst/>
              <a:gdLst/>
              <a:ahLst/>
              <a:cxnLst/>
              <a:rect l="l" t="t" r="r" b="b"/>
              <a:pathLst>
                <a:path w="12411" h="29492" extrusionOk="0">
                  <a:moveTo>
                    <a:pt x="2189" y="29112"/>
                  </a:moveTo>
                  <a:cubicBezTo>
                    <a:pt x="2189" y="29112"/>
                    <a:pt x="2664" y="29493"/>
                    <a:pt x="3044" y="29493"/>
                  </a:cubicBezTo>
                  <a:cubicBezTo>
                    <a:pt x="4757" y="27780"/>
                    <a:pt x="6945" y="25687"/>
                    <a:pt x="8658" y="23499"/>
                  </a:cubicBezTo>
                  <a:cubicBezTo>
                    <a:pt x="12558" y="19218"/>
                    <a:pt x="13890" y="14556"/>
                    <a:pt x="10370" y="8943"/>
                  </a:cubicBezTo>
                  <a:cubicBezTo>
                    <a:pt x="8182" y="5138"/>
                    <a:pt x="4281" y="2093"/>
                    <a:pt x="0" y="0"/>
                  </a:cubicBezTo>
                  <a:cubicBezTo>
                    <a:pt x="4377" y="9419"/>
                    <a:pt x="4757" y="19218"/>
                    <a:pt x="2189" y="29112"/>
                  </a:cubicBezTo>
                  <a:lnTo>
                    <a:pt x="2189" y="29112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2446" name="Google Shape;2446;p36"/>
          <p:cNvSpPr txBox="1">
            <a:spLocks noGrp="1"/>
          </p:cNvSpPr>
          <p:nvPr>
            <p:ph type="title"/>
          </p:nvPr>
        </p:nvSpPr>
        <p:spPr>
          <a:xfrm>
            <a:off x="343800" y="2033837"/>
            <a:ext cx="8456400" cy="10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sp>
        <p:nvSpPr>
          <p:cNvPr id="2447" name="Google Shape;2447;p36"/>
          <p:cNvSpPr txBox="1">
            <a:spLocks noGrp="1"/>
          </p:cNvSpPr>
          <p:nvPr>
            <p:ph type="body" idx="2"/>
          </p:nvPr>
        </p:nvSpPr>
        <p:spPr>
          <a:xfrm>
            <a:off x="549988" y="3042347"/>
            <a:ext cx="5916720" cy="817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Inter Tight Medium"/>
              <a:buNone/>
              <a:defRPr sz="20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3 1 1 1">
  <p:cSld name="Image thank you slide">
    <p:bg>
      <p:bgPr>
        <a:solidFill>
          <a:schemeClr val="dk2"/>
        </a:solidFill>
        <a:effectLst/>
      </p:bgPr>
    </p:bg>
    <p:spTree>
      <p:nvGrpSpPr>
        <p:cNvPr id="1" name="Shape 2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9" name="Google Shape;2449;p37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2450" name="Google Shape;2450;p37"/>
          <p:cNvSpPr>
            <a:spLocks noGrp="1"/>
          </p:cNvSpPr>
          <p:nvPr>
            <p:ph type="body" idx="1"/>
          </p:nvPr>
        </p:nvSpPr>
        <p:spPr>
          <a:xfrm>
            <a:off x="343800" y="176850"/>
            <a:ext cx="1581963" cy="276433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36000" rIns="72000" bIns="36000" anchor="ctr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Inter Tight"/>
              <a:buNone/>
              <a:defRPr sz="700" b="1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9pPr>
          </a:lstStyle>
          <a:p>
            <a:endParaRPr dirty="0"/>
          </a:p>
        </p:txBody>
      </p:sp>
      <p:grpSp>
        <p:nvGrpSpPr>
          <p:cNvPr id="2451" name="Google Shape;2451;p37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2452" name="Google Shape;2452;p37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2453" name="Google Shape;2453;p37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2454" name="Google Shape;2454;p37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55" name="Google Shape;2455;p37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56" name="Google Shape;2456;p37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57" name="Google Shape;2457;p37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58" name="Google Shape;2458;p37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59" name="Google Shape;2459;p37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60" name="Google Shape;2460;p37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61" name="Google Shape;2461;p37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62" name="Google Shape;2462;p37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63" name="Google Shape;2463;p37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64" name="Google Shape;2464;p37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65" name="Google Shape;2465;p37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66" name="Google Shape;2466;p37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67" name="Google Shape;2467;p37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2468" name="Google Shape;2468;p37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2469" name="Google Shape;2469;p37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70" name="Google Shape;2470;p37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71" name="Google Shape;2471;p37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72" name="Google Shape;2472;p37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73" name="Google Shape;2473;p37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74" name="Google Shape;2474;p37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75" name="Google Shape;2475;p37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76" name="Google Shape;2476;p37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77" name="Google Shape;2477;p37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78" name="Google Shape;2478;p37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79" name="Google Shape;2479;p37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80" name="Google Shape;2480;p37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81" name="Google Shape;2481;p37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82" name="Google Shape;2482;p37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83" name="Google Shape;2483;p37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84" name="Google Shape;2484;p37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85" name="Google Shape;2485;p37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86" name="Google Shape;2486;p37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87" name="Google Shape;2487;p37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88" name="Google Shape;2488;p37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89" name="Google Shape;2489;p37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90" name="Google Shape;2490;p37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91" name="Google Shape;2491;p37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92" name="Google Shape;2492;p37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93" name="Google Shape;2493;p37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94" name="Google Shape;2494;p37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2495" name="Google Shape;2495;p37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96" name="Google Shape;2496;p37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2497" name="Google Shape;2497;p37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2498" name="Google Shape;2498;p37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2499" name="Google Shape;2499;p37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2500" name="Google Shape;2500;p37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01" name="Google Shape;2501;p37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02" name="Google Shape;2502;p37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03" name="Google Shape;2503;p37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04" name="Google Shape;2504;p37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05" name="Google Shape;2505;p37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06" name="Google Shape;2506;p37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07" name="Google Shape;2507;p37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08" name="Google Shape;2508;p37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09" name="Google Shape;2509;p37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10" name="Google Shape;2510;p37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11" name="Google Shape;2511;p37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12" name="Google Shape;2512;p37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13" name="Google Shape;2513;p37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2514" name="Google Shape;2514;p37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2515" name="Google Shape;2515;p37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16" name="Google Shape;2516;p37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17" name="Google Shape;2517;p37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18" name="Google Shape;2518;p37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19" name="Google Shape;2519;p37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20" name="Google Shape;2520;p37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21" name="Google Shape;2521;p37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22" name="Google Shape;2522;p37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23" name="Google Shape;2523;p37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24" name="Google Shape;2524;p37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25" name="Google Shape;2525;p37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26" name="Google Shape;2526;p37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27" name="Google Shape;2527;p37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28" name="Google Shape;2528;p37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29" name="Google Shape;2529;p37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30" name="Google Shape;2530;p37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31" name="Google Shape;2531;p37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32" name="Google Shape;2532;p37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33" name="Google Shape;2533;p37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34" name="Google Shape;2534;p37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35" name="Google Shape;2535;p37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36" name="Google Shape;2536;p37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37" name="Google Shape;2537;p37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38" name="Google Shape;2538;p37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39" name="Google Shape;2539;p37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40" name="Google Shape;2540;p37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2541" name="Google Shape;2541;p37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542" name="Google Shape;2542;p37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2543" name="Google Shape;2543;p37"/>
          <p:cNvSpPr txBox="1">
            <a:spLocks noGrp="1"/>
          </p:cNvSpPr>
          <p:nvPr>
            <p:ph type="title"/>
          </p:nvPr>
        </p:nvSpPr>
        <p:spPr>
          <a:xfrm>
            <a:off x="343800" y="2033837"/>
            <a:ext cx="8456400" cy="10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sp>
        <p:nvSpPr>
          <p:cNvPr id="2544" name="Google Shape;2544;p37"/>
          <p:cNvSpPr txBox="1">
            <a:spLocks noGrp="1"/>
          </p:cNvSpPr>
          <p:nvPr>
            <p:ph type="body" idx="3"/>
          </p:nvPr>
        </p:nvSpPr>
        <p:spPr>
          <a:xfrm>
            <a:off x="549988" y="3042347"/>
            <a:ext cx="5916720" cy="817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Inter Tight Medium"/>
              <a:buNone/>
              <a:defRPr sz="20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1 1 1 1 3">
  <p:cSld name="Grey slide with text and white box">
    <p:bg>
      <p:bgPr>
        <a:solidFill>
          <a:srgbClr val="F2F2F2"/>
        </a:solidFill>
        <a:effectLst/>
      </p:bgPr>
    </p:bg>
    <p:spTree>
      <p:nvGrpSpPr>
        <p:cNvPr id="1" name="Shape 2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4" name="Google Shape;2624;p39"/>
          <p:cNvSpPr/>
          <p:nvPr/>
        </p:nvSpPr>
        <p:spPr>
          <a:xfrm rot="-5400000">
            <a:off x="4464360" y="156535"/>
            <a:ext cx="4145579" cy="5213700"/>
          </a:xfrm>
          <a:prstGeom prst="round2SameRect">
            <a:avLst>
              <a:gd name="adj1" fmla="val 3746"/>
              <a:gd name="adj2" fmla="val 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625" name="Google Shape;2625;p39"/>
          <p:cNvSpPr txBox="1">
            <a:spLocks noGrp="1"/>
          </p:cNvSpPr>
          <p:nvPr>
            <p:ph type="body" idx="1"/>
          </p:nvPr>
        </p:nvSpPr>
        <p:spPr>
          <a:xfrm>
            <a:off x="334920" y="1773748"/>
            <a:ext cx="3286399" cy="30624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44000" rIns="0" bIns="0" anchor="t" anchorCtr="0">
            <a:normAutofit/>
          </a:bodyPr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914400" marR="0" lvl="1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26" name="Google Shape;2626;p39"/>
          <p:cNvSpPr txBox="1">
            <a:spLocks noGrp="1"/>
          </p:cNvSpPr>
          <p:nvPr>
            <p:ph type="title"/>
          </p:nvPr>
        </p:nvSpPr>
        <p:spPr>
          <a:xfrm>
            <a:off x="345775" y="690595"/>
            <a:ext cx="3275544" cy="1083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b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20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grpSp>
        <p:nvGrpSpPr>
          <p:cNvPr id="2627" name="Google Shape;2627;p39"/>
          <p:cNvGrpSpPr/>
          <p:nvPr/>
        </p:nvGrpSpPr>
        <p:grpSpPr>
          <a:xfrm>
            <a:off x="7760265" y="152684"/>
            <a:ext cx="1194436" cy="361593"/>
            <a:chOff x="7760265" y="152684"/>
            <a:chExt cx="1194436" cy="361593"/>
          </a:xfrm>
        </p:grpSpPr>
        <p:sp>
          <p:nvSpPr>
            <p:cNvPr id="2628" name="Google Shape;2628;p39"/>
            <p:cNvSpPr/>
            <p:nvPr/>
          </p:nvSpPr>
          <p:spPr>
            <a:xfrm>
              <a:off x="7760265" y="311565"/>
              <a:ext cx="633366" cy="113664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629" name="Google Shape;2629;p39"/>
            <p:cNvGrpSpPr/>
            <p:nvPr/>
          </p:nvGrpSpPr>
          <p:grpSpPr>
            <a:xfrm>
              <a:off x="8591687" y="392450"/>
              <a:ext cx="363014" cy="121827"/>
              <a:chOff x="-3630421" y="-2559256"/>
              <a:chExt cx="1428389" cy="479368"/>
            </a:xfrm>
          </p:grpSpPr>
          <p:sp>
            <p:nvSpPr>
              <p:cNvPr id="2630" name="Google Shape;2630;p39"/>
              <p:cNvSpPr/>
              <p:nvPr/>
            </p:nvSpPr>
            <p:spPr>
              <a:xfrm>
                <a:off x="-3630421" y="-2554891"/>
                <a:ext cx="178258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78258" h="177483" extrusionOk="0">
                    <a:moveTo>
                      <a:pt x="0" y="0"/>
                    </a:moveTo>
                    <a:lnTo>
                      <a:pt x="98915" y="0"/>
                    </a:lnTo>
                    <a:cubicBezTo>
                      <a:pt x="128977" y="0"/>
                      <a:pt x="178258" y="0"/>
                      <a:pt x="178258" y="54421"/>
                    </a:cubicBezTo>
                    <a:cubicBezTo>
                      <a:pt x="178258" y="108842"/>
                      <a:pt x="128906" y="108630"/>
                      <a:pt x="98915" y="108630"/>
                    </a:cubicBezTo>
                    <a:lnTo>
                      <a:pt x="34708" y="108630"/>
                    </a:lnTo>
                    <a:lnTo>
                      <a:pt x="34708" y="177484"/>
                    </a:lnTo>
                    <a:lnTo>
                      <a:pt x="70" y="177484"/>
                    </a:lnTo>
                    <a:lnTo>
                      <a:pt x="70" y="0"/>
                    </a:lnTo>
                    <a:close/>
                    <a:moveTo>
                      <a:pt x="106448" y="78850"/>
                    </a:moveTo>
                    <a:cubicBezTo>
                      <a:pt x="126231" y="78850"/>
                      <a:pt x="143550" y="77161"/>
                      <a:pt x="143550" y="54210"/>
                    </a:cubicBezTo>
                    <a:cubicBezTo>
                      <a:pt x="143550" y="31259"/>
                      <a:pt x="126231" y="29780"/>
                      <a:pt x="106448" y="29780"/>
                    </a:cubicBezTo>
                    <a:lnTo>
                      <a:pt x="34638" y="29780"/>
                    </a:lnTo>
                    <a:lnTo>
                      <a:pt x="34638" y="78850"/>
                    </a:lnTo>
                    <a:lnTo>
                      <a:pt x="106448" y="7885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31" name="Google Shape;2631;p39"/>
              <p:cNvSpPr/>
              <p:nvPr/>
            </p:nvSpPr>
            <p:spPr>
              <a:xfrm>
                <a:off x="-3422101" y="-2554821"/>
                <a:ext cx="188537" cy="181919"/>
              </a:xfrm>
              <a:custGeom>
                <a:avLst/>
                <a:gdLst/>
                <a:ahLst/>
                <a:cxnLst/>
                <a:rect l="l" t="t" r="r" b="b"/>
                <a:pathLst>
                  <a:path w="188537" h="181919" extrusionOk="0">
                    <a:moveTo>
                      <a:pt x="188537" y="101309"/>
                    </a:moveTo>
                    <a:cubicBezTo>
                      <a:pt x="188537" y="158475"/>
                      <a:pt x="152139" y="181919"/>
                      <a:pt x="94268" y="181919"/>
                    </a:cubicBezTo>
                    <a:cubicBezTo>
                      <a:pt x="36398" y="181919"/>
                      <a:pt x="0" y="158475"/>
                      <a:pt x="0" y="101309"/>
                    </a:cubicBezTo>
                    <a:lnTo>
                      <a:pt x="0" y="0"/>
                    </a:lnTo>
                    <a:lnTo>
                      <a:pt x="34638" y="0"/>
                    </a:lnTo>
                    <a:lnTo>
                      <a:pt x="34638" y="98915"/>
                    </a:lnTo>
                    <a:cubicBezTo>
                      <a:pt x="34638" y="128202"/>
                      <a:pt x="45128" y="152139"/>
                      <a:pt x="94198" y="152139"/>
                    </a:cubicBezTo>
                    <a:cubicBezTo>
                      <a:pt x="143268" y="152139"/>
                      <a:pt x="153758" y="128202"/>
                      <a:pt x="153758" y="98915"/>
                    </a:cubicBezTo>
                    <a:lnTo>
                      <a:pt x="153758" y="0"/>
                    </a:lnTo>
                    <a:lnTo>
                      <a:pt x="188396" y="0"/>
                    </a:lnTo>
                    <a:lnTo>
                      <a:pt x="188396" y="10130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32" name="Google Shape;2632;p39"/>
              <p:cNvSpPr/>
              <p:nvPr/>
            </p:nvSpPr>
            <p:spPr>
              <a:xfrm>
                <a:off x="-3186747" y="-2554891"/>
                <a:ext cx="183397" cy="177554"/>
              </a:xfrm>
              <a:custGeom>
                <a:avLst/>
                <a:gdLst/>
                <a:ahLst/>
                <a:cxnLst/>
                <a:rect l="l" t="t" r="r" b="b"/>
                <a:pathLst>
                  <a:path w="183397" h="177554" extrusionOk="0">
                    <a:moveTo>
                      <a:pt x="70" y="0"/>
                    </a:moveTo>
                    <a:lnTo>
                      <a:pt x="107011" y="0"/>
                    </a:lnTo>
                    <a:cubicBezTo>
                      <a:pt x="148760" y="0"/>
                      <a:pt x="176569" y="11757"/>
                      <a:pt x="176569" y="45409"/>
                    </a:cubicBezTo>
                    <a:cubicBezTo>
                      <a:pt x="176569" y="67868"/>
                      <a:pt x="165586" y="76175"/>
                      <a:pt x="156082" y="82300"/>
                    </a:cubicBezTo>
                    <a:cubicBezTo>
                      <a:pt x="168543" y="87651"/>
                      <a:pt x="183398" y="102787"/>
                      <a:pt x="183398" y="126020"/>
                    </a:cubicBezTo>
                    <a:cubicBezTo>
                      <a:pt x="183398" y="159461"/>
                      <a:pt x="156786" y="177554"/>
                      <a:pt x="113559" y="177554"/>
                    </a:cubicBezTo>
                    <a:lnTo>
                      <a:pt x="0" y="177554"/>
                    </a:lnTo>
                    <a:lnTo>
                      <a:pt x="0" y="70"/>
                    </a:lnTo>
                    <a:close/>
                    <a:moveTo>
                      <a:pt x="109194" y="70120"/>
                    </a:moveTo>
                    <a:cubicBezTo>
                      <a:pt x="131934" y="70120"/>
                      <a:pt x="141931" y="64488"/>
                      <a:pt x="141931" y="49633"/>
                    </a:cubicBezTo>
                    <a:cubicBezTo>
                      <a:pt x="141931" y="34779"/>
                      <a:pt x="131934" y="28865"/>
                      <a:pt x="109194" y="28865"/>
                    </a:cubicBezTo>
                    <a:lnTo>
                      <a:pt x="34708" y="28865"/>
                    </a:lnTo>
                    <a:lnTo>
                      <a:pt x="34708" y="70120"/>
                    </a:lnTo>
                    <a:lnTo>
                      <a:pt x="109194" y="70120"/>
                    </a:lnTo>
                    <a:close/>
                    <a:moveTo>
                      <a:pt x="110179" y="148689"/>
                    </a:moveTo>
                    <a:cubicBezTo>
                      <a:pt x="132145" y="148689"/>
                      <a:pt x="148760" y="144324"/>
                      <a:pt x="148760" y="123274"/>
                    </a:cubicBezTo>
                    <a:cubicBezTo>
                      <a:pt x="148760" y="104688"/>
                      <a:pt x="133623" y="98845"/>
                      <a:pt x="110179" y="98845"/>
                    </a:cubicBezTo>
                    <a:lnTo>
                      <a:pt x="34708" y="98845"/>
                    </a:lnTo>
                    <a:lnTo>
                      <a:pt x="34708" y="148689"/>
                    </a:lnTo>
                    <a:lnTo>
                      <a:pt x="110179" y="14868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33" name="Google Shape;2633;p39"/>
              <p:cNvSpPr/>
              <p:nvPr/>
            </p:nvSpPr>
            <p:spPr>
              <a:xfrm>
                <a:off x="-2964699" y="-2554891"/>
                <a:ext cx="163333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63333" h="177483" extrusionOk="0">
                    <a:moveTo>
                      <a:pt x="0" y="0"/>
                    </a:moveTo>
                    <a:lnTo>
                      <a:pt x="34638" y="0"/>
                    </a:lnTo>
                    <a:lnTo>
                      <a:pt x="34638" y="146718"/>
                    </a:lnTo>
                    <a:lnTo>
                      <a:pt x="163333" y="146718"/>
                    </a:lnTo>
                    <a:lnTo>
                      <a:pt x="163333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34" name="Google Shape;2634;p39"/>
              <p:cNvSpPr/>
              <p:nvPr/>
            </p:nvSpPr>
            <p:spPr>
              <a:xfrm>
                <a:off x="-2767643" y="-2554891"/>
                <a:ext cx="34637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34637" h="177483" extrusionOk="0">
                    <a:moveTo>
                      <a:pt x="0" y="0"/>
                    </a:moveTo>
                    <a:lnTo>
                      <a:pt x="34638" y="0"/>
                    </a:lnTo>
                    <a:lnTo>
                      <a:pt x="34638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35" name="Google Shape;2635;p39"/>
              <p:cNvSpPr/>
              <p:nvPr/>
            </p:nvSpPr>
            <p:spPr>
              <a:xfrm>
                <a:off x="-2696748" y="-2559256"/>
                <a:ext cx="199449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199449" h="186284" extrusionOk="0">
                    <a:moveTo>
                      <a:pt x="199449" y="118628"/>
                    </a:moveTo>
                    <a:cubicBezTo>
                      <a:pt x="196000" y="138411"/>
                      <a:pt x="181849" y="186284"/>
                      <a:pt x="100323" y="186284"/>
                    </a:cubicBezTo>
                    <a:cubicBezTo>
                      <a:pt x="44142" y="186284"/>
                      <a:pt x="0" y="155026"/>
                      <a:pt x="0" y="90326"/>
                    </a:cubicBezTo>
                    <a:cubicBezTo>
                      <a:pt x="0" y="38580"/>
                      <a:pt x="32455" y="0"/>
                      <a:pt x="103069" y="0"/>
                    </a:cubicBezTo>
                    <a:cubicBezTo>
                      <a:pt x="182412" y="0"/>
                      <a:pt x="194169" y="51534"/>
                      <a:pt x="196845" y="61039"/>
                    </a:cubicBezTo>
                    <a:lnTo>
                      <a:pt x="162136" y="61039"/>
                    </a:lnTo>
                    <a:cubicBezTo>
                      <a:pt x="160165" y="54914"/>
                      <a:pt x="146507" y="29780"/>
                      <a:pt x="104970" y="29780"/>
                    </a:cubicBezTo>
                    <a:cubicBezTo>
                      <a:pt x="55899" y="29780"/>
                      <a:pt x="35412" y="57378"/>
                      <a:pt x="35412" y="94268"/>
                    </a:cubicBezTo>
                    <a:cubicBezTo>
                      <a:pt x="35412" y="135031"/>
                      <a:pt x="64981" y="156504"/>
                      <a:pt x="103069" y="156504"/>
                    </a:cubicBezTo>
                    <a:cubicBezTo>
                      <a:pt x="143620" y="156504"/>
                      <a:pt x="161432" y="132356"/>
                      <a:pt x="164812" y="118628"/>
                    </a:cubicBezTo>
                    <a:lnTo>
                      <a:pt x="199449" y="118628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36" name="Google Shape;2636;p39"/>
              <p:cNvSpPr/>
              <p:nvPr/>
            </p:nvSpPr>
            <p:spPr>
              <a:xfrm>
                <a:off x="-2459704" y="-2554891"/>
                <a:ext cx="34637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34637" h="177483" extrusionOk="0">
                    <a:moveTo>
                      <a:pt x="0" y="0"/>
                    </a:moveTo>
                    <a:lnTo>
                      <a:pt x="34638" y="0"/>
                    </a:lnTo>
                    <a:lnTo>
                      <a:pt x="34638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37" name="Google Shape;2637;p39"/>
              <p:cNvSpPr/>
              <p:nvPr/>
            </p:nvSpPr>
            <p:spPr>
              <a:xfrm>
                <a:off x="-2388386" y="-2559256"/>
                <a:ext cx="186354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186354" h="186284" extrusionOk="0">
                    <a:moveTo>
                      <a:pt x="150661" y="58363"/>
                    </a:moveTo>
                    <a:cubicBezTo>
                      <a:pt x="145028" y="42523"/>
                      <a:pt x="130666" y="28795"/>
                      <a:pt x="88425" y="28795"/>
                    </a:cubicBezTo>
                    <a:cubicBezTo>
                      <a:pt x="64981" y="28795"/>
                      <a:pt x="41326" y="34638"/>
                      <a:pt x="41326" y="51042"/>
                    </a:cubicBezTo>
                    <a:cubicBezTo>
                      <a:pt x="41326" y="58645"/>
                      <a:pt x="45691" y="66671"/>
                      <a:pt x="81103" y="71036"/>
                    </a:cubicBezTo>
                    <a:lnTo>
                      <a:pt x="123133" y="77372"/>
                    </a:lnTo>
                    <a:cubicBezTo>
                      <a:pt x="162911" y="83497"/>
                      <a:pt x="186355" y="98845"/>
                      <a:pt x="186355" y="128625"/>
                    </a:cubicBezTo>
                    <a:cubicBezTo>
                      <a:pt x="186355" y="170655"/>
                      <a:pt x="146296" y="186284"/>
                      <a:pt x="98915" y="186284"/>
                    </a:cubicBezTo>
                    <a:cubicBezTo>
                      <a:pt x="22740" y="186284"/>
                      <a:pt x="4154" y="148689"/>
                      <a:pt x="0" y="135243"/>
                    </a:cubicBezTo>
                    <a:lnTo>
                      <a:pt x="33441" y="124753"/>
                    </a:lnTo>
                    <a:cubicBezTo>
                      <a:pt x="39777" y="137707"/>
                      <a:pt x="52942" y="156504"/>
                      <a:pt x="99830" y="156504"/>
                    </a:cubicBezTo>
                    <a:cubicBezTo>
                      <a:pt x="128132" y="156504"/>
                      <a:pt x="151576" y="147211"/>
                      <a:pt x="151576" y="131863"/>
                    </a:cubicBezTo>
                    <a:cubicBezTo>
                      <a:pt x="151576" y="120388"/>
                      <a:pt x="138411" y="112784"/>
                      <a:pt x="112996" y="109616"/>
                    </a:cubicBezTo>
                    <a:lnTo>
                      <a:pt x="70473" y="103773"/>
                    </a:lnTo>
                    <a:cubicBezTo>
                      <a:pt x="29428" y="98141"/>
                      <a:pt x="6477" y="80329"/>
                      <a:pt x="6477" y="53224"/>
                    </a:cubicBezTo>
                    <a:cubicBezTo>
                      <a:pt x="6477" y="0"/>
                      <a:pt x="75612" y="0"/>
                      <a:pt x="89270" y="0"/>
                    </a:cubicBezTo>
                    <a:cubicBezTo>
                      <a:pt x="165727" y="0"/>
                      <a:pt x="178892" y="35412"/>
                      <a:pt x="183257" y="47592"/>
                    </a:cubicBezTo>
                    <a:lnTo>
                      <a:pt x="150520" y="58363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38" name="Google Shape;2638;p39"/>
              <p:cNvSpPr/>
              <p:nvPr/>
            </p:nvSpPr>
            <p:spPr>
              <a:xfrm>
                <a:off x="-3569383" y="-2266242"/>
                <a:ext cx="194662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194662" h="186284" extrusionOk="0">
                    <a:moveTo>
                      <a:pt x="194521" y="90819"/>
                    </a:moveTo>
                    <a:lnTo>
                      <a:pt x="194521" y="183820"/>
                    </a:lnTo>
                    <a:lnTo>
                      <a:pt x="173542" y="183820"/>
                    </a:lnTo>
                    <a:lnTo>
                      <a:pt x="166713" y="165515"/>
                    </a:lnTo>
                    <a:cubicBezTo>
                      <a:pt x="153266" y="174316"/>
                      <a:pt x="134750" y="186284"/>
                      <a:pt x="100323" y="186284"/>
                    </a:cubicBezTo>
                    <a:cubicBezTo>
                      <a:pt x="54914" y="186284"/>
                      <a:pt x="0" y="164037"/>
                      <a:pt x="0" y="93494"/>
                    </a:cubicBezTo>
                    <a:cubicBezTo>
                      <a:pt x="0" y="46113"/>
                      <a:pt x="28583" y="0"/>
                      <a:pt x="99408" y="0"/>
                    </a:cubicBezTo>
                    <a:cubicBezTo>
                      <a:pt x="140171" y="0"/>
                      <a:pt x="184876" y="15136"/>
                      <a:pt x="193395" y="59842"/>
                    </a:cubicBezTo>
                    <a:lnTo>
                      <a:pt x="157983" y="59842"/>
                    </a:lnTo>
                    <a:cubicBezTo>
                      <a:pt x="153829" y="50830"/>
                      <a:pt x="144324" y="29780"/>
                      <a:pt x="103562" y="29780"/>
                    </a:cubicBezTo>
                    <a:cubicBezTo>
                      <a:pt x="47874" y="29780"/>
                      <a:pt x="34708" y="67375"/>
                      <a:pt x="34708" y="92016"/>
                    </a:cubicBezTo>
                    <a:cubicBezTo>
                      <a:pt x="34708" y="134046"/>
                      <a:pt x="63010" y="155518"/>
                      <a:pt x="100605" y="155518"/>
                    </a:cubicBezTo>
                    <a:cubicBezTo>
                      <a:pt x="134820" y="155518"/>
                      <a:pt x="153829" y="143550"/>
                      <a:pt x="162136" y="118628"/>
                    </a:cubicBezTo>
                    <a:lnTo>
                      <a:pt x="99901" y="118628"/>
                    </a:lnTo>
                    <a:lnTo>
                      <a:pt x="99901" y="90819"/>
                    </a:lnTo>
                    <a:lnTo>
                      <a:pt x="194662" y="9081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39" name="Google Shape;2639;p39"/>
              <p:cNvSpPr/>
              <p:nvPr/>
            </p:nvSpPr>
            <p:spPr>
              <a:xfrm>
                <a:off x="-3336000" y="-2261807"/>
                <a:ext cx="183890" cy="177554"/>
              </a:xfrm>
              <a:custGeom>
                <a:avLst/>
                <a:gdLst/>
                <a:ahLst/>
                <a:cxnLst/>
                <a:rect l="l" t="t" r="r" b="b"/>
                <a:pathLst>
                  <a:path w="183890" h="177554" extrusionOk="0">
                    <a:moveTo>
                      <a:pt x="0" y="0"/>
                    </a:moveTo>
                    <a:lnTo>
                      <a:pt x="106730" y="0"/>
                    </a:lnTo>
                    <a:cubicBezTo>
                      <a:pt x="148760" y="0"/>
                      <a:pt x="179033" y="9504"/>
                      <a:pt x="179033" y="53013"/>
                    </a:cubicBezTo>
                    <a:cubicBezTo>
                      <a:pt x="179033" y="85750"/>
                      <a:pt x="155589" y="103773"/>
                      <a:pt x="129469" y="105251"/>
                    </a:cubicBezTo>
                    <a:lnTo>
                      <a:pt x="183890" y="177554"/>
                    </a:lnTo>
                    <a:lnTo>
                      <a:pt x="141156" y="177554"/>
                    </a:lnTo>
                    <a:lnTo>
                      <a:pt x="89622" y="107715"/>
                    </a:lnTo>
                    <a:lnTo>
                      <a:pt x="34708" y="107715"/>
                    </a:lnTo>
                    <a:lnTo>
                      <a:pt x="34708" y="177554"/>
                    </a:lnTo>
                    <a:lnTo>
                      <a:pt x="70" y="177554"/>
                    </a:lnTo>
                    <a:lnTo>
                      <a:pt x="70" y="70"/>
                    </a:lnTo>
                    <a:close/>
                    <a:moveTo>
                      <a:pt x="101590" y="78850"/>
                    </a:moveTo>
                    <a:cubicBezTo>
                      <a:pt x="129892" y="78850"/>
                      <a:pt x="144324" y="74697"/>
                      <a:pt x="144324" y="53717"/>
                    </a:cubicBezTo>
                    <a:cubicBezTo>
                      <a:pt x="144324" y="32737"/>
                      <a:pt x="129892" y="28795"/>
                      <a:pt x="101590" y="28795"/>
                    </a:cubicBezTo>
                    <a:lnTo>
                      <a:pt x="34708" y="28795"/>
                    </a:lnTo>
                    <a:lnTo>
                      <a:pt x="34708" y="78850"/>
                    </a:lnTo>
                    <a:lnTo>
                      <a:pt x="101590" y="7885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40" name="Google Shape;2640;p39"/>
              <p:cNvSpPr/>
              <p:nvPr/>
            </p:nvSpPr>
            <p:spPr>
              <a:xfrm>
                <a:off x="-3125497" y="-2266242"/>
                <a:ext cx="211488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211488" h="186284" extrusionOk="0">
                    <a:moveTo>
                      <a:pt x="105744" y="0"/>
                    </a:moveTo>
                    <a:cubicBezTo>
                      <a:pt x="183890" y="0"/>
                      <a:pt x="211488" y="45902"/>
                      <a:pt x="211488" y="94480"/>
                    </a:cubicBezTo>
                    <a:cubicBezTo>
                      <a:pt x="211488" y="131370"/>
                      <a:pt x="189734" y="186284"/>
                      <a:pt x="105744" y="186284"/>
                    </a:cubicBezTo>
                    <a:cubicBezTo>
                      <a:pt x="21754" y="186284"/>
                      <a:pt x="0" y="131370"/>
                      <a:pt x="0" y="94480"/>
                    </a:cubicBezTo>
                    <a:cubicBezTo>
                      <a:pt x="0" y="45902"/>
                      <a:pt x="27598" y="0"/>
                      <a:pt x="105744" y="0"/>
                    </a:cubicBezTo>
                    <a:close/>
                    <a:moveTo>
                      <a:pt x="176780" y="92579"/>
                    </a:moveTo>
                    <a:cubicBezTo>
                      <a:pt x="176780" y="49845"/>
                      <a:pt x="146296" y="29850"/>
                      <a:pt x="105744" y="29850"/>
                    </a:cubicBezTo>
                    <a:cubicBezTo>
                      <a:pt x="65192" y="29850"/>
                      <a:pt x="34708" y="49845"/>
                      <a:pt x="34708" y="92579"/>
                    </a:cubicBezTo>
                    <a:cubicBezTo>
                      <a:pt x="34708" y="142846"/>
                      <a:pt x="72585" y="156574"/>
                      <a:pt x="105744" y="156574"/>
                    </a:cubicBezTo>
                    <a:cubicBezTo>
                      <a:pt x="138903" y="156574"/>
                      <a:pt x="176780" y="142916"/>
                      <a:pt x="176780" y="92579"/>
                    </a:cubicBez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41" name="Google Shape;2641;p39"/>
              <p:cNvSpPr/>
              <p:nvPr/>
            </p:nvSpPr>
            <p:spPr>
              <a:xfrm>
                <a:off x="-2878667" y="-2261807"/>
                <a:ext cx="188537" cy="181919"/>
              </a:xfrm>
              <a:custGeom>
                <a:avLst/>
                <a:gdLst/>
                <a:ahLst/>
                <a:cxnLst/>
                <a:rect l="l" t="t" r="r" b="b"/>
                <a:pathLst>
                  <a:path w="188537" h="181919" extrusionOk="0">
                    <a:moveTo>
                      <a:pt x="188537" y="101309"/>
                    </a:moveTo>
                    <a:cubicBezTo>
                      <a:pt x="188537" y="158475"/>
                      <a:pt x="152139" y="181919"/>
                      <a:pt x="94269" y="181919"/>
                    </a:cubicBezTo>
                    <a:cubicBezTo>
                      <a:pt x="36398" y="181919"/>
                      <a:pt x="0" y="158475"/>
                      <a:pt x="0" y="101309"/>
                    </a:cubicBezTo>
                    <a:lnTo>
                      <a:pt x="0" y="0"/>
                    </a:lnTo>
                    <a:lnTo>
                      <a:pt x="34708" y="0"/>
                    </a:lnTo>
                    <a:lnTo>
                      <a:pt x="34708" y="98915"/>
                    </a:lnTo>
                    <a:cubicBezTo>
                      <a:pt x="34708" y="128202"/>
                      <a:pt x="45198" y="152139"/>
                      <a:pt x="94269" y="152139"/>
                    </a:cubicBezTo>
                    <a:cubicBezTo>
                      <a:pt x="143339" y="152139"/>
                      <a:pt x="153829" y="128202"/>
                      <a:pt x="153829" y="98915"/>
                    </a:cubicBezTo>
                    <a:lnTo>
                      <a:pt x="153829" y="0"/>
                    </a:lnTo>
                    <a:lnTo>
                      <a:pt x="188467" y="0"/>
                    </a:lnTo>
                    <a:lnTo>
                      <a:pt x="188467" y="10130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42" name="Google Shape;2642;p39"/>
              <p:cNvSpPr/>
              <p:nvPr/>
            </p:nvSpPr>
            <p:spPr>
              <a:xfrm>
                <a:off x="-2643242" y="-2261807"/>
                <a:ext cx="178258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78258" h="177483" extrusionOk="0">
                    <a:moveTo>
                      <a:pt x="0" y="0"/>
                    </a:moveTo>
                    <a:lnTo>
                      <a:pt x="98915" y="0"/>
                    </a:lnTo>
                    <a:cubicBezTo>
                      <a:pt x="128977" y="0"/>
                      <a:pt x="178258" y="0"/>
                      <a:pt x="178258" y="54421"/>
                    </a:cubicBezTo>
                    <a:cubicBezTo>
                      <a:pt x="178258" y="108842"/>
                      <a:pt x="128906" y="108631"/>
                      <a:pt x="98915" y="108631"/>
                    </a:cubicBezTo>
                    <a:lnTo>
                      <a:pt x="34708" y="108631"/>
                    </a:lnTo>
                    <a:lnTo>
                      <a:pt x="34708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  <a:moveTo>
                      <a:pt x="106518" y="78850"/>
                    </a:moveTo>
                    <a:cubicBezTo>
                      <a:pt x="126301" y="78850"/>
                      <a:pt x="143620" y="77161"/>
                      <a:pt x="143620" y="54210"/>
                    </a:cubicBezTo>
                    <a:cubicBezTo>
                      <a:pt x="143620" y="31259"/>
                      <a:pt x="126301" y="29780"/>
                      <a:pt x="106518" y="29780"/>
                    </a:cubicBezTo>
                    <a:lnTo>
                      <a:pt x="34708" y="29780"/>
                    </a:lnTo>
                    <a:lnTo>
                      <a:pt x="34708" y="78850"/>
                    </a:lnTo>
                    <a:lnTo>
                      <a:pt x="106518" y="7885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43" name="Google Shape;2643;p39"/>
              <p:cNvSpPr/>
              <p:nvPr/>
            </p:nvSpPr>
            <p:spPr>
              <a:xfrm>
                <a:off x="-2434993" y="-2261807"/>
                <a:ext cx="162136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62136" h="177483" extrusionOk="0">
                    <a:moveTo>
                      <a:pt x="70" y="0"/>
                    </a:moveTo>
                    <a:lnTo>
                      <a:pt x="159250" y="0"/>
                    </a:lnTo>
                    <a:lnTo>
                      <a:pt x="159250" y="29780"/>
                    </a:lnTo>
                    <a:lnTo>
                      <a:pt x="34708" y="29780"/>
                    </a:lnTo>
                    <a:lnTo>
                      <a:pt x="34708" y="71036"/>
                    </a:lnTo>
                    <a:lnTo>
                      <a:pt x="141931" y="71036"/>
                    </a:lnTo>
                    <a:lnTo>
                      <a:pt x="141931" y="100816"/>
                    </a:lnTo>
                    <a:lnTo>
                      <a:pt x="34708" y="100816"/>
                    </a:lnTo>
                    <a:lnTo>
                      <a:pt x="34708" y="147704"/>
                    </a:lnTo>
                    <a:lnTo>
                      <a:pt x="162136" y="147704"/>
                    </a:lnTo>
                    <a:lnTo>
                      <a:pt x="162136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grpSp>
          <p:nvGrpSpPr>
            <p:cNvPr id="2644" name="Google Shape;2644;p39"/>
            <p:cNvGrpSpPr/>
            <p:nvPr/>
          </p:nvGrpSpPr>
          <p:grpSpPr>
            <a:xfrm>
              <a:off x="8591436" y="152684"/>
              <a:ext cx="362925" cy="217007"/>
              <a:chOff x="-3631407" y="-3502692"/>
              <a:chExt cx="1428037" cy="853884"/>
            </a:xfrm>
          </p:grpSpPr>
          <p:sp>
            <p:nvSpPr>
              <p:cNvPr id="2645" name="Google Shape;2645;p39"/>
              <p:cNvSpPr/>
              <p:nvPr/>
            </p:nvSpPr>
            <p:spPr>
              <a:xfrm>
                <a:off x="-3631407" y="-3321841"/>
                <a:ext cx="1428037" cy="673033"/>
              </a:xfrm>
              <a:custGeom>
                <a:avLst/>
                <a:gdLst/>
                <a:ahLst/>
                <a:cxnLst/>
                <a:rect l="l" t="t" r="r" b="b"/>
                <a:pathLst>
                  <a:path w="1428037" h="673033" extrusionOk="0">
                    <a:moveTo>
                      <a:pt x="1182405" y="644379"/>
                    </a:moveTo>
                    <a:lnTo>
                      <a:pt x="1077505" y="582425"/>
                    </a:lnTo>
                    <a:cubicBezTo>
                      <a:pt x="1098415" y="585101"/>
                      <a:pt x="1116790" y="575808"/>
                      <a:pt x="1133898" y="563487"/>
                    </a:cubicBezTo>
                    <a:lnTo>
                      <a:pt x="1165790" y="602490"/>
                    </a:lnTo>
                    <a:lnTo>
                      <a:pt x="1146288" y="554124"/>
                    </a:lnTo>
                    <a:cubicBezTo>
                      <a:pt x="1167550" y="537509"/>
                      <a:pt x="1184869" y="519556"/>
                      <a:pt x="1206553" y="519064"/>
                    </a:cubicBezTo>
                    <a:cubicBezTo>
                      <a:pt x="1265761" y="517585"/>
                      <a:pt x="1224294" y="588691"/>
                      <a:pt x="1245907" y="588902"/>
                    </a:cubicBezTo>
                    <a:cubicBezTo>
                      <a:pt x="1270055" y="589114"/>
                      <a:pt x="1296315" y="509770"/>
                      <a:pt x="1238304" y="474921"/>
                    </a:cubicBezTo>
                    <a:cubicBezTo>
                      <a:pt x="1178251" y="438594"/>
                      <a:pt x="1125801" y="491043"/>
                      <a:pt x="1083349" y="482102"/>
                    </a:cubicBezTo>
                    <a:lnTo>
                      <a:pt x="1242528" y="410996"/>
                    </a:lnTo>
                    <a:lnTo>
                      <a:pt x="1009990" y="410996"/>
                    </a:lnTo>
                    <a:lnTo>
                      <a:pt x="1001682" y="395367"/>
                    </a:lnTo>
                    <a:cubicBezTo>
                      <a:pt x="1043853" y="414305"/>
                      <a:pt x="1073774" y="396775"/>
                      <a:pt x="1093839" y="376992"/>
                    </a:cubicBezTo>
                    <a:lnTo>
                      <a:pt x="1160087" y="386567"/>
                    </a:lnTo>
                    <a:lnTo>
                      <a:pt x="1105385" y="365164"/>
                    </a:lnTo>
                    <a:cubicBezTo>
                      <a:pt x="1118479" y="351506"/>
                      <a:pt x="1129533" y="340876"/>
                      <a:pt x="1143331" y="346156"/>
                    </a:cubicBezTo>
                    <a:cubicBezTo>
                      <a:pt x="1162974" y="353689"/>
                      <a:pt x="1174449" y="370937"/>
                      <a:pt x="1208594" y="371289"/>
                    </a:cubicBezTo>
                    <a:cubicBezTo>
                      <a:pt x="1266183" y="371923"/>
                      <a:pt x="1308072" y="269629"/>
                      <a:pt x="1231968" y="225205"/>
                    </a:cubicBezTo>
                    <a:cubicBezTo>
                      <a:pt x="1237741" y="298142"/>
                      <a:pt x="1203737" y="301802"/>
                      <a:pt x="1144810" y="263081"/>
                    </a:cubicBezTo>
                    <a:lnTo>
                      <a:pt x="1165015" y="230063"/>
                    </a:lnTo>
                    <a:lnTo>
                      <a:pt x="1134813" y="256604"/>
                    </a:lnTo>
                    <a:cubicBezTo>
                      <a:pt x="1078139" y="231400"/>
                      <a:pt x="1050541" y="281456"/>
                      <a:pt x="1026675" y="297719"/>
                    </a:cubicBezTo>
                    <a:cubicBezTo>
                      <a:pt x="1002809" y="313841"/>
                      <a:pt x="980984" y="281456"/>
                      <a:pt x="951978" y="319966"/>
                    </a:cubicBezTo>
                    <a:cubicBezTo>
                      <a:pt x="995205" y="305745"/>
                      <a:pt x="1017241" y="347071"/>
                      <a:pt x="1045684" y="319966"/>
                    </a:cubicBezTo>
                    <a:cubicBezTo>
                      <a:pt x="1033926" y="393184"/>
                      <a:pt x="991826" y="297719"/>
                      <a:pt x="950007" y="334258"/>
                    </a:cubicBezTo>
                    <a:cubicBezTo>
                      <a:pt x="986335" y="336933"/>
                      <a:pt x="1005273" y="369459"/>
                      <a:pt x="1034208" y="369459"/>
                    </a:cubicBezTo>
                    <a:cubicBezTo>
                      <a:pt x="1087503" y="369459"/>
                      <a:pt x="1039981" y="266953"/>
                      <a:pt x="1115030" y="266953"/>
                    </a:cubicBezTo>
                    <a:lnTo>
                      <a:pt x="1102569" y="258998"/>
                    </a:lnTo>
                    <a:cubicBezTo>
                      <a:pt x="1145162" y="254985"/>
                      <a:pt x="1147274" y="297508"/>
                      <a:pt x="1211410" y="298282"/>
                    </a:cubicBezTo>
                    <a:cubicBezTo>
                      <a:pt x="1218028" y="307927"/>
                      <a:pt x="1194655" y="308702"/>
                      <a:pt x="1178251" y="303070"/>
                    </a:cubicBezTo>
                    <a:cubicBezTo>
                      <a:pt x="1175576" y="316728"/>
                      <a:pt x="1265268" y="347212"/>
                      <a:pt x="1243725" y="245270"/>
                    </a:cubicBezTo>
                    <a:cubicBezTo>
                      <a:pt x="1272027" y="260547"/>
                      <a:pt x="1265831" y="324754"/>
                      <a:pt x="1239360" y="349113"/>
                    </a:cubicBezTo>
                    <a:cubicBezTo>
                      <a:pt x="1234221" y="353830"/>
                      <a:pt x="1229433" y="356153"/>
                      <a:pt x="1226265" y="351225"/>
                    </a:cubicBezTo>
                    <a:cubicBezTo>
                      <a:pt x="1219014" y="340312"/>
                      <a:pt x="1237530" y="340524"/>
                      <a:pt x="1242810" y="323979"/>
                    </a:cubicBezTo>
                    <a:cubicBezTo>
                      <a:pt x="1222745" y="341439"/>
                      <a:pt x="1188530" y="339960"/>
                      <a:pt x="1165086" y="318347"/>
                    </a:cubicBezTo>
                    <a:cubicBezTo>
                      <a:pt x="1141783" y="296593"/>
                      <a:pt x="1106793" y="270192"/>
                      <a:pt x="1091727" y="315953"/>
                    </a:cubicBezTo>
                    <a:cubicBezTo>
                      <a:pt x="1076801" y="361715"/>
                      <a:pt x="1064270" y="382906"/>
                      <a:pt x="1036672" y="383399"/>
                    </a:cubicBezTo>
                    <a:cubicBezTo>
                      <a:pt x="998725" y="384032"/>
                      <a:pt x="958526" y="320389"/>
                      <a:pt x="916355" y="355590"/>
                    </a:cubicBezTo>
                    <a:cubicBezTo>
                      <a:pt x="996824" y="363052"/>
                      <a:pt x="1015833" y="490973"/>
                      <a:pt x="1086658" y="492592"/>
                    </a:cubicBezTo>
                    <a:cubicBezTo>
                      <a:pt x="1141712" y="492592"/>
                      <a:pt x="1154103" y="468444"/>
                      <a:pt x="1189938" y="468444"/>
                    </a:cubicBezTo>
                    <a:cubicBezTo>
                      <a:pt x="1225772" y="468444"/>
                      <a:pt x="1263438" y="487312"/>
                      <a:pt x="1263438" y="534552"/>
                    </a:cubicBezTo>
                    <a:cubicBezTo>
                      <a:pt x="1263438" y="563135"/>
                      <a:pt x="1248442" y="579117"/>
                      <a:pt x="1248442" y="579117"/>
                    </a:cubicBezTo>
                    <a:cubicBezTo>
                      <a:pt x="1248442" y="579117"/>
                      <a:pt x="1259495" y="555884"/>
                      <a:pt x="1253933" y="526456"/>
                    </a:cubicBezTo>
                    <a:cubicBezTo>
                      <a:pt x="1248653" y="498295"/>
                      <a:pt x="1224575" y="481117"/>
                      <a:pt x="1193106" y="481117"/>
                    </a:cubicBezTo>
                    <a:cubicBezTo>
                      <a:pt x="1148893" y="481117"/>
                      <a:pt x="1113411" y="553490"/>
                      <a:pt x="1064199" y="553490"/>
                    </a:cubicBezTo>
                    <a:cubicBezTo>
                      <a:pt x="965777" y="553490"/>
                      <a:pt x="940503" y="363827"/>
                      <a:pt x="837575" y="392973"/>
                    </a:cubicBezTo>
                    <a:cubicBezTo>
                      <a:pt x="913328" y="444156"/>
                      <a:pt x="921635" y="526033"/>
                      <a:pt x="962398" y="557433"/>
                    </a:cubicBezTo>
                    <a:cubicBezTo>
                      <a:pt x="1003724" y="589254"/>
                      <a:pt x="1052935" y="576230"/>
                      <a:pt x="1080181" y="600237"/>
                    </a:cubicBezTo>
                    <a:cubicBezTo>
                      <a:pt x="1091234" y="609953"/>
                      <a:pt x="1095951" y="626427"/>
                      <a:pt x="1099541" y="644309"/>
                    </a:cubicBezTo>
                    <a:lnTo>
                      <a:pt x="1090178" y="644309"/>
                    </a:lnTo>
                    <a:cubicBezTo>
                      <a:pt x="1086798" y="635157"/>
                      <a:pt x="1081870" y="626568"/>
                      <a:pt x="1073704" y="619387"/>
                    </a:cubicBezTo>
                    <a:cubicBezTo>
                      <a:pt x="1050119" y="594605"/>
                      <a:pt x="979294" y="605517"/>
                      <a:pt x="946698" y="570387"/>
                    </a:cubicBezTo>
                    <a:cubicBezTo>
                      <a:pt x="914243" y="535186"/>
                      <a:pt x="890376" y="429582"/>
                      <a:pt x="826310" y="413390"/>
                    </a:cubicBezTo>
                    <a:cubicBezTo>
                      <a:pt x="882139" y="449225"/>
                      <a:pt x="894601" y="541663"/>
                      <a:pt x="934589" y="587002"/>
                    </a:cubicBezTo>
                    <a:cubicBezTo>
                      <a:pt x="974507" y="632341"/>
                      <a:pt x="1027309" y="608263"/>
                      <a:pt x="1051597" y="632059"/>
                    </a:cubicBezTo>
                    <a:cubicBezTo>
                      <a:pt x="1055892" y="636283"/>
                      <a:pt x="1059482" y="640296"/>
                      <a:pt x="1062791" y="644309"/>
                    </a:cubicBezTo>
                    <a:lnTo>
                      <a:pt x="1016960" y="644309"/>
                    </a:lnTo>
                    <a:cubicBezTo>
                      <a:pt x="1012947" y="643605"/>
                      <a:pt x="1008582" y="643042"/>
                      <a:pt x="1003724" y="643042"/>
                    </a:cubicBezTo>
                    <a:cubicBezTo>
                      <a:pt x="996332" y="643042"/>
                      <a:pt x="988799" y="643605"/>
                      <a:pt x="981266" y="644309"/>
                    </a:cubicBezTo>
                    <a:lnTo>
                      <a:pt x="918115" y="644309"/>
                    </a:lnTo>
                    <a:cubicBezTo>
                      <a:pt x="909807" y="641774"/>
                      <a:pt x="902134" y="637339"/>
                      <a:pt x="895305" y="630229"/>
                    </a:cubicBezTo>
                    <a:cubicBezTo>
                      <a:pt x="863553" y="596788"/>
                      <a:pt x="866510" y="561516"/>
                      <a:pt x="869044" y="519979"/>
                    </a:cubicBezTo>
                    <a:cubicBezTo>
                      <a:pt x="875170" y="559052"/>
                      <a:pt x="882773" y="648885"/>
                      <a:pt x="949937" y="638818"/>
                    </a:cubicBezTo>
                    <a:cubicBezTo>
                      <a:pt x="865454" y="609953"/>
                      <a:pt x="914595" y="465206"/>
                      <a:pt x="811315" y="428104"/>
                    </a:cubicBezTo>
                    <a:cubicBezTo>
                      <a:pt x="800121" y="424021"/>
                      <a:pt x="803922" y="387623"/>
                      <a:pt x="832083" y="382202"/>
                    </a:cubicBezTo>
                    <a:cubicBezTo>
                      <a:pt x="776325" y="392903"/>
                      <a:pt x="776677" y="372486"/>
                      <a:pt x="816032" y="331512"/>
                    </a:cubicBezTo>
                    <a:cubicBezTo>
                      <a:pt x="791813" y="347001"/>
                      <a:pt x="765272" y="342495"/>
                      <a:pt x="759428" y="360025"/>
                    </a:cubicBezTo>
                    <a:cubicBezTo>
                      <a:pt x="759428" y="360025"/>
                      <a:pt x="805119" y="431765"/>
                      <a:pt x="805119" y="445775"/>
                    </a:cubicBezTo>
                    <a:cubicBezTo>
                      <a:pt x="805119" y="459785"/>
                      <a:pt x="775058" y="516318"/>
                      <a:pt x="771678" y="518148"/>
                    </a:cubicBezTo>
                    <a:cubicBezTo>
                      <a:pt x="760414" y="524203"/>
                      <a:pt x="723734" y="524485"/>
                      <a:pt x="714371" y="521739"/>
                    </a:cubicBezTo>
                    <a:cubicBezTo>
                      <a:pt x="704726" y="518782"/>
                      <a:pt x="693321" y="487946"/>
                      <a:pt x="697756" y="478371"/>
                    </a:cubicBezTo>
                    <a:cubicBezTo>
                      <a:pt x="704796" y="463446"/>
                      <a:pt x="761329" y="451125"/>
                      <a:pt x="762315" y="429019"/>
                    </a:cubicBezTo>
                    <a:cubicBezTo>
                      <a:pt x="763019" y="411630"/>
                      <a:pt x="739505" y="409940"/>
                      <a:pt x="740279" y="419092"/>
                    </a:cubicBezTo>
                    <a:cubicBezTo>
                      <a:pt x="753867" y="423669"/>
                      <a:pt x="759780" y="443733"/>
                      <a:pt x="719792" y="453026"/>
                    </a:cubicBezTo>
                    <a:lnTo>
                      <a:pt x="728803" y="438594"/>
                    </a:lnTo>
                    <a:cubicBezTo>
                      <a:pt x="728803" y="438594"/>
                      <a:pt x="699164" y="462249"/>
                      <a:pt x="697686" y="463235"/>
                    </a:cubicBezTo>
                    <a:cubicBezTo>
                      <a:pt x="696207" y="464220"/>
                      <a:pt x="689237" y="464713"/>
                      <a:pt x="684872" y="463375"/>
                    </a:cubicBezTo>
                    <a:cubicBezTo>
                      <a:pt x="680507" y="461967"/>
                      <a:pt x="637773" y="441480"/>
                      <a:pt x="645025" y="421134"/>
                    </a:cubicBezTo>
                    <a:cubicBezTo>
                      <a:pt x="645025" y="421134"/>
                      <a:pt x="658049" y="426766"/>
                      <a:pt x="690364" y="426766"/>
                    </a:cubicBezTo>
                    <a:cubicBezTo>
                      <a:pt x="722678" y="426766"/>
                      <a:pt x="725846" y="412686"/>
                      <a:pt x="725846" y="412686"/>
                    </a:cubicBezTo>
                    <a:cubicBezTo>
                      <a:pt x="725846" y="412686"/>
                      <a:pt x="708528" y="417121"/>
                      <a:pt x="690857" y="417121"/>
                    </a:cubicBezTo>
                    <a:cubicBezTo>
                      <a:pt x="673186" y="417121"/>
                      <a:pt x="655796" y="412686"/>
                      <a:pt x="655796" y="412686"/>
                    </a:cubicBezTo>
                    <a:cubicBezTo>
                      <a:pt x="641716" y="409447"/>
                      <a:pt x="656641" y="391706"/>
                      <a:pt x="661569" y="391495"/>
                    </a:cubicBezTo>
                    <a:lnTo>
                      <a:pt x="695221" y="391495"/>
                    </a:lnTo>
                    <a:cubicBezTo>
                      <a:pt x="697263" y="391495"/>
                      <a:pt x="700079" y="386778"/>
                      <a:pt x="695503" y="386496"/>
                    </a:cubicBezTo>
                    <a:cubicBezTo>
                      <a:pt x="692124" y="386426"/>
                      <a:pt x="670651" y="385863"/>
                      <a:pt x="668962" y="380582"/>
                    </a:cubicBezTo>
                    <a:cubicBezTo>
                      <a:pt x="666075" y="371571"/>
                      <a:pt x="660302" y="315249"/>
                      <a:pt x="660302" y="315249"/>
                    </a:cubicBezTo>
                    <a:cubicBezTo>
                      <a:pt x="660302" y="315249"/>
                      <a:pt x="667624" y="297719"/>
                      <a:pt x="661499" y="291876"/>
                    </a:cubicBezTo>
                    <a:cubicBezTo>
                      <a:pt x="655444" y="286032"/>
                      <a:pt x="652488" y="289060"/>
                      <a:pt x="652488" y="289060"/>
                    </a:cubicBezTo>
                    <a:cubicBezTo>
                      <a:pt x="666427" y="367347"/>
                      <a:pt x="606444" y="416065"/>
                      <a:pt x="572159" y="406631"/>
                    </a:cubicBezTo>
                    <a:lnTo>
                      <a:pt x="568146" y="405927"/>
                    </a:lnTo>
                    <a:cubicBezTo>
                      <a:pt x="575819" y="411700"/>
                      <a:pt x="585746" y="417051"/>
                      <a:pt x="598630" y="421345"/>
                    </a:cubicBezTo>
                    <a:cubicBezTo>
                      <a:pt x="534634" y="434933"/>
                      <a:pt x="508515" y="395930"/>
                      <a:pt x="498236" y="372275"/>
                    </a:cubicBezTo>
                    <a:cubicBezTo>
                      <a:pt x="492675" y="375091"/>
                      <a:pt x="492463" y="390298"/>
                      <a:pt x="493238" y="400014"/>
                    </a:cubicBezTo>
                    <a:cubicBezTo>
                      <a:pt x="479932" y="385440"/>
                      <a:pt x="471906" y="363052"/>
                      <a:pt x="484085" y="346719"/>
                    </a:cubicBezTo>
                    <a:cubicBezTo>
                      <a:pt x="467752" y="354604"/>
                      <a:pt x="467118" y="357068"/>
                      <a:pt x="467118" y="357068"/>
                    </a:cubicBezTo>
                    <a:cubicBezTo>
                      <a:pt x="467752" y="343621"/>
                      <a:pt x="491266" y="334892"/>
                      <a:pt x="503164" y="319192"/>
                    </a:cubicBezTo>
                    <a:cubicBezTo>
                      <a:pt x="514851" y="303563"/>
                      <a:pt x="512528" y="279485"/>
                      <a:pt x="487183" y="269347"/>
                    </a:cubicBezTo>
                    <a:cubicBezTo>
                      <a:pt x="488873" y="293495"/>
                      <a:pt x="476904" y="309969"/>
                      <a:pt x="452475" y="318136"/>
                    </a:cubicBezTo>
                    <a:cubicBezTo>
                      <a:pt x="428820" y="325950"/>
                      <a:pt x="432833" y="304478"/>
                      <a:pt x="410867" y="309265"/>
                    </a:cubicBezTo>
                    <a:cubicBezTo>
                      <a:pt x="446772" y="317432"/>
                      <a:pt x="444871" y="366995"/>
                      <a:pt x="480706" y="387412"/>
                    </a:cubicBezTo>
                    <a:cubicBezTo>
                      <a:pt x="432833" y="376147"/>
                      <a:pt x="424666" y="311166"/>
                      <a:pt x="366373" y="317573"/>
                    </a:cubicBezTo>
                    <a:cubicBezTo>
                      <a:pt x="399814" y="269910"/>
                      <a:pt x="452756" y="310884"/>
                      <a:pt x="474722" y="277795"/>
                    </a:cubicBezTo>
                    <a:cubicBezTo>
                      <a:pt x="418048" y="290749"/>
                      <a:pt x="379468" y="242946"/>
                      <a:pt x="372920" y="190497"/>
                    </a:cubicBezTo>
                    <a:cubicBezTo>
                      <a:pt x="362923" y="110238"/>
                      <a:pt x="295196" y="149804"/>
                      <a:pt x="296252" y="110238"/>
                    </a:cubicBezTo>
                    <a:cubicBezTo>
                      <a:pt x="330327" y="125656"/>
                      <a:pt x="406009" y="67152"/>
                      <a:pt x="428257" y="133753"/>
                    </a:cubicBezTo>
                    <a:cubicBezTo>
                      <a:pt x="451630" y="203380"/>
                      <a:pt x="498799" y="231682"/>
                      <a:pt x="541252" y="199508"/>
                    </a:cubicBezTo>
                    <a:lnTo>
                      <a:pt x="356165" y="11746"/>
                    </a:lnTo>
                    <a:lnTo>
                      <a:pt x="379538" y="90455"/>
                    </a:lnTo>
                    <a:cubicBezTo>
                      <a:pt x="331242" y="99960"/>
                      <a:pt x="272949" y="71165"/>
                      <a:pt x="304560" y="3649"/>
                    </a:cubicBezTo>
                    <a:cubicBezTo>
                      <a:pt x="258869" y="-17612"/>
                      <a:pt x="198323" y="58422"/>
                      <a:pt x="254152" y="117982"/>
                    </a:cubicBezTo>
                    <a:cubicBezTo>
                      <a:pt x="279990" y="145369"/>
                      <a:pt x="342999" y="135301"/>
                      <a:pt x="359473" y="191553"/>
                    </a:cubicBezTo>
                    <a:lnTo>
                      <a:pt x="299491" y="186695"/>
                    </a:lnTo>
                    <a:lnTo>
                      <a:pt x="361093" y="202817"/>
                    </a:lnTo>
                    <a:lnTo>
                      <a:pt x="379468" y="257379"/>
                    </a:lnTo>
                    <a:lnTo>
                      <a:pt x="236199" y="186695"/>
                    </a:lnTo>
                    <a:lnTo>
                      <a:pt x="324484" y="289412"/>
                    </a:lnTo>
                    <a:cubicBezTo>
                      <a:pt x="272879" y="316728"/>
                      <a:pt x="260136" y="238581"/>
                      <a:pt x="193395" y="240201"/>
                    </a:cubicBezTo>
                    <a:cubicBezTo>
                      <a:pt x="146718" y="241327"/>
                      <a:pt x="94480" y="289412"/>
                      <a:pt x="116164" y="345593"/>
                    </a:cubicBezTo>
                    <a:cubicBezTo>
                      <a:pt x="185932" y="303281"/>
                      <a:pt x="208390" y="333483"/>
                      <a:pt x="238030" y="362841"/>
                    </a:cubicBezTo>
                    <a:lnTo>
                      <a:pt x="195014" y="385792"/>
                    </a:lnTo>
                    <a:lnTo>
                      <a:pt x="245844" y="370374"/>
                    </a:lnTo>
                    <a:cubicBezTo>
                      <a:pt x="263938" y="387130"/>
                      <a:pt x="286115" y="401210"/>
                      <a:pt x="322794" y="398676"/>
                    </a:cubicBezTo>
                    <a:cubicBezTo>
                      <a:pt x="383129" y="394170"/>
                      <a:pt x="436353" y="374739"/>
                      <a:pt x="449940" y="391143"/>
                    </a:cubicBezTo>
                    <a:cubicBezTo>
                      <a:pt x="460501" y="403604"/>
                      <a:pt x="448391" y="410996"/>
                      <a:pt x="426637" y="410996"/>
                    </a:cubicBezTo>
                    <a:lnTo>
                      <a:pt x="138340" y="410996"/>
                    </a:lnTo>
                    <a:lnTo>
                      <a:pt x="253941" y="472950"/>
                    </a:lnTo>
                    <a:cubicBezTo>
                      <a:pt x="242747" y="481610"/>
                      <a:pt x="210573" y="521105"/>
                      <a:pt x="188326" y="521105"/>
                    </a:cubicBezTo>
                    <a:cubicBezTo>
                      <a:pt x="166079" y="521105"/>
                      <a:pt x="116164" y="486890"/>
                      <a:pt x="102928" y="546802"/>
                    </a:cubicBezTo>
                    <a:cubicBezTo>
                      <a:pt x="154322" y="538002"/>
                      <a:pt x="180370" y="650293"/>
                      <a:pt x="288367" y="560742"/>
                    </a:cubicBezTo>
                    <a:lnTo>
                      <a:pt x="237819" y="644309"/>
                    </a:lnTo>
                    <a:lnTo>
                      <a:pt x="0" y="644309"/>
                    </a:lnTo>
                    <a:lnTo>
                      <a:pt x="0" y="673033"/>
                    </a:lnTo>
                    <a:lnTo>
                      <a:pt x="1428038" y="673033"/>
                    </a:lnTo>
                    <a:lnTo>
                      <a:pt x="1428038" y="644309"/>
                    </a:lnTo>
                    <a:lnTo>
                      <a:pt x="1181841" y="644309"/>
                    </a:lnTo>
                    <a:close/>
                    <a:moveTo>
                      <a:pt x="1125942" y="304830"/>
                    </a:moveTo>
                    <a:cubicBezTo>
                      <a:pt x="1152413" y="316235"/>
                      <a:pt x="1070395" y="396141"/>
                      <a:pt x="1045191" y="393255"/>
                    </a:cubicBezTo>
                    <a:cubicBezTo>
                      <a:pt x="1097711" y="377626"/>
                      <a:pt x="1099471" y="293354"/>
                      <a:pt x="1125942" y="304830"/>
                    </a:cubicBezTo>
                    <a:moveTo>
                      <a:pt x="1136714" y="540747"/>
                    </a:moveTo>
                    <a:cubicBezTo>
                      <a:pt x="1155300" y="491255"/>
                      <a:pt x="1213522" y="469993"/>
                      <a:pt x="1237600" y="513291"/>
                    </a:cubicBezTo>
                    <a:cubicBezTo>
                      <a:pt x="1238726" y="515473"/>
                      <a:pt x="1236896" y="517092"/>
                      <a:pt x="1232742" y="512939"/>
                    </a:cubicBezTo>
                    <a:cubicBezTo>
                      <a:pt x="1202681" y="482806"/>
                      <a:pt x="1164100" y="511460"/>
                      <a:pt x="1139952" y="542859"/>
                    </a:cubicBezTo>
                    <a:cubicBezTo>
                      <a:pt x="1136502" y="547295"/>
                      <a:pt x="1135376" y="544549"/>
                      <a:pt x="1136784" y="540747"/>
                    </a:cubicBezTo>
                    <a:moveTo>
                      <a:pt x="293718" y="10901"/>
                    </a:moveTo>
                    <a:cubicBezTo>
                      <a:pt x="278511" y="37372"/>
                      <a:pt x="281538" y="85597"/>
                      <a:pt x="342295" y="99960"/>
                    </a:cubicBezTo>
                    <a:cubicBezTo>
                      <a:pt x="240353" y="122629"/>
                      <a:pt x="242958" y="6888"/>
                      <a:pt x="293718" y="10901"/>
                    </a:cubicBezTo>
                    <a:moveTo>
                      <a:pt x="211207" y="325739"/>
                    </a:moveTo>
                    <a:cubicBezTo>
                      <a:pt x="164319" y="299902"/>
                      <a:pt x="122641" y="330597"/>
                      <a:pt x="122641" y="330597"/>
                    </a:cubicBezTo>
                    <a:cubicBezTo>
                      <a:pt x="136651" y="283991"/>
                      <a:pt x="223527" y="280119"/>
                      <a:pt x="211207" y="325739"/>
                    </a:cubicBezTo>
                    <a:moveTo>
                      <a:pt x="231835" y="307223"/>
                    </a:moveTo>
                    <a:cubicBezTo>
                      <a:pt x="224724" y="297860"/>
                      <a:pt x="218669" y="289693"/>
                      <a:pt x="211136" y="287159"/>
                    </a:cubicBezTo>
                    <a:cubicBezTo>
                      <a:pt x="201350" y="283920"/>
                      <a:pt x="190438" y="284343"/>
                      <a:pt x="180722" y="284765"/>
                    </a:cubicBezTo>
                    <a:cubicBezTo>
                      <a:pt x="168754" y="285399"/>
                      <a:pt x="158405" y="285821"/>
                      <a:pt x="155237" y="278429"/>
                    </a:cubicBezTo>
                    <a:cubicBezTo>
                      <a:pt x="153125" y="273571"/>
                      <a:pt x="155378" y="268502"/>
                      <a:pt x="161644" y="263926"/>
                    </a:cubicBezTo>
                    <a:cubicBezTo>
                      <a:pt x="167980" y="259350"/>
                      <a:pt x="177343" y="256252"/>
                      <a:pt x="186777" y="255759"/>
                    </a:cubicBezTo>
                    <a:cubicBezTo>
                      <a:pt x="197408" y="254985"/>
                      <a:pt x="206560" y="257590"/>
                      <a:pt x="212544" y="262941"/>
                    </a:cubicBezTo>
                    <a:cubicBezTo>
                      <a:pt x="218458" y="268221"/>
                      <a:pt x="220852" y="268643"/>
                      <a:pt x="221908" y="268150"/>
                    </a:cubicBezTo>
                    <a:cubicBezTo>
                      <a:pt x="223457" y="267446"/>
                      <a:pt x="223034" y="263926"/>
                      <a:pt x="222893" y="261532"/>
                    </a:cubicBezTo>
                    <a:cubicBezTo>
                      <a:pt x="222682" y="259772"/>
                      <a:pt x="222400" y="258435"/>
                      <a:pt x="223386" y="258576"/>
                    </a:cubicBezTo>
                    <a:cubicBezTo>
                      <a:pt x="240142" y="261321"/>
                      <a:pt x="248238" y="271670"/>
                      <a:pt x="256827" y="282019"/>
                    </a:cubicBezTo>
                    <a:cubicBezTo>
                      <a:pt x="271189" y="299268"/>
                      <a:pt x="293295" y="325458"/>
                      <a:pt x="347012" y="316305"/>
                    </a:cubicBezTo>
                    <a:cubicBezTo>
                      <a:pt x="333425" y="364108"/>
                      <a:pt x="256405" y="349958"/>
                      <a:pt x="231835" y="307223"/>
                    </a:cubicBezTo>
                    <a:moveTo>
                      <a:pt x="275202" y="372416"/>
                    </a:moveTo>
                    <a:cubicBezTo>
                      <a:pt x="272316" y="351506"/>
                      <a:pt x="377356" y="336088"/>
                      <a:pt x="378130" y="366009"/>
                    </a:cubicBezTo>
                    <a:cubicBezTo>
                      <a:pt x="378975" y="392128"/>
                      <a:pt x="278300" y="395508"/>
                      <a:pt x="275202" y="372416"/>
                    </a:cubicBezTo>
                    <a:moveTo>
                      <a:pt x="817440" y="501322"/>
                    </a:moveTo>
                    <a:cubicBezTo>
                      <a:pt x="782591" y="576089"/>
                      <a:pt x="868411" y="622907"/>
                      <a:pt x="884463" y="637832"/>
                    </a:cubicBezTo>
                    <a:cubicBezTo>
                      <a:pt x="886293" y="639522"/>
                      <a:pt x="888124" y="641845"/>
                      <a:pt x="890024" y="644379"/>
                    </a:cubicBezTo>
                    <a:lnTo>
                      <a:pt x="861089" y="644379"/>
                    </a:lnTo>
                    <a:cubicBezTo>
                      <a:pt x="852641" y="626638"/>
                      <a:pt x="843559" y="612980"/>
                      <a:pt x="833421" y="608333"/>
                    </a:cubicBezTo>
                    <a:cubicBezTo>
                      <a:pt x="840461" y="618894"/>
                      <a:pt x="845671" y="631214"/>
                      <a:pt x="850177" y="644379"/>
                    </a:cubicBezTo>
                    <a:lnTo>
                      <a:pt x="836448" y="644379"/>
                    </a:lnTo>
                    <a:cubicBezTo>
                      <a:pt x="816454" y="604813"/>
                      <a:pt x="783365" y="574681"/>
                      <a:pt x="817510" y="501322"/>
                    </a:cubicBezTo>
                    <a:moveTo>
                      <a:pt x="808780" y="644379"/>
                    </a:moveTo>
                    <a:lnTo>
                      <a:pt x="796530" y="644379"/>
                    </a:lnTo>
                    <a:lnTo>
                      <a:pt x="782379" y="603546"/>
                    </a:lnTo>
                    <a:cubicBezTo>
                      <a:pt x="793433" y="609178"/>
                      <a:pt x="801599" y="624526"/>
                      <a:pt x="808851" y="644379"/>
                    </a:cubicBezTo>
                    <a:moveTo>
                      <a:pt x="773790" y="644379"/>
                    </a:moveTo>
                    <a:lnTo>
                      <a:pt x="760414" y="644379"/>
                    </a:lnTo>
                    <a:cubicBezTo>
                      <a:pt x="766257" y="621991"/>
                      <a:pt x="769214" y="598055"/>
                      <a:pt x="755134" y="569190"/>
                    </a:cubicBezTo>
                    <a:cubicBezTo>
                      <a:pt x="777522" y="587565"/>
                      <a:pt x="777310" y="616148"/>
                      <a:pt x="773790" y="644379"/>
                    </a:cubicBezTo>
                    <a:moveTo>
                      <a:pt x="749994" y="644379"/>
                    </a:moveTo>
                    <a:lnTo>
                      <a:pt x="738026" y="644379"/>
                    </a:lnTo>
                    <a:cubicBezTo>
                      <a:pt x="743236" y="626779"/>
                      <a:pt x="744714" y="608052"/>
                      <a:pt x="729719" y="581299"/>
                    </a:cubicBezTo>
                    <a:cubicBezTo>
                      <a:pt x="751825" y="600026"/>
                      <a:pt x="753374" y="621921"/>
                      <a:pt x="749994" y="644379"/>
                    </a:cubicBezTo>
                    <a:moveTo>
                      <a:pt x="661147" y="644379"/>
                    </a:moveTo>
                    <a:cubicBezTo>
                      <a:pt x="668187" y="613402"/>
                      <a:pt x="655374" y="603969"/>
                      <a:pt x="629325" y="576160"/>
                    </a:cubicBezTo>
                    <a:cubicBezTo>
                      <a:pt x="668539" y="603124"/>
                      <a:pt x="682620" y="621710"/>
                      <a:pt x="680015" y="644379"/>
                    </a:cubicBezTo>
                    <a:lnTo>
                      <a:pt x="661147" y="644379"/>
                    </a:lnTo>
                    <a:close/>
                    <a:moveTo>
                      <a:pt x="692969" y="590099"/>
                    </a:moveTo>
                    <a:cubicBezTo>
                      <a:pt x="712540" y="612839"/>
                      <a:pt x="718173" y="629243"/>
                      <a:pt x="718454" y="644379"/>
                    </a:cubicBezTo>
                    <a:lnTo>
                      <a:pt x="706556" y="644379"/>
                    </a:lnTo>
                    <a:cubicBezTo>
                      <a:pt x="707119" y="629806"/>
                      <a:pt x="704374" y="612839"/>
                      <a:pt x="692969" y="590099"/>
                    </a:cubicBezTo>
                    <a:moveTo>
                      <a:pt x="690857" y="537087"/>
                    </a:moveTo>
                    <a:cubicBezTo>
                      <a:pt x="708035" y="537087"/>
                      <a:pt x="740561" y="536171"/>
                      <a:pt x="741476" y="536171"/>
                    </a:cubicBezTo>
                    <a:cubicBezTo>
                      <a:pt x="746052" y="536171"/>
                      <a:pt x="746967" y="537650"/>
                      <a:pt x="747178" y="538495"/>
                    </a:cubicBezTo>
                    <a:cubicBezTo>
                      <a:pt x="747319" y="540255"/>
                      <a:pt x="744996" y="548914"/>
                      <a:pt x="741546" y="549759"/>
                    </a:cubicBezTo>
                    <a:cubicBezTo>
                      <a:pt x="741335" y="549900"/>
                      <a:pt x="709513" y="557362"/>
                      <a:pt x="690786" y="556377"/>
                    </a:cubicBezTo>
                    <a:cubicBezTo>
                      <a:pt x="672130" y="557362"/>
                      <a:pt x="640378" y="549900"/>
                      <a:pt x="640097" y="549759"/>
                    </a:cubicBezTo>
                    <a:cubicBezTo>
                      <a:pt x="636717" y="548844"/>
                      <a:pt x="634253" y="540184"/>
                      <a:pt x="634535" y="538495"/>
                    </a:cubicBezTo>
                    <a:cubicBezTo>
                      <a:pt x="634676" y="537650"/>
                      <a:pt x="635521" y="536171"/>
                      <a:pt x="640167" y="536171"/>
                    </a:cubicBezTo>
                    <a:cubicBezTo>
                      <a:pt x="640167" y="536171"/>
                      <a:pt x="673678" y="537087"/>
                      <a:pt x="690857" y="537087"/>
                    </a:cubicBezTo>
                    <a:moveTo>
                      <a:pt x="641293" y="419022"/>
                    </a:moveTo>
                    <a:cubicBezTo>
                      <a:pt x="627424" y="423598"/>
                      <a:pt x="625031" y="446057"/>
                      <a:pt x="665442" y="455209"/>
                    </a:cubicBezTo>
                    <a:cubicBezTo>
                      <a:pt x="652276" y="457110"/>
                      <a:pt x="620102" y="451125"/>
                      <a:pt x="619187" y="429019"/>
                    </a:cubicBezTo>
                    <a:cubicBezTo>
                      <a:pt x="618342" y="411630"/>
                      <a:pt x="641857" y="409940"/>
                      <a:pt x="641364" y="419092"/>
                    </a:cubicBezTo>
                    <a:moveTo>
                      <a:pt x="601798" y="457321"/>
                    </a:moveTo>
                    <a:cubicBezTo>
                      <a:pt x="639393" y="459503"/>
                      <a:pt x="679029" y="478371"/>
                      <a:pt x="679029" y="478371"/>
                    </a:cubicBezTo>
                    <a:cubicBezTo>
                      <a:pt x="683535" y="487946"/>
                      <a:pt x="672200" y="518782"/>
                      <a:pt x="662344" y="521739"/>
                    </a:cubicBezTo>
                    <a:cubicBezTo>
                      <a:pt x="653121" y="524485"/>
                      <a:pt x="607993" y="519697"/>
                      <a:pt x="601375" y="500477"/>
                    </a:cubicBezTo>
                    <a:cubicBezTo>
                      <a:pt x="628551" y="507799"/>
                      <a:pt x="630381" y="497591"/>
                      <a:pt x="630381" y="497591"/>
                    </a:cubicBezTo>
                    <a:cubicBezTo>
                      <a:pt x="630381" y="497591"/>
                      <a:pt x="605600" y="497732"/>
                      <a:pt x="595602" y="480554"/>
                    </a:cubicBezTo>
                    <a:cubicBezTo>
                      <a:pt x="614963" y="487453"/>
                      <a:pt x="624256" y="480272"/>
                      <a:pt x="624256" y="480272"/>
                    </a:cubicBezTo>
                    <a:cubicBezTo>
                      <a:pt x="624256" y="480272"/>
                      <a:pt x="586661" y="465910"/>
                      <a:pt x="585465" y="457250"/>
                    </a:cubicBezTo>
                    <a:lnTo>
                      <a:pt x="601798" y="457250"/>
                    </a:lnTo>
                    <a:close/>
                    <a:moveTo>
                      <a:pt x="564274" y="499069"/>
                    </a:moveTo>
                    <a:lnTo>
                      <a:pt x="565189" y="491748"/>
                    </a:lnTo>
                    <a:cubicBezTo>
                      <a:pt x="567653" y="581440"/>
                      <a:pt x="632916" y="595661"/>
                      <a:pt x="632916" y="640296"/>
                    </a:cubicBezTo>
                    <a:cubicBezTo>
                      <a:pt x="632916" y="641704"/>
                      <a:pt x="632775" y="642971"/>
                      <a:pt x="632704" y="644309"/>
                    </a:cubicBezTo>
                    <a:lnTo>
                      <a:pt x="621229" y="644309"/>
                    </a:lnTo>
                    <a:cubicBezTo>
                      <a:pt x="622003" y="636142"/>
                      <a:pt x="620173" y="628046"/>
                      <a:pt x="614118" y="620020"/>
                    </a:cubicBezTo>
                    <a:cubicBezTo>
                      <a:pt x="571666" y="563346"/>
                      <a:pt x="569835" y="551167"/>
                      <a:pt x="569835" y="551167"/>
                    </a:cubicBezTo>
                    <a:cubicBezTo>
                      <a:pt x="573496" y="594183"/>
                      <a:pt x="600883" y="599674"/>
                      <a:pt x="607430" y="644309"/>
                    </a:cubicBezTo>
                    <a:lnTo>
                      <a:pt x="589759" y="644309"/>
                    </a:lnTo>
                    <a:cubicBezTo>
                      <a:pt x="583282" y="610868"/>
                      <a:pt x="549278" y="597773"/>
                      <a:pt x="564274" y="499069"/>
                    </a:cubicBezTo>
                    <a:moveTo>
                      <a:pt x="568216" y="644379"/>
                    </a:moveTo>
                    <a:lnTo>
                      <a:pt x="536746" y="644379"/>
                    </a:lnTo>
                    <a:lnTo>
                      <a:pt x="553502" y="617415"/>
                    </a:lnTo>
                    <a:cubicBezTo>
                      <a:pt x="562091" y="628117"/>
                      <a:pt x="566597" y="636846"/>
                      <a:pt x="568216" y="644379"/>
                    </a:cubicBezTo>
                    <a:moveTo>
                      <a:pt x="517175" y="644379"/>
                    </a:moveTo>
                    <a:lnTo>
                      <a:pt x="496617" y="644379"/>
                    </a:lnTo>
                    <a:cubicBezTo>
                      <a:pt x="527524" y="586931"/>
                      <a:pt x="510275" y="493648"/>
                      <a:pt x="536887" y="464924"/>
                    </a:cubicBezTo>
                    <a:cubicBezTo>
                      <a:pt x="518442" y="498224"/>
                      <a:pt x="547588" y="578553"/>
                      <a:pt x="517175" y="644379"/>
                    </a:cubicBezTo>
                    <a:moveTo>
                      <a:pt x="525623" y="428104"/>
                    </a:moveTo>
                    <a:cubicBezTo>
                      <a:pt x="513091" y="439298"/>
                      <a:pt x="455573" y="489706"/>
                      <a:pt x="473525" y="627131"/>
                    </a:cubicBezTo>
                    <a:cubicBezTo>
                      <a:pt x="491689" y="597492"/>
                      <a:pt x="476130" y="484989"/>
                      <a:pt x="529706" y="444226"/>
                    </a:cubicBezTo>
                    <a:cubicBezTo>
                      <a:pt x="492182" y="489917"/>
                      <a:pt x="512106" y="570950"/>
                      <a:pt x="484930" y="644309"/>
                    </a:cubicBezTo>
                    <a:lnTo>
                      <a:pt x="458600" y="644309"/>
                    </a:lnTo>
                    <a:cubicBezTo>
                      <a:pt x="466062" y="585171"/>
                      <a:pt x="433326" y="496324"/>
                      <a:pt x="525693" y="428034"/>
                    </a:cubicBezTo>
                    <a:moveTo>
                      <a:pt x="419879" y="644379"/>
                    </a:moveTo>
                    <a:lnTo>
                      <a:pt x="407699" y="644379"/>
                    </a:lnTo>
                    <a:cubicBezTo>
                      <a:pt x="416147" y="632200"/>
                      <a:pt x="422906" y="617345"/>
                      <a:pt x="430017" y="600800"/>
                    </a:cubicBezTo>
                    <a:cubicBezTo>
                      <a:pt x="430509" y="611009"/>
                      <a:pt x="427975" y="627905"/>
                      <a:pt x="419879" y="644379"/>
                    </a:cubicBezTo>
                    <a:moveTo>
                      <a:pt x="479298" y="407406"/>
                    </a:moveTo>
                    <a:cubicBezTo>
                      <a:pt x="490210" y="419585"/>
                      <a:pt x="421428" y="450773"/>
                      <a:pt x="387564" y="438805"/>
                    </a:cubicBezTo>
                    <a:cubicBezTo>
                      <a:pt x="444167" y="439579"/>
                      <a:pt x="468034" y="395156"/>
                      <a:pt x="479298" y="407406"/>
                    </a:cubicBezTo>
                    <a:moveTo>
                      <a:pt x="400800" y="452745"/>
                    </a:moveTo>
                    <a:cubicBezTo>
                      <a:pt x="439732" y="452745"/>
                      <a:pt x="462754" y="439932"/>
                      <a:pt x="472610" y="430075"/>
                    </a:cubicBezTo>
                    <a:cubicBezTo>
                      <a:pt x="468738" y="458095"/>
                      <a:pt x="438958" y="467811"/>
                      <a:pt x="401152" y="467811"/>
                    </a:cubicBezTo>
                    <a:cubicBezTo>
                      <a:pt x="363346" y="467811"/>
                      <a:pt x="328497" y="426062"/>
                      <a:pt x="299702" y="453942"/>
                    </a:cubicBezTo>
                    <a:cubicBezTo>
                      <a:pt x="350321" y="448028"/>
                      <a:pt x="357854" y="501463"/>
                      <a:pt x="415091" y="483510"/>
                    </a:cubicBezTo>
                    <a:cubicBezTo>
                      <a:pt x="365599" y="536734"/>
                      <a:pt x="329482" y="442888"/>
                      <a:pt x="272597" y="470064"/>
                    </a:cubicBezTo>
                    <a:cubicBezTo>
                      <a:pt x="301392" y="401351"/>
                      <a:pt x="362079" y="452815"/>
                      <a:pt x="400870" y="452815"/>
                    </a:cubicBezTo>
                    <a:moveTo>
                      <a:pt x="119261" y="538354"/>
                    </a:moveTo>
                    <a:cubicBezTo>
                      <a:pt x="148760" y="494704"/>
                      <a:pt x="171711" y="554828"/>
                      <a:pt x="220711" y="521387"/>
                    </a:cubicBezTo>
                    <a:cubicBezTo>
                      <a:pt x="237044" y="547154"/>
                      <a:pt x="196985" y="563135"/>
                      <a:pt x="173682" y="548844"/>
                    </a:cubicBezTo>
                    <a:cubicBezTo>
                      <a:pt x="150309" y="534341"/>
                      <a:pt x="131511" y="533778"/>
                      <a:pt x="119261" y="538354"/>
                    </a:cubicBezTo>
                    <a:moveTo>
                      <a:pt x="262811" y="569471"/>
                    </a:moveTo>
                    <a:cubicBezTo>
                      <a:pt x="241198" y="586227"/>
                      <a:pt x="185932" y="603194"/>
                      <a:pt x="186707" y="567078"/>
                    </a:cubicBezTo>
                    <a:cubicBezTo>
                      <a:pt x="244155" y="578201"/>
                      <a:pt x="257320" y="496605"/>
                      <a:pt x="308502" y="520683"/>
                    </a:cubicBezTo>
                    <a:cubicBezTo>
                      <a:pt x="295548" y="523076"/>
                      <a:pt x="284143" y="552927"/>
                      <a:pt x="262811" y="569471"/>
                    </a:cubicBezTo>
                    <a:moveTo>
                      <a:pt x="423399" y="551097"/>
                    </a:moveTo>
                    <a:cubicBezTo>
                      <a:pt x="423258" y="582003"/>
                      <a:pt x="418963" y="604461"/>
                      <a:pt x="411853" y="621217"/>
                    </a:cubicBezTo>
                    <a:lnTo>
                      <a:pt x="328919" y="644379"/>
                    </a:lnTo>
                    <a:lnTo>
                      <a:pt x="254997" y="644379"/>
                    </a:lnTo>
                    <a:lnTo>
                      <a:pt x="423469" y="551097"/>
                    </a:lnTo>
                    <a:close/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46" name="Google Shape;2646;p39"/>
              <p:cNvSpPr/>
              <p:nvPr/>
            </p:nvSpPr>
            <p:spPr>
              <a:xfrm>
                <a:off x="-2921868" y="-3112124"/>
                <a:ext cx="154638" cy="59630"/>
              </a:xfrm>
              <a:custGeom>
                <a:avLst/>
                <a:gdLst/>
                <a:ahLst/>
                <a:cxnLst/>
                <a:rect l="l" t="t" r="r" b="b"/>
                <a:pathLst>
                  <a:path w="154638" h="59630" extrusionOk="0">
                    <a:moveTo>
                      <a:pt x="28135" y="0"/>
                    </a:moveTo>
                    <a:cubicBezTo>
                      <a:pt x="-11924" y="4365"/>
                      <a:pt x="-5587" y="58715"/>
                      <a:pt x="24474" y="58715"/>
                    </a:cubicBezTo>
                    <a:cubicBezTo>
                      <a:pt x="54536" y="58715"/>
                      <a:pt x="58971" y="44705"/>
                      <a:pt x="81782" y="44705"/>
                    </a:cubicBezTo>
                    <a:cubicBezTo>
                      <a:pt x="104592" y="44705"/>
                      <a:pt x="112688" y="59631"/>
                      <a:pt x="130993" y="59631"/>
                    </a:cubicBezTo>
                    <a:cubicBezTo>
                      <a:pt x="149297" y="59631"/>
                      <a:pt x="160069" y="46536"/>
                      <a:pt x="151832" y="35060"/>
                    </a:cubicBezTo>
                    <a:cubicBezTo>
                      <a:pt x="140004" y="54350"/>
                      <a:pt x="119024" y="28020"/>
                      <a:pt x="103606" y="28020"/>
                    </a:cubicBezTo>
                    <a:cubicBezTo>
                      <a:pt x="79951" y="28020"/>
                      <a:pt x="69813" y="37806"/>
                      <a:pt x="54466" y="45550"/>
                    </a:cubicBezTo>
                    <a:cubicBezTo>
                      <a:pt x="37217" y="54350"/>
                      <a:pt x="20673" y="46043"/>
                      <a:pt x="27150" y="35905"/>
                    </a:cubicBezTo>
                    <a:cubicBezTo>
                      <a:pt x="13914" y="35694"/>
                      <a:pt x="5395" y="19220"/>
                      <a:pt x="28135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47" name="Google Shape;2647;p39"/>
              <p:cNvSpPr/>
              <p:nvPr/>
            </p:nvSpPr>
            <p:spPr>
              <a:xfrm>
                <a:off x="-2817417" y="-3355082"/>
                <a:ext cx="169528" cy="213256"/>
              </a:xfrm>
              <a:custGeom>
                <a:avLst/>
                <a:gdLst/>
                <a:ahLst/>
                <a:cxnLst/>
                <a:rect l="l" t="t" r="r" b="b"/>
                <a:pathLst>
                  <a:path w="169528" h="213256" extrusionOk="0">
                    <a:moveTo>
                      <a:pt x="68642" y="76386"/>
                    </a:moveTo>
                    <a:cubicBezTo>
                      <a:pt x="29921" y="133834"/>
                      <a:pt x="81174" y="192902"/>
                      <a:pt x="0" y="213248"/>
                    </a:cubicBezTo>
                    <a:cubicBezTo>
                      <a:pt x="96521" y="214234"/>
                      <a:pt x="46325" y="132004"/>
                      <a:pt x="81526" y="84623"/>
                    </a:cubicBezTo>
                    <a:cubicBezTo>
                      <a:pt x="116727" y="37243"/>
                      <a:pt x="156645" y="54773"/>
                      <a:pt x="169528" y="0"/>
                    </a:cubicBezTo>
                    <a:cubicBezTo>
                      <a:pt x="149253" y="44565"/>
                      <a:pt x="90748" y="43368"/>
                      <a:pt x="68642" y="76316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48" name="Google Shape;2648;p39"/>
              <p:cNvSpPr/>
              <p:nvPr/>
            </p:nvSpPr>
            <p:spPr>
              <a:xfrm>
                <a:off x="-2884303" y="-3230189"/>
                <a:ext cx="24574" cy="60616"/>
              </a:xfrm>
              <a:custGeom>
                <a:avLst/>
                <a:gdLst/>
                <a:ahLst/>
                <a:cxnLst/>
                <a:rect l="l" t="t" r="r" b="b"/>
                <a:pathLst>
                  <a:path w="24574" h="60616" extrusionOk="0">
                    <a:moveTo>
                      <a:pt x="24574" y="60616"/>
                    </a:moveTo>
                    <a:cubicBezTo>
                      <a:pt x="2468" y="38932"/>
                      <a:pt x="12395" y="0"/>
                      <a:pt x="12395" y="0"/>
                    </a:cubicBezTo>
                    <a:cubicBezTo>
                      <a:pt x="12395" y="0"/>
                      <a:pt x="-22384" y="43649"/>
                      <a:pt x="24574" y="60616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49" name="Google Shape;2649;p39"/>
              <p:cNvSpPr/>
              <p:nvPr/>
            </p:nvSpPr>
            <p:spPr>
              <a:xfrm>
                <a:off x="-2783272" y="-3324598"/>
                <a:ext cx="133904" cy="197017"/>
              </a:xfrm>
              <a:custGeom>
                <a:avLst/>
                <a:gdLst/>
                <a:ahLst/>
                <a:cxnLst/>
                <a:rect l="l" t="t" r="r" b="b"/>
                <a:pathLst>
                  <a:path w="133904" h="197017" extrusionOk="0">
                    <a:moveTo>
                      <a:pt x="60264" y="64981"/>
                    </a:moveTo>
                    <a:cubicBezTo>
                      <a:pt x="29287" y="111024"/>
                      <a:pt x="64981" y="177695"/>
                      <a:pt x="0" y="196985"/>
                    </a:cubicBezTo>
                    <a:cubicBezTo>
                      <a:pt x="81878" y="199027"/>
                      <a:pt x="42593" y="104195"/>
                      <a:pt x="72162" y="71388"/>
                    </a:cubicBezTo>
                    <a:cubicBezTo>
                      <a:pt x="98000" y="33652"/>
                      <a:pt x="121655" y="40129"/>
                      <a:pt x="133905" y="0"/>
                    </a:cubicBezTo>
                    <a:cubicBezTo>
                      <a:pt x="116586" y="32033"/>
                      <a:pt x="77935" y="38651"/>
                      <a:pt x="60264" y="64981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50" name="Google Shape;2650;p39"/>
              <p:cNvSpPr/>
              <p:nvPr/>
            </p:nvSpPr>
            <p:spPr>
              <a:xfrm>
                <a:off x="-2715827" y="-3125032"/>
                <a:ext cx="107856" cy="62188"/>
              </a:xfrm>
              <a:custGeom>
                <a:avLst/>
                <a:gdLst/>
                <a:ahLst/>
                <a:cxnLst/>
                <a:rect l="l" t="t" r="r" b="b"/>
                <a:pathLst>
                  <a:path w="107856" h="62188" extrusionOk="0">
                    <a:moveTo>
                      <a:pt x="107856" y="6853"/>
                    </a:moveTo>
                    <a:cubicBezTo>
                      <a:pt x="40129" y="-20815"/>
                      <a:pt x="0" y="42969"/>
                      <a:pt x="0" y="62189"/>
                    </a:cubicBezTo>
                    <a:cubicBezTo>
                      <a:pt x="16404" y="54304"/>
                      <a:pt x="43297" y="24946"/>
                      <a:pt x="53365" y="18328"/>
                    </a:cubicBezTo>
                    <a:cubicBezTo>
                      <a:pt x="71810" y="6290"/>
                      <a:pt x="100323" y="13611"/>
                      <a:pt x="107856" y="6923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51" name="Google Shape;2651;p39"/>
              <p:cNvSpPr/>
              <p:nvPr/>
            </p:nvSpPr>
            <p:spPr>
              <a:xfrm>
                <a:off x="-2767198" y="-3029085"/>
                <a:ext cx="55525" cy="13941"/>
              </a:xfrm>
              <a:custGeom>
                <a:avLst/>
                <a:gdLst/>
                <a:ahLst/>
                <a:cxnLst/>
                <a:rect l="l" t="t" r="r" b="b"/>
                <a:pathLst>
                  <a:path w="55525" h="13941" extrusionOk="0">
                    <a:moveTo>
                      <a:pt x="118" y="11088"/>
                    </a:moveTo>
                    <a:cubicBezTo>
                      <a:pt x="4976" y="21930"/>
                      <a:pt x="25111" y="-2288"/>
                      <a:pt x="55525" y="7005"/>
                    </a:cubicBezTo>
                    <a:cubicBezTo>
                      <a:pt x="40811" y="-2992"/>
                      <a:pt x="-2557" y="-2851"/>
                      <a:pt x="118" y="11088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52" name="Google Shape;2652;p39"/>
              <p:cNvSpPr/>
              <p:nvPr/>
            </p:nvSpPr>
            <p:spPr>
              <a:xfrm>
                <a:off x="-2681336" y="-3152042"/>
                <a:ext cx="138384" cy="111728"/>
              </a:xfrm>
              <a:custGeom>
                <a:avLst/>
                <a:gdLst/>
                <a:ahLst/>
                <a:cxnLst/>
                <a:rect l="l" t="t" r="r" b="b"/>
                <a:pathLst>
                  <a:path w="138384" h="111728" extrusionOk="0">
                    <a:moveTo>
                      <a:pt x="137713" y="0"/>
                    </a:moveTo>
                    <a:cubicBezTo>
                      <a:pt x="123422" y="66319"/>
                      <a:pt x="-1049" y="17249"/>
                      <a:pt x="7" y="111728"/>
                    </a:cubicBezTo>
                    <a:cubicBezTo>
                      <a:pt x="26337" y="64981"/>
                      <a:pt x="148485" y="69064"/>
                      <a:pt x="137713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53" name="Google Shape;2653;p39"/>
              <p:cNvSpPr/>
              <p:nvPr/>
            </p:nvSpPr>
            <p:spPr>
              <a:xfrm>
                <a:off x="-2790039" y="-3001083"/>
                <a:ext cx="75268" cy="19483"/>
              </a:xfrm>
              <a:custGeom>
                <a:avLst/>
                <a:gdLst/>
                <a:ahLst/>
                <a:cxnLst/>
                <a:rect l="l" t="t" r="r" b="b"/>
                <a:pathLst>
                  <a:path w="75268" h="19483" extrusionOk="0">
                    <a:moveTo>
                      <a:pt x="149" y="14274"/>
                    </a:moveTo>
                    <a:cubicBezTo>
                      <a:pt x="2472" y="28425"/>
                      <a:pt x="27465" y="-1003"/>
                      <a:pt x="75268" y="19484"/>
                    </a:cubicBezTo>
                    <a:cubicBezTo>
                      <a:pt x="58864" y="-4382"/>
                      <a:pt x="-3442" y="-6565"/>
                      <a:pt x="149" y="14274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54" name="Google Shape;2654;p39"/>
              <p:cNvSpPr/>
              <p:nvPr/>
            </p:nvSpPr>
            <p:spPr>
              <a:xfrm>
                <a:off x="-2911892" y="-3332483"/>
                <a:ext cx="63160" cy="162699"/>
              </a:xfrm>
              <a:custGeom>
                <a:avLst/>
                <a:gdLst/>
                <a:ahLst/>
                <a:cxnLst/>
                <a:rect l="l" t="t" r="r" b="b"/>
                <a:pathLst>
                  <a:path w="63160" h="162699" extrusionOk="0">
                    <a:moveTo>
                      <a:pt x="24495" y="162699"/>
                    </a:moveTo>
                    <a:cubicBezTo>
                      <a:pt x="-23731" y="83497"/>
                      <a:pt x="89335" y="65333"/>
                      <a:pt x="57372" y="0"/>
                    </a:cubicBezTo>
                    <a:cubicBezTo>
                      <a:pt x="61456" y="51112"/>
                      <a:pt x="-47104" y="103843"/>
                      <a:pt x="24495" y="162699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55" name="Google Shape;2655;p39"/>
              <p:cNvSpPr/>
              <p:nvPr/>
            </p:nvSpPr>
            <p:spPr>
              <a:xfrm>
                <a:off x="-2915417" y="-2862830"/>
                <a:ext cx="40270" cy="28894"/>
              </a:xfrm>
              <a:custGeom>
                <a:avLst/>
                <a:gdLst/>
                <a:ahLst/>
                <a:cxnLst/>
                <a:rect l="l" t="t" r="r" b="b"/>
                <a:pathLst>
                  <a:path w="40270" h="28894" extrusionOk="0">
                    <a:moveTo>
                      <a:pt x="40270" y="0"/>
                    </a:moveTo>
                    <a:cubicBezTo>
                      <a:pt x="33793" y="4576"/>
                      <a:pt x="18234" y="9082"/>
                      <a:pt x="6055" y="17249"/>
                    </a:cubicBezTo>
                    <a:cubicBezTo>
                      <a:pt x="4787" y="19361"/>
                      <a:pt x="2746" y="26894"/>
                      <a:pt x="0" y="28654"/>
                    </a:cubicBezTo>
                    <a:cubicBezTo>
                      <a:pt x="12532" y="31188"/>
                      <a:pt x="39214" y="13165"/>
                      <a:pt x="40270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56" name="Google Shape;2656;p39"/>
              <p:cNvSpPr/>
              <p:nvPr/>
            </p:nvSpPr>
            <p:spPr>
              <a:xfrm>
                <a:off x="-3093042" y="-3046586"/>
                <a:ext cx="92771" cy="67943"/>
              </a:xfrm>
              <a:custGeom>
                <a:avLst/>
                <a:gdLst/>
                <a:ahLst/>
                <a:cxnLst/>
                <a:rect l="l" t="t" r="r" b="b"/>
                <a:pathLst>
                  <a:path w="92771" h="67943" extrusionOk="0">
                    <a:moveTo>
                      <a:pt x="62940" y="499"/>
                    </a:moveTo>
                    <a:cubicBezTo>
                      <a:pt x="44142" y="-3303"/>
                      <a:pt x="21825" y="15565"/>
                      <a:pt x="0" y="25632"/>
                    </a:cubicBezTo>
                    <a:cubicBezTo>
                      <a:pt x="20487" y="55131"/>
                      <a:pt x="67938" y="57454"/>
                      <a:pt x="86947" y="67944"/>
                    </a:cubicBezTo>
                    <a:cubicBezTo>
                      <a:pt x="91241" y="61396"/>
                      <a:pt x="105674" y="8947"/>
                      <a:pt x="62940" y="428"/>
                    </a:cubicBezTo>
                    <a:moveTo>
                      <a:pt x="41045" y="48372"/>
                    </a:moveTo>
                    <a:cubicBezTo>
                      <a:pt x="21614" y="41050"/>
                      <a:pt x="29710" y="3596"/>
                      <a:pt x="55618" y="9017"/>
                    </a:cubicBezTo>
                    <a:cubicBezTo>
                      <a:pt x="54069" y="11974"/>
                      <a:pt x="42241" y="34784"/>
                      <a:pt x="41045" y="48372"/>
                    </a:cubicBezTo>
                    <a:moveTo>
                      <a:pt x="55829" y="52878"/>
                    </a:moveTo>
                    <a:cubicBezTo>
                      <a:pt x="64348" y="43725"/>
                      <a:pt x="70402" y="21690"/>
                      <a:pt x="71810" y="18240"/>
                    </a:cubicBezTo>
                    <a:cubicBezTo>
                      <a:pt x="90537" y="32672"/>
                      <a:pt x="71810" y="59073"/>
                      <a:pt x="55829" y="52878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57" name="Google Shape;2657;p39"/>
              <p:cNvSpPr/>
              <p:nvPr/>
            </p:nvSpPr>
            <p:spPr>
              <a:xfrm>
                <a:off x="-3117401" y="-3107212"/>
                <a:ext cx="155447" cy="61756"/>
              </a:xfrm>
              <a:custGeom>
                <a:avLst/>
                <a:gdLst/>
                <a:ahLst/>
                <a:cxnLst/>
                <a:rect l="l" t="t" r="r" b="b"/>
                <a:pathLst>
                  <a:path w="155447" h="61756" extrusionOk="0">
                    <a:moveTo>
                      <a:pt x="155378" y="30922"/>
                    </a:moveTo>
                    <a:cubicBezTo>
                      <a:pt x="134750" y="55211"/>
                      <a:pt x="120106" y="28599"/>
                      <a:pt x="93916" y="28599"/>
                    </a:cubicBezTo>
                    <a:cubicBezTo>
                      <a:pt x="71388" y="28318"/>
                      <a:pt x="45198" y="53522"/>
                      <a:pt x="40692" y="37259"/>
                    </a:cubicBezTo>
                    <a:cubicBezTo>
                      <a:pt x="37102" y="24657"/>
                      <a:pt x="60264" y="3536"/>
                      <a:pt x="90467" y="1283"/>
                    </a:cubicBezTo>
                    <a:cubicBezTo>
                      <a:pt x="64700" y="-5827"/>
                      <a:pt x="22740" y="17757"/>
                      <a:pt x="15136" y="43806"/>
                    </a:cubicBezTo>
                    <a:cubicBezTo>
                      <a:pt x="6899" y="44651"/>
                      <a:pt x="0" y="42328"/>
                      <a:pt x="0" y="42328"/>
                    </a:cubicBezTo>
                    <a:cubicBezTo>
                      <a:pt x="10490" y="86611"/>
                      <a:pt x="55195" y="41342"/>
                      <a:pt x="76175" y="41342"/>
                    </a:cubicBezTo>
                    <a:cubicBezTo>
                      <a:pt x="95113" y="41342"/>
                      <a:pt x="154251" y="84147"/>
                      <a:pt x="155448" y="30922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58" name="Google Shape;2658;p39"/>
              <p:cNvSpPr/>
              <p:nvPr/>
            </p:nvSpPr>
            <p:spPr>
              <a:xfrm>
                <a:off x="-2968007" y="-3502692"/>
                <a:ext cx="200153" cy="358512"/>
              </a:xfrm>
              <a:custGeom>
                <a:avLst/>
                <a:gdLst/>
                <a:ahLst/>
                <a:cxnLst/>
                <a:rect l="l" t="t" r="r" b="b"/>
                <a:pathLst>
                  <a:path w="200153" h="358512" extrusionOk="0">
                    <a:moveTo>
                      <a:pt x="0" y="157325"/>
                    </a:moveTo>
                    <a:lnTo>
                      <a:pt x="22458" y="215829"/>
                    </a:lnTo>
                    <a:cubicBezTo>
                      <a:pt x="22458" y="215829"/>
                      <a:pt x="1971" y="239766"/>
                      <a:pt x="1971" y="282289"/>
                    </a:cubicBezTo>
                    <a:cubicBezTo>
                      <a:pt x="1971" y="365716"/>
                      <a:pt x="70402" y="373530"/>
                      <a:pt x="65685" y="339878"/>
                    </a:cubicBezTo>
                    <a:cubicBezTo>
                      <a:pt x="17601" y="361843"/>
                      <a:pt x="15277" y="292286"/>
                      <a:pt x="28443" y="277572"/>
                    </a:cubicBezTo>
                    <a:cubicBezTo>
                      <a:pt x="28443" y="277572"/>
                      <a:pt x="19642" y="314111"/>
                      <a:pt x="51816" y="327346"/>
                    </a:cubicBezTo>
                    <a:cubicBezTo>
                      <a:pt x="8941" y="256311"/>
                      <a:pt x="93424" y="229276"/>
                      <a:pt x="93424" y="172673"/>
                    </a:cubicBezTo>
                    <a:cubicBezTo>
                      <a:pt x="93424" y="125433"/>
                      <a:pt x="64348" y="110085"/>
                      <a:pt x="65052" y="66718"/>
                    </a:cubicBezTo>
                    <a:cubicBezTo>
                      <a:pt x="65826" y="14550"/>
                      <a:pt x="142564" y="962"/>
                      <a:pt x="143339" y="21027"/>
                    </a:cubicBezTo>
                    <a:cubicBezTo>
                      <a:pt x="143972" y="35389"/>
                      <a:pt x="87580" y="37008"/>
                      <a:pt x="86665" y="90795"/>
                    </a:cubicBezTo>
                    <a:cubicBezTo>
                      <a:pt x="85820" y="141203"/>
                      <a:pt x="142142" y="153312"/>
                      <a:pt x="140945" y="202312"/>
                    </a:cubicBezTo>
                    <a:cubicBezTo>
                      <a:pt x="140030" y="234345"/>
                      <a:pt x="82511" y="264055"/>
                      <a:pt x="118416" y="324319"/>
                    </a:cubicBezTo>
                    <a:lnTo>
                      <a:pt x="200153" y="93893"/>
                    </a:lnTo>
                    <a:lnTo>
                      <a:pt x="137495" y="164577"/>
                    </a:lnTo>
                    <a:cubicBezTo>
                      <a:pt x="117501" y="139584"/>
                      <a:pt x="101731" y="137261"/>
                      <a:pt x="101731" y="92414"/>
                    </a:cubicBezTo>
                    <a:cubicBezTo>
                      <a:pt x="101731" y="47568"/>
                      <a:pt x="151717" y="40950"/>
                      <a:pt x="151717" y="20041"/>
                    </a:cubicBezTo>
                    <a:cubicBezTo>
                      <a:pt x="151717" y="3215"/>
                      <a:pt x="126654" y="892"/>
                      <a:pt x="108349" y="47"/>
                    </a:cubicBezTo>
                    <a:cubicBezTo>
                      <a:pt x="80047" y="-1221"/>
                      <a:pt x="30062" y="23279"/>
                      <a:pt x="30062" y="75377"/>
                    </a:cubicBezTo>
                    <a:cubicBezTo>
                      <a:pt x="30062" y="127475"/>
                      <a:pt x="65404" y="154016"/>
                      <a:pt x="30343" y="203087"/>
                    </a:cubicBezTo>
                    <a:lnTo>
                      <a:pt x="70" y="157325"/>
                    </a:lnTo>
                    <a:close/>
                    <a:moveTo>
                      <a:pt x="73922" y="146061"/>
                    </a:moveTo>
                    <a:cubicBezTo>
                      <a:pt x="96240" y="216745"/>
                      <a:pt x="22740" y="235542"/>
                      <a:pt x="16615" y="282148"/>
                    </a:cubicBezTo>
                    <a:cubicBezTo>
                      <a:pt x="12039" y="225756"/>
                      <a:pt x="82582" y="198933"/>
                      <a:pt x="73922" y="146061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59" name="Google Shape;2659;p39"/>
              <p:cNvSpPr/>
              <p:nvPr/>
            </p:nvSpPr>
            <p:spPr>
              <a:xfrm>
                <a:off x="-3117900" y="-3000889"/>
                <a:ext cx="96950" cy="55336"/>
              </a:xfrm>
              <a:custGeom>
                <a:avLst/>
                <a:gdLst/>
                <a:ahLst/>
                <a:cxnLst/>
                <a:rect l="l" t="t" r="r" b="b"/>
                <a:pathLst>
                  <a:path w="96950" h="55336" extrusionOk="0">
                    <a:moveTo>
                      <a:pt x="96950" y="30273"/>
                    </a:moveTo>
                    <a:cubicBezTo>
                      <a:pt x="85404" y="22529"/>
                      <a:pt x="44148" y="23655"/>
                      <a:pt x="21057" y="0"/>
                    </a:cubicBezTo>
                    <a:cubicBezTo>
                      <a:pt x="21057" y="0"/>
                      <a:pt x="19296" y="4858"/>
                      <a:pt x="21479" y="8941"/>
                    </a:cubicBezTo>
                    <a:cubicBezTo>
                      <a:pt x="-7034" y="20346"/>
                      <a:pt x="1062" y="47381"/>
                      <a:pt x="1062" y="47381"/>
                    </a:cubicBezTo>
                    <a:cubicBezTo>
                      <a:pt x="1062" y="47381"/>
                      <a:pt x="19648" y="24782"/>
                      <a:pt x="31476" y="25204"/>
                    </a:cubicBezTo>
                    <a:cubicBezTo>
                      <a:pt x="31476" y="25204"/>
                      <a:pt x="28871" y="43297"/>
                      <a:pt x="34081" y="51534"/>
                    </a:cubicBezTo>
                    <a:lnTo>
                      <a:pt x="36545" y="55336"/>
                    </a:lnTo>
                    <a:cubicBezTo>
                      <a:pt x="26618" y="17953"/>
                      <a:pt x="96950" y="30273"/>
                      <a:pt x="96950" y="30273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60" name="Google Shape;2660;p39"/>
              <p:cNvSpPr/>
              <p:nvPr/>
            </p:nvSpPr>
            <p:spPr>
              <a:xfrm>
                <a:off x="-3231312" y="-3474126"/>
                <a:ext cx="256615" cy="342288"/>
              </a:xfrm>
              <a:custGeom>
                <a:avLst/>
                <a:gdLst/>
                <a:ahLst/>
                <a:cxnLst/>
                <a:rect l="l" t="t" r="r" b="b"/>
                <a:pathLst>
                  <a:path w="256615" h="342288" extrusionOk="0">
                    <a:moveTo>
                      <a:pt x="0" y="175224"/>
                    </a:moveTo>
                    <a:lnTo>
                      <a:pt x="51464" y="199865"/>
                    </a:lnTo>
                    <a:cubicBezTo>
                      <a:pt x="53013" y="217536"/>
                      <a:pt x="60475" y="236263"/>
                      <a:pt x="78287" y="257102"/>
                    </a:cubicBezTo>
                    <a:cubicBezTo>
                      <a:pt x="98211" y="280476"/>
                      <a:pt x="152702" y="287375"/>
                      <a:pt x="154955" y="342289"/>
                    </a:cubicBezTo>
                    <a:cubicBezTo>
                      <a:pt x="171570" y="325603"/>
                      <a:pt x="158546" y="287093"/>
                      <a:pt x="121655" y="265198"/>
                    </a:cubicBezTo>
                    <a:cubicBezTo>
                      <a:pt x="-16404" y="184095"/>
                      <a:pt x="215923" y="57019"/>
                      <a:pt x="66671" y="11539"/>
                    </a:cubicBezTo>
                    <a:cubicBezTo>
                      <a:pt x="195647" y="2880"/>
                      <a:pt x="140593" y="119466"/>
                      <a:pt x="150942" y="166283"/>
                    </a:cubicBezTo>
                    <a:cubicBezTo>
                      <a:pt x="165163" y="230842"/>
                      <a:pt x="224794" y="215213"/>
                      <a:pt x="256616" y="255553"/>
                    </a:cubicBezTo>
                    <a:lnTo>
                      <a:pt x="221626" y="59624"/>
                    </a:lnTo>
                    <a:lnTo>
                      <a:pt x="188396" y="196204"/>
                    </a:lnTo>
                    <a:cubicBezTo>
                      <a:pt x="144465" y="189727"/>
                      <a:pt x="159954" y="127421"/>
                      <a:pt x="161150" y="70959"/>
                    </a:cubicBezTo>
                    <a:cubicBezTo>
                      <a:pt x="163263" y="-36123"/>
                      <a:pt x="-19853" y="-5498"/>
                      <a:pt x="4928" y="54837"/>
                    </a:cubicBezTo>
                    <a:cubicBezTo>
                      <a:pt x="14292" y="77717"/>
                      <a:pt x="76245" y="26465"/>
                      <a:pt x="76668" y="80604"/>
                    </a:cubicBezTo>
                    <a:cubicBezTo>
                      <a:pt x="77020" y="117495"/>
                      <a:pt x="53998" y="149457"/>
                      <a:pt x="51394" y="185574"/>
                    </a:cubicBezTo>
                    <a:lnTo>
                      <a:pt x="0" y="175224"/>
                    </a:lnTo>
                    <a:close/>
                    <a:moveTo>
                      <a:pt x="17389" y="46318"/>
                    </a:moveTo>
                    <a:cubicBezTo>
                      <a:pt x="4858" y="31111"/>
                      <a:pt x="66812" y="14074"/>
                      <a:pt x="78146" y="52232"/>
                    </a:cubicBezTo>
                    <a:cubicBezTo>
                      <a:pt x="47521" y="32238"/>
                      <a:pt x="23233" y="53499"/>
                      <a:pt x="17389" y="46318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61" name="Google Shape;2661;p39"/>
              <p:cNvSpPr/>
              <p:nvPr/>
            </p:nvSpPr>
            <p:spPr>
              <a:xfrm>
                <a:off x="-3115120" y="-3315798"/>
                <a:ext cx="139978" cy="160587"/>
              </a:xfrm>
              <a:custGeom>
                <a:avLst/>
                <a:gdLst/>
                <a:ahLst/>
                <a:cxnLst/>
                <a:rect l="l" t="t" r="r" b="b"/>
                <a:pathLst>
                  <a:path w="139978" h="160587" extrusionOk="0">
                    <a:moveTo>
                      <a:pt x="11096" y="0"/>
                    </a:moveTo>
                    <a:cubicBezTo>
                      <a:pt x="-49732" y="115108"/>
                      <a:pt x="160630" y="62728"/>
                      <a:pt x="133244" y="160587"/>
                    </a:cubicBezTo>
                    <a:cubicBezTo>
                      <a:pt x="177527" y="54773"/>
                      <a:pt x="-11926" y="113699"/>
                      <a:pt x="11096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62" name="Google Shape;2662;p39"/>
              <p:cNvSpPr/>
              <p:nvPr/>
            </p:nvSpPr>
            <p:spPr>
              <a:xfrm>
                <a:off x="-2765460" y="-2951459"/>
                <a:ext cx="289141" cy="163069"/>
              </a:xfrm>
              <a:custGeom>
                <a:avLst/>
                <a:gdLst/>
                <a:ahLst/>
                <a:cxnLst/>
                <a:rect l="l" t="t" r="r" b="b"/>
                <a:pathLst>
                  <a:path w="289141" h="163069" extrusionOk="0">
                    <a:moveTo>
                      <a:pt x="206701" y="163044"/>
                    </a:moveTo>
                    <a:cubicBezTo>
                      <a:pt x="241691" y="162270"/>
                      <a:pt x="269359" y="127843"/>
                      <a:pt x="289142" y="115171"/>
                    </a:cubicBezTo>
                    <a:cubicBezTo>
                      <a:pt x="260699" y="121718"/>
                      <a:pt x="245774" y="146992"/>
                      <a:pt x="206701" y="147908"/>
                    </a:cubicBezTo>
                    <a:cubicBezTo>
                      <a:pt x="142564" y="149175"/>
                      <a:pt x="109194" y="-32040"/>
                      <a:pt x="0" y="4991"/>
                    </a:cubicBezTo>
                    <a:cubicBezTo>
                      <a:pt x="112503" y="13862"/>
                      <a:pt x="109968" y="165297"/>
                      <a:pt x="206701" y="163044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63" name="Google Shape;2663;p39"/>
              <p:cNvSpPr/>
              <p:nvPr/>
            </p:nvSpPr>
            <p:spPr>
              <a:xfrm>
                <a:off x="-3143072" y="-3442733"/>
                <a:ext cx="140567" cy="295337"/>
              </a:xfrm>
              <a:custGeom>
                <a:avLst/>
                <a:gdLst/>
                <a:ahLst/>
                <a:cxnLst/>
                <a:rect l="l" t="t" r="r" b="b"/>
                <a:pathLst>
                  <a:path w="140567" h="295337" extrusionOk="0">
                    <a:moveTo>
                      <a:pt x="114448" y="275765"/>
                    </a:moveTo>
                    <a:cubicBezTo>
                      <a:pt x="111351" y="275765"/>
                      <a:pt x="108464" y="274780"/>
                      <a:pt x="105930" y="273160"/>
                    </a:cubicBezTo>
                    <a:cubicBezTo>
                      <a:pt x="91427" y="264008"/>
                      <a:pt x="83753" y="239015"/>
                      <a:pt x="69110" y="241691"/>
                    </a:cubicBezTo>
                    <a:cubicBezTo>
                      <a:pt x="77628" y="248238"/>
                      <a:pt x="73827" y="271823"/>
                      <a:pt x="85936" y="284777"/>
                    </a:cubicBezTo>
                    <a:cubicBezTo>
                      <a:pt x="91638" y="291324"/>
                      <a:pt x="100016" y="295337"/>
                      <a:pt x="109309" y="295337"/>
                    </a:cubicBezTo>
                    <a:cubicBezTo>
                      <a:pt x="126699" y="295337"/>
                      <a:pt x="140568" y="281327"/>
                      <a:pt x="140568" y="264078"/>
                    </a:cubicBezTo>
                    <a:cubicBezTo>
                      <a:pt x="140568" y="254011"/>
                      <a:pt x="135851" y="245070"/>
                      <a:pt x="128459" y="239367"/>
                    </a:cubicBezTo>
                    <a:cubicBezTo>
                      <a:pt x="117405" y="230778"/>
                      <a:pt x="101706" y="225005"/>
                      <a:pt x="55874" y="209446"/>
                    </a:cubicBezTo>
                    <a:cubicBezTo>
                      <a:pt x="-53109" y="172415"/>
                      <a:pt x="110084" y="61883"/>
                      <a:pt x="34965" y="0"/>
                    </a:cubicBezTo>
                    <a:cubicBezTo>
                      <a:pt x="76220" y="88988"/>
                      <a:pt x="-44168" y="141931"/>
                      <a:pt x="18420" y="204307"/>
                    </a:cubicBezTo>
                    <a:cubicBezTo>
                      <a:pt x="45525" y="232609"/>
                      <a:pt x="104944" y="228314"/>
                      <a:pt x="125361" y="248449"/>
                    </a:cubicBezTo>
                    <a:cubicBezTo>
                      <a:pt x="128388" y="251265"/>
                      <a:pt x="130219" y="255419"/>
                      <a:pt x="130219" y="259995"/>
                    </a:cubicBezTo>
                    <a:cubicBezTo>
                      <a:pt x="130219" y="268655"/>
                      <a:pt x="123179" y="275765"/>
                      <a:pt x="114448" y="275765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64" name="Google Shape;2664;p39"/>
              <p:cNvSpPr/>
              <p:nvPr/>
            </p:nvSpPr>
            <p:spPr>
              <a:xfrm>
                <a:off x="-3186513" y="-3137258"/>
                <a:ext cx="64043" cy="56213"/>
              </a:xfrm>
              <a:custGeom>
                <a:avLst/>
                <a:gdLst/>
                <a:ahLst/>
                <a:cxnLst/>
                <a:rect l="l" t="t" r="r" b="b"/>
                <a:pathLst>
                  <a:path w="64043" h="56213" extrusionOk="0">
                    <a:moveTo>
                      <a:pt x="64043" y="36257"/>
                    </a:moveTo>
                    <a:cubicBezTo>
                      <a:pt x="44401" y="35694"/>
                      <a:pt x="12931" y="26401"/>
                      <a:pt x="1948" y="0"/>
                    </a:cubicBezTo>
                    <a:cubicBezTo>
                      <a:pt x="-8260" y="24078"/>
                      <a:pt x="22999" y="88636"/>
                      <a:pt x="64043" y="36257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65" name="Google Shape;2665;p39"/>
              <p:cNvSpPr/>
              <p:nvPr/>
            </p:nvSpPr>
            <p:spPr>
              <a:xfrm>
                <a:off x="-2906617" y="-2845159"/>
                <a:ext cx="41634" cy="28370"/>
              </a:xfrm>
              <a:custGeom>
                <a:avLst/>
                <a:gdLst/>
                <a:ahLst/>
                <a:cxnLst/>
                <a:rect l="l" t="t" r="r" b="b"/>
                <a:pathLst>
                  <a:path w="41634" h="28370" extrusionOk="0">
                    <a:moveTo>
                      <a:pt x="41256" y="0"/>
                    </a:moveTo>
                    <a:cubicBezTo>
                      <a:pt x="40059" y="3098"/>
                      <a:pt x="31259" y="6547"/>
                      <a:pt x="13376" y="13376"/>
                    </a:cubicBezTo>
                    <a:cubicBezTo>
                      <a:pt x="10912" y="17389"/>
                      <a:pt x="5421" y="24007"/>
                      <a:pt x="0" y="27386"/>
                    </a:cubicBezTo>
                    <a:cubicBezTo>
                      <a:pt x="21332" y="33230"/>
                      <a:pt x="44917" y="11616"/>
                      <a:pt x="41256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66" name="Google Shape;2666;p39"/>
              <p:cNvSpPr/>
              <p:nvPr/>
            </p:nvSpPr>
            <p:spPr>
              <a:xfrm>
                <a:off x="-2774938" y="-3050303"/>
                <a:ext cx="23487" cy="15676"/>
              </a:xfrm>
              <a:custGeom>
                <a:avLst/>
                <a:gdLst/>
                <a:ahLst/>
                <a:cxnLst/>
                <a:rect l="l" t="t" r="r" b="b"/>
                <a:pathLst>
                  <a:path w="23487" h="15676" extrusionOk="0">
                    <a:moveTo>
                      <a:pt x="325" y="13579"/>
                    </a:moveTo>
                    <a:cubicBezTo>
                      <a:pt x="4831" y="20972"/>
                      <a:pt x="11378" y="6962"/>
                      <a:pt x="23487" y="273"/>
                    </a:cubicBezTo>
                    <a:cubicBezTo>
                      <a:pt x="7717" y="-1909"/>
                      <a:pt x="-1928" y="9567"/>
                      <a:pt x="325" y="13579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67" name="Google Shape;2667;p39"/>
              <p:cNvSpPr/>
              <p:nvPr/>
            </p:nvSpPr>
            <p:spPr>
              <a:xfrm>
                <a:off x="-2880572" y="-3052355"/>
                <a:ext cx="92794" cy="68011"/>
              </a:xfrm>
              <a:custGeom>
                <a:avLst/>
                <a:gdLst/>
                <a:ahLst/>
                <a:cxnLst/>
                <a:rect l="l" t="t" r="r" b="b"/>
                <a:pathLst>
                  <a:path w="92794" h="68011" extrusionOk="0">
                    <a:moveTo>
                      <a:pt x="92795" y="25699"/>
                    </a:moveTo>
                    <a:cubicBezTo>
                      <a:pt x="71111" y="15702"/>
                      <a:pt x="48723" y="-3306"/>
                      <a:pt x="29996" y="495"/>
                    </a:cubicBezTo>
                    <a:cubicBezTo>
                      <a:pt x="-12950" y="9014"/>
                      <a:pt x="1553" y="61464"/>
                      <a:pt x="5777" y="68011"/>
                    </a:cubicBezTo>
                    <a:cubicBezTo>
                      <a:pt x="24927" y="57451"/>
                      <a:pt x="72378" y="55128"/>
                      <a:pt x="92795" y="25699"/>
                    </a:cubicBezTo>
                    <a:moveTo>
                      <a:pt x="51750" y="47524"/>
                    </a:moveTo>
                    <a:cubicBezTo>
                      <a:pt x="51750" y="47524"/>
                      <a:pt x="38796" y="11197"/>
                      <a:pt x="37177" y="8169"/>
                    </a:cubicBezTo>
                    <a:cubicBezTo>
                      <a:pt x="63014" y="2748"/>
                      <a:pt x="71111" y="40202"/>
                      <a:pt x="51750" y="47524"/>
                    </a:cubicBezTo>
                    <a:moveTo>
                      <a:pt x="20914" y="17392"/>
                    </a:moveTo>
                    <a:cubicBezTo>
                      <a:pt x="22392" y="20771"/>
                      <a:pt x="28377" y="42878"/>
                      <a:pt x="36895" y="51959"/>
                    </a:cubicBezTo>
                    <a:cubicBezTo>
                      <a:pt x="20914" y="58084"/>
                      <a:pt x="2328" y="31754"/>
                      <a:pt x="20914" y="17392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68" name="Google Shape;2668;p39"/>
              <p:cNvSpPr/>
              <p:nvPr/>
            </p:nvSpPr>
            <p:spPr>
              <a:xfrm>
                <a:off x="-2740116" y="-3293631"/>
                <a:ext cx="311635" cy="269579"/>
              </a:xfrm>
              <a:custGeom>
                <a:avLst/>
                <a:gdLst/>
                <a:ahLst/>
                <a:cxnLst/>
                <a:rect l="l" t="t" r="r" b="b"/>
                <a:pathLst>
                  <a:path w="311635" h="269579" extrusionOk="0">
                    <a:moveTo>
                      <a:pt x="46536" y="139828"/>
                    </a:moveTo>
                    <a:cubicBezTo>
                      <a:pt x="27316" y="160949"/>
                      <a:pt x="28654" y="178197"/>
                      <a:pt x="0" y="196572"/>
                    </a:cubicBezTo>
                    <a:cubicBezTo>
                      <a:pt x="37454" y="212695"/>
                      <a:pt x="38440" y="163131"/>
                      <a:pt x="75894" y="152290"/>
                    </a:cubicBezTo>
                    <a:cubicBezTo>
                      <a:pt x="101450" y="144827"/>
                      <a:pt x="120881" y="175663"/>
                      <a:pt x="157349" y="158907"/>
                    </a:cubicBezTo>
                    <a:cubicBezTo>
                      <a:pt x="193958" y="142152"/>
                      <a:pt x="180793" y="74354"/>
                      <a:pt x="198534" y="44433"/>
                    </a:cubicBezTo>
                    <a:cubicBezTo>
                      <a:pt x="216346" y="14653"/>
                      <a:pt x="265346" y="-13296"/>
                      <a:pt x="299984" y="46968"/>
                    </a:cubicBezTo>
                    <a:cubicBezTo>
                      <a:pt x="299984" y="46968"/>
                      <a:pt x="241409" y="-10691"/>
                      <a:pt x="213811" y="58091"/>
                    </a:cubicBezTo>
                    <a:cubicBezTo>
                      <a:pt x="232961" y="42181"/>
                      <a:pt x="261333" y="37252"/>
                      <a:pt x="261333" y="52600"/>
                    </a:cubicBezTo>
                    <a:cubicBezTo>
                      <a:pt x="246337" y="57387"/>
                      <a:pt x="222119" y="66258"/>
                      <a:pt x="221344" y="120045"/>
                    </a:cubicBezTo>
                    <a:cubicBezTo>
                      <a:pt x="220429" y="182633"/>
                      <a:pt x="195155" y="196150"/>
                      <a:pt x="175442" y="209104"/>
                    </a:cubicBezTo>
                    <a:cubicBezTo>
                      <a:pt x="147000" y="227901"/>
                      <a:pt x="80963" y="226916"/>
                      <a:pt x="66319" y="269579"/>
                    </a:cubicBezTo>
                    <a:lnTo>
                      <a:pt x="295478" y="167356"/>
                    </a:lnTo>
                    <a:lnTo>
                      <a:pt x="225569" y="167356"/>
                    </a:lnTo>
                    <a:cubicBezTo>
                      <a:pt x="234650" y="116103"/>
                      <a:pt x="214727" y="39716"/>
                      <a:pt x="310474" y="57458"/>
                    </a:cubicBezTo>
                    <a:cubicBezTo>
                      <a:pt x="322231" y="31972"/>
                      <a:pt x="242535" y="-49694"/>
                      <a:pt x="173260" y="43518"/>
                    </a:cubicBezTo>
                    <a:lnTo>
                      <a:pt x="166642" y="20004"/>
                    </a:lnTo>
                    <a:cubicBezTo>
                      <a:pt x="152139" y="144123"/>
                      <a:pt x="86595" y="95968"/>
                      <a:pt x="46606" y="139899"/>
                    </a:cubicBezTo>
                    <a:moveTo>
                      <a:pt x="167698" y="77734"/>
                    </a:moveTo>
                    <a:cubicBezTo>
                      <a:pt x="179526" y="97939"/>
                      <a:pt x="144324" y="134478"/>
                      <a:pt x="144324" y="134478"/>
                    </a:cubicBezTo>
                    <a:cubicBezTo>
                      <a:pt x="153547" y="137857"/>
                      <a:pt x="153125" y="151093"/>
                      <a:pt x="141649" y="154472"/>
                    </a:cubicBezTo>
                    <a:cubicBezTo>
                      <a:pt x="120881" y="160597"/>
                      <a:pt x="104336" y="137223"/>
                      <a:pt x="77724" y="144052"/>
                    </a:cubicBezTo>
                    <a:cubicBezTo>
                      <a:pt x="83215" y="134478"/>
                      <a:pt x="138692" y="136519"/>
                      <a:pt x="167698" y="77734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69" name="Google Shape;2669;p39"/>
              <p:cNvSpPr/>
              <p:nvPr/>
            </p:nvSpPr>
            <p:spPr>
              <a:xfrm>
                <a:off x="-3236310" y="-3189637"/>
                <a:ext cx="97577" cy="136762"/>
              </a:xfrm>
              <a:custGeom>
                <a:avLst/>
                <a:gdLst/>
                <a:ahLst/>
                <a:cxnLst/>
                <a:rect l="l" t="t" r="r" b="b"/>
                <a:pathLst>
                  <a:path w="97577" h="136762" extrusionOk="0">
                    <a:moveTo>
                      <a:pt x="97578" y="119965"/>
                    </a:moveTo>
                    <a:cubicBezTo>
                      <a:pt x="986" y="121585"/>
                      <a:pt x="72022" y="15629"/>
                      <a:pt x="0" y="0"/>
                    </a:cubicBezTo>
                    <a:cubicBezTo>
                      <a:pt x="37173" y="25063"/>
                      <a:pt x="16756" y="47592"/>
                      <a:pt x="17037" y="88073"/>
                    </a:cubicBezTo>
                    <a:cubicBezTo>
                      <a:pt x="17389" y="137003"/>
                      <a:pt x="75894" y="151717"/>
                      <a:pt x="97578" y="119965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70" name="Google Shape;2670;p39"/>
              <p:cNvSpPr/>
              <p:nvPr/>
            </p:nvSpPr>
            <p:spPr>
              <a:xfrm>
                <a:off x="-2857969" y="-3434681"/>
                <a:ext cx="282523" cy="319043"/>
              </a:xfrm>
              <a:custGeom>
                <a:avLst/>
                <a:gdLst/>
                <a:ahLst/>
                <a:cxnLst/>
                <a:rect l="l" t="t" r="r" b="b"/>
                <a:pathLst>
                  <a:path w="282523" h="319043" extrusionOk="0">
                    <a:moveTo>
                      <a:pt x="57237" y="222233"/>
                    </a:moveTo>
                    <a:cubicBezTo>
                      <a:pt x="46043" y="252436"/>
                      <a:pt x="15136" y="260954"/>
                      <a:pt x="0" y="287214"/>
                    </a:cubicBezTo>
                    <a:cubicBezTo>
                      <a:pt x="8448" y="287496"/>
                      <a:pt x="53365" y="277288"/>
                      <a:pt x="69980" y="249127"/>
                    </a:cubicBezTo>
                    <a:cubicBezTo>
                      <a:pt x="85961" y="221952"/>
                      <a:pt x="70332" y="142608"/>
                      <a:pt x="121796" y="123318"/>
                    </a:cubicBezTo>
                    <a:cubicBezTo>
                      <a:pt x="175583" y="102972"/>
                      <a:pt x="231905" y="73122"/>
                      <a:pt x="168332" y="8140"/>
                    </a:cubicBezTo>
                    <a:cubicBezTo>
                      <a:pt x="265909" y="32851"/>
                      <a:pt x="211066" y="136976"/>
                      <a:pt x="199520" y="152254"/>
                    </a:cubicBezTo>
                    <a:cubicBezTo>
                      <a:pt x="188467" y="166404"/>
                      <a:pt x="152562" y="194917"/>
                      <a:pt x="152562" y="240608"/>
                    </a:cubicBezTo>
                    <a:cubicBezTo>
                      <a:pt x="152562" y="274472"/>
                      <a:pt x="122148" y="313122"/>
                      <a:pt x="98422" y="317839"/>
                    </a:cubicBezTo>
                    <a:cubicBezTo>
                      <a:pt x="123415" y="327977"/>
                      <a:pt x="160869" y="270740"/>
                      <a:pt x="160869" y="270740"/>
                    </a:cubicBezTo>
                    <a:lnTo>
                      <a:pt x="282524" y="113392"/>
                    </a:lnTo>
                    <a:lnTo>
                      <a:pt x="212544" y="149508"/>
                    </a:lnTo>
                    <a:cubicBezTo>
                      <a:pt x="212544" y="149508"/>
                      <a:pt x="231764" y="132963"/>
                      <a:pt x="231764" y="78120"/>
                    </a:cubicBezTo>
                    <a:cubicBezTo>
                      <a:pt x="231764" y="537"/>
                      <a:pt x="148408" y="-13332"/>
                      <a:pt x="149253" y="10745"/>
                    </a:cubicBezTo>
                    <a:cubicBezTo>
                      <a:pt x="149886" y="26727"/>
                      <a:pt x="177554" y="38132"/>
                      <a:pt x="178469" y="64462"/>
                    </a:cubicBezTo>
                    <a:cubicBezTo>
                      <a:pt x="179244" y="90792"/>
                      <a:pt x="142283" y="105788"/>
                      <a:pt x="113418" y="114166"/>
                    </a:cubicBezTo>
                    <a:lnTo>
                      <a:pt x="100534" y="70798"/>
                    </a:lnTo>
                    <a:lnTo>
                      <a:pt x="100534" y="119587"/>
                    </a:lnTo>
                    <a:cubicBezTo>
                      <a:pt x="53294" y="144016"/>
                      <a:pt x="69135" y="190482"/>
                      <a:pt x="57378" y="222233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sp>
          <p:nvSpPr>
            <p:cNvPr id="2671" name="Google Shape;2671;p39"/>
            <p:cNvSpPr/>
            <p:nvPr/>
          </p:nvSpPr>
          <p:spPr>
            <a:xfrm>
              <a:off x="8490910" y="330075"/>
              <a:ext cx="3247" cy="76644"/>
            </a:xfrm>
            <a:prstGeom prst="rect">
              <a:avLst/>
            </a:prstGeom>
            <a:solidFill>
              <a:srgbClr val="0D161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1 1 1 1 3">
  <p:cSld name="Blue slide with text and image box">
    <p:bg>
      <p:bgPr>
        <a:solidFill>
          <a:schemeClr val="dk2"/>
        </a:solidFill>
        <a:effectLst/>
      </p:bgPr>
    </p:bg>
    <p:spTree>
      <p:nvGrpSpPr>
        <p:cNvPr id="1" name="Shape 2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51" name="Google Shape;2751;p41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2752" name="Google Shape;2752;p41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2753" name="Google Shape;2753;p41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2754" name="Google Shape;2754;p41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55" name="Google Shape;2755;p41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56" name="Google Shape;2756;p41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57" name="Google Shape;2757;p41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58" name="Google Shape;2758;p41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59" name="Google Shape;2759;p41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60" name="Google Shape;2760;p41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61" name="Google Shape;2761;p41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62" name="Google Shape;2762;p41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63" name="Google Shape;2763;p41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64" name="Google Shape;2764;p41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65" name="Google Shape;2765;p41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66" name="Google Shape;2766;p41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67" name="Google Shape;2767;p41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2768" name="Google Shape;2768;p41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2769" name="Google Shape;2769;p41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70" name="Google Shape;2770;p41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71" name="Google Shape;2771;p41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72" name="Google Shape;2772;p41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73" name="Google Shape;2773;p41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74" name="Google Shape;2774;p41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75" name="Google Shape;2775;p41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76" name="Google Shape;2776;p41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77" name="Google Shape;2777;p41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78" name="Google Shape;2778;p41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79" name="Google Shape;2779;p41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80" name="Google Shape;2780;p41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81" name="Google Shape;2781;p41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82" name="Google Shape;2782;p41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83" name="Google Shape;2783;p41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84" name="Google Shape;2784;p41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85" name="Google Shape;2785;p41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86" name="Google Shape;2786;p41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87" name="Google Shape;2787;p41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88" name="Google Shape;2788;p41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89" name="Google Shape;2789;p41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90" name="Google Shape;2790;p41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91" name="Google Shape;2791;p41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92" name="Google Shape;2792;p41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93" name="Google Shape;2793;p41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94" name="Google Shape;2794;p41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2795" name="Google Shape;2795;p41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796" name="Google Shape;2796;p41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2797" name="Google Shape;2797;p41"/>
          <p:cNvSpPr>
            <a:spLocks noGrp="1"/>
          </p:cNvSpPr>
          <p:nvPr>
            <p:ph type="pic" idx="2"/>
          </p:nvPr>
        </p:nvSpPr>
        <p:spPr>
          <a:xfrm>
            <a:off x="3912360" y="683015"/>
            <a:ext cx="5231640" cy="4148919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2798" name="Google Shape;2798;p41"/>
          <p:cNvSpPr txBox="1">
            <a:spLocks noGrp="1"/>
          </p:cNvSpPr>
          <p:nvPr>
            <p:ph type="body" idx="1"/>
          </p:nvPr>
        </p:nvSpPr>
        <p:spPr>
          <a:xfrm>
            <a:off x="334920" y="1773748"/>
            <a:ext cx="3286399" cy="30624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44000" rIns="0" bIns="0" anchor="t" anchorCtr="0">
            <a:normAutofit/>
          </a:bodyPr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914400" marR="0" lvl="1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99" name="Google Shape;2799;p41"/>
          <p:cNvSpPr txBox="1">
            <a:spLocks noGrp="1"/>
          </p:cNvSpPr>
          <p:nvPr>
            <p:ph type="title"/>
          </p:nvPr>
        </p:nvSpPr>
        <p:spPr>
          <a:xfrm>
            <a:off x="345775" y="690595"/>
            <a:ext cx="3275544" cy="1083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b" anchorCtr="0">
            <a:normAutofit/>
          </a:bodyPr>
          <a:lstStyle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2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1 1 1 1 3">
  <p:cSld name="Grey slide with text and image box">
    <p:bg>
      <p:bgPr>
        <a:solidFill>
          <a:srgbClr val="F2F2F2"/>
        </a:solidFill>
        <a:effectLst/>
      </p:bgPr>
    </p:bg>
    <p:spTree>
      <p:nvGrpSpPr>
        <p:cNvPr id="1" name="Shape 2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1" name="Google Shape;2801;p42"/>
          <p:cNvSpPr>
            <a:spLocks noGrp="1"/>
          </p:cNvSpPr>
          <p:nvPr>
            <p:ph type="pic" idx="2"/>
          </p:nvPr>
        </p:nvSpPr>
        <p:spPr>
          <a:xfrm>
            <a:off x="3912360" y="683015"/>
            <a:ext cx="5231640" cy="4148919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2802" name="Google Shape;2802;p42"/>
          <p:cNvSpPr txBox="1">
            <a:spLocks noGrp="1"/>
          </p:cNvSpPr>
          <p:nvPr>
            <p:ph type="body" idx="1"/>
          </p:nvPr>
        </p:nvSpPr>
        <p:spPr>
          <a:xfrm>
            <a:off x="334920" y="1773748"/>
            <a:ext cx="3286399" cy="30624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44000" rIns="0" bIns="0" anchor="t" anchorCtr="0">
            <a:normAutofit/>
          </a:bodyPr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Inter Tight Medium"/>
              <a:buChar char="•"/>
              <a:defRPr sz="1200" i="0" u="none" strike="noStrike" cap="none">
                <a:solidFill>
                  <a:schemeClr val="dk2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1pPr>
            <a:lvl2pPr marL="914400" marR="0" lvl="1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○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2pPr>
            <a:lvl3pPr marL="1371600" marR="0" lvl="2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■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3pPr>
            <a:lvl4pPr marL="1828800" marR="0" lvl="3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●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4pPr>
            <a:lvl5pPr marL="2286000" marR="0" lvl="4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○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5pPr>
            <a:lvl6pPr marL="2743200" marR="0" lvl="5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■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6pPr>
            <a:lvl7pPr marL="3200400" marR="0" lvl="6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●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7pPr>
            <a:lvl8pPr marL="3657600" marR="0" lvl="7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○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8pPr>
            <a:lvl9pPr marL="4114800" marR="0" lvl="8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■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9pPr>
          </a:lstStyle>
          <a:p>
            <a:endParaRPr/>
          </a:p>
        </p:txBody>
      </p:sp>
      <p:sp>
        <p:nvSpPr>
          <p:cNvPr id="2803" name="Google Shape;2803;p42"/>
          <p:cNvSpPr txBox="1">
            <a:spLocks noGrp="1"/>
          </p:cNvSpPr>
          <p:nvPr>
            <p:ph type="title"/>
          </p:nvPr>
        </p:nvSpPr>
        <p:spPr>
          <a:xfrm>
            <a:off x="345775" y="690595"/>
            <a:ext cx="3275544" cy="1083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b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20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grpSp>
        <p:nvGrpSpPr>
          <p:cNvPr id="2804" name="Google Shape;2804;p42"/>
          <p:cNvGrpSpPr/>
          <p:nvPr/>
        </p:nvGrpSpPr>
        <p:grpSpPr>
          <a:xfrm>
            <a:off x="7760265" y="152684"/>
            <a:ext cx="1194436" cy="361593"/>
            <a:chOff x="7760265" y="152684"/>
            <a:chExt cx="1194436" cy="361593"/>
          </a:xfrm>
        </p:grpSpPr>
        <p:sp>
          <p:nvSpPr>
            <p:cNvPr id="2805" name="Google Shape;2805;p42"/>
            <p:cNvSpPr/>
            <p:nvPr/>
          </p:nvSpPr>
          <p:spPr>
            <a:xfrm>
              <a:off x="7760265" y="311565"/>
              <a:ext cx="633366" cy="113664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806" name="Google Shape;2806;p42"/>
            <p:cNvGrpSpPr/>
            <p:nvPr/>
          </p:nvGrpSpPr>
          <p:grpSpPr>
            <a:xfrm>
              <a:off x="8591687" y="392450"/>
              <a:ext cx="363014" cy="121827"/>
              <a:chOff x="-3630421" y="-2559256"/>
              <a:chExt cx="1428389" cy="479368"/>
            </a:xfrm>
          </p:grpSpPr>
          <p:sp>
            <p:nvSpPr>
              <p:cNvPr id="2807" name="Google Shape;2807;p42"/>
              <p:cNvSpPr/>
              <p:nvPr/>
            </p:nvSpPr>
            <p:spPr>
              <a:xfrm>
                <a:off x="-3630421" y="-2554891"/>
                <a:ext cx="178258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78258" h="177483" extrusionOk="0">
                    <a:moveTo>
                      <a:pt x="0" y="0"/>
                    </a:moveTo>
                    <a:lnTo>
                      <a:pt x="98915" y="0"/>
                    </a:lnTo>
                    <a:cubicBezTo>
                      <a:pt x="128977" y="0"/>
                      <a:pt x="178258" y="0"/>
                      <a:pt x="178258" y="54421"/>
                    </a:cubicBezTo>
                    <a:cubicBezTo>
                      <a:pt x="178258" y="108842"/>
                      <a:pt x="128906" y="108630"/>
                      <a:pt x="98915" y="108630"/>
                    </a:cubicBezTo>
                    <a:lnTo>
                      <a:pt x="34708" y="108630"/>
                    </a:lnTo>
                    <a:lnTo>
                      <a:pt x="34708" y="177484"/>
                    </a:lnTo>
                    <a:lnTo>
                      <a:pt x="70" y="177484"/>
                    </a:lnTo>
                    <a:lnTo>
                      <a:pt x="70" y="0"/>
                    </a:lnTo>
                    <a:close/>
                    <a:moveTo>
                      <a:pt x="106448" y="78850"/>
                    </a:moveTo>
                    <a:cubicBezTo>
                      <a:pt x="126231" y="78850"/>
                      <a:pt x="143550" y="77161"/>
                      <a:pt x="143550" y="54210"/>
                    </a:cubicBezTo>
                    <a:cubicBezTo>
                      <a:pt x="143550" y="31259"/>
                      <a:pt x="126231" y="29780"/>
                      <a:pt x="106448" y="29780"/>
                    </a:cubicBezTo>
                    <a:lnTo>
                      <a:pt x="34638" y="29780"/>
                    </a:lnTo>
                    <a:lnTo>
                      <a:pt x="34638" y="78850"/>
                    </a:lnTo>
                    <a:lnTo>
                      <a:pt x="106448" y="7885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08" name="Google Shape;2808;p42"/>
              <p:cNvSpPr/>
              <p:nvPr/>
            </p:nvSpPr>
            <p:spPr>
              <a:xfrm>
                <a:off x="-3422101" y="-2554821"/>
                <a:ext cx="188537" cy="181919"/>
              </a:xfrm>
              <a:custGeom>
                <a:avLst/>
                <a:gdLst/>
                <a:ahLst/>
                <a:cxnLst/>
                <a:rect l="l" t="t" r="r" b="b"/>
                <a:pathLst>
                  <a:path w="188537" h="181919" extrusionOk="0">
                    <a:moveTo>
                      <a:pt x="188537" y="101309"/>
                    </a:moveTo>
                    <a:cubicBezTo>
                      <a:pt x="188537" y="158475"/>
                      <a:pt x="152139" y="181919"/>
                      <a:pt x="94268" y="181919"/>
                    </a:cubicBezTo>
                    <a:cubicBezTo>
                      <a:pt x="36398" y="181919"/>
                      <a:pt x="0" y="158475"/>
                      <a:pt x="0" y="101309"/>
                    </a:cubicBezTo>
                    <a:lnTo>
                      <a:pt x="0" y="0"/>
                    </a:lnTo>
                    <a:lnTo>
                      <a:pt x="34638" y="0"/>
                    </a:lnTo>
                    <a:lnTo>
                      <a:pt x="34638" y="98915"/>
                    </a:lnTo>
                    <a:cubicBezTo>
                      <a:pt x="34638" y="128202"/>
                      <a:pt x="45128" y="152139"/>
                      <a:pt x="94198" y="152139"/>
                    </a:cubicBezTo>
                    <a:cubicBezTo>
                      <a:pt x="143268" y="152139"/>
                      <a:pt x="153758" y="128202"/>
                      <a:pt x="153758" y="98915"/>
                    </a:cubicBezTo>
                    <a:lnTo>
                      <a:pt x="153758" y="0"/>
                    </a:lnTo>
                    <a:lnTo>
                      <a:pt x="188396" y="0"/>
                    </a:lnTo>
                    <a:lnTo>
                      <a:pt x="188396" y="10130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09" name="Google Shape;2809;p42"/>
              <p:cNvSpPr/>
              <p:nvPr/>
            </p:nvSpPr>
            <p:spPr>
              <a:xfrm>
                <a:off x="-3186747" y="-2554891"/>
                <a:ext cx="183397" cy="177554"/>
              </a:xfrm>
              <a:custGeom>
                <a:avLst/>
                <a:gdLst/>
                <a:ahLst/>
                <a:cxnLst/>
                <a:rect l="l" t="t" r="r" b="b"/>
                <a:pathLst>
                  <a:path w="183397" h="177554" extrusionOk="0">
                    <a:moveTo>
                      <a:pt x="70" y="0"/>
                    </a:moveTo>
                    <a:lnTo>
                      <a:pt x="107011" y="0"/>
                    </a:lnTo>
                    <a:cubicBezTo>
                      <a:pt x="148760" y="0"/>
                      <a:pt x="176569" y="11757"/>
                      <a:pt x="176569" y="45409"/>
                    </a:cubicBezTo>
                    <a:cubicBezTo>
                      <a:pt x="176569" y="67868"/>
                      <a:pt x="165586" y="76175"/>
                      <a:pt x="156082" y="82300"/>
                    </a:cubicBezTo>
                    <a:cubicBezTo>
                      <a:pt x="168543" y="87651"/>
                      <a:pt x="183398" y="102787"/>
                      <a:pt x="183398" y="126020"/>
                    </a:cubicBezTo>
                    <a:cubicBezTo>
                      <a:pt x="183398" y="159461"/>
                      <a:pt x="156786" y="177554"/>
                      <a:pt x="113559" y="177554"/>
                    </a:cubicBezTo>
                    <a:lnTo>
                      <a:pt x="0" y="177554"/>
                    </a:lnTo>
                    <a:lnTo>
                      <a:pt x="0" y="70"/>
                    </a:lnTo>
                    <a:close/>
                    <a:moveTo>
                      <a:pt x="109194" y="70120"/>
                    </a:moveTo>
                    <a:cubicBezTo>
                      <a:pt x="131934" y="70120"/>
                      <a:pt x="141931" y="64488"/>
                      <a:pt x="141931" y="49633"/>
                    </a:cubicBezTo>
                    <a:cubicBezTo>
                      <a:pt x="141931" y="34779"/>
                      <a:pt x="131934" y="28865"/>
                      <a:pt x="109194" y="28865"/>
                    </a:cubicBezTo>
                    <a:lnTo>
                      <a:pt x="34708" y="28865"/>
                    </a:lnTo>
                    <a:lnTo>
                      <a:pt x="34708" y="70120"/>
                    </a:lnTo>
                    <a:lnTo>
                      <a:pt x="109194" y="70120"/>
                    </a:lnTo>
                    <a:close/>
                    <a:moveTo>
                      <a:pt x="110179" y="148689"/>
                    </a:moveTo>
                    <a:cubicBezTo>
                      <a:pt x="132145" y="148689"/>
                      <a:pt x="148760" y="144324"/>
                      <a:pt x="148760" y="123274"/>
                    </a:cubicBezTo>
                    <a:cubicBezTo>
                      <a:pt x="148760" y="104688"/>
                      <a:pt x="133623" y="98845"/>
                      <a:pt x="110179" y="98845"/>
                    </a:cubicBezTo>
                    <a:lnTo>
                      <a:pt x="34708" y="98845"/>
                    </a:lnTo>
                    <a:lnTo>
                      <a:pt x="34708" y="148689"/>
                    </a:lnTo>
                    <a:lnTo>
                      <a:pt x="110179" y="14868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10" name="Google Shape;2810;p42"/>
              <p:cNvSpPr/>
              <p:nvPr/>
            </p:nvSpPr>
            <p:spPr>
              <a:xfrm>
                <a:off x="-2964699" y="-2554891"/>
                <a:ext cx="163333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63333" h="177483" extrusionOk="0">
                    <a:moveTo>
                      <a:pt x="0" y="0"/>
                    </a:moveTo>
                    <a:lnTo>
                      <a:pt x="34638" y="0"/>
                    </a:lnTo>
                    <a:lnTo>
                      <a:pt x="34638" y="146718"/>
                    </a:lnTo>
                    <a:lnTo>
                      <a:pt x="163333" y="146718"/>
                    </a:lnTo>
                    <a:lnTo>
                      <a:pt x="163333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11" name="Google Shape;2811;p42"/>
              <p:cNvSpPr/>
              <p:nvPr/>
            </p:nvSpPr>
            <p:spPr>
              <a:xfrm>
                <a:off x="-2767643" y="-2554891"/>
                <a:ext cx="34637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34637" h="177483" extrusionOk="0">
                    <a:moveTo>
                      <a:pt x="0" y="0"/>
                    </a:moveTo>
                    <a:lnTo>
                      <a:pt x="34638" y="0"/>
                    </a:lnTo>
                    <a:lnTo>
                      <a:pt x="34638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12" name="Google Shape;2812;p42"/>
              <p:cNvSpPr/>
              <p:nvPr/>
            </p:nvSpPr>
            <p:spPr>
              <a:xfrm>
                <a:off x="-2696748" y="-2559256"/>
                <a:ext cx="199449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199449" h="186284" extrusionOk="0">
                    <a:moveTo>
                      <a:pt x="199449" y="118628"/>
                    </a:moveTo>
                    <a:cubicBezTo>
                      <a:pt x="196000" y="138411"/>
                      <a:pt x="181849" y="186284"/>
                      <a:pt x="100323" y="186284"/>
                    </a:cubicBezTo>
                    <a:cubicBezTo>
                      <a:pt x="44142" y="186284"/>
                      <a:pt x="0" y="155026"/>
                      <a:pt x="0" y="90326"/>
                    </a:cubicBezTo>
                    <a:cubicBezTo>
                      <a:pt x="0" y="38580"/>
                      <a:pt x="32455" y="0"/>
                      <a:pt x="103069" y="0"/>
                    </a:cubicBezTo>
                    <a:cubicBezTo>
                      <a:pt x="182412" y="0"/>
                      <a:pt x="194169" y="51534"/>
                      <a:pt x="196845" y="61039"/>
                    </a:cubicBezTo>
                    <a:lnTo>
                      <a:pt x="162136" y="61039"/>
                    </a:lnTo>
                    <a:cubicBezTo>
                      <a:pt x="160165" y="54914"/>
                      <a:pt x="146507" y="29780"/>
                      <a:pt x="104970" y="29780"/>
                    </a:cubicBezTo>
                    <a:cubicBezTo>
                      <a:pt x="55899" y="29780"/>
                      <a:pt x="35412" y="57378"/>
                      <a:pt x="35412" y="94268"/>
                    </a:cubicBezTo>
                    <a:cubicBezTo>
                      <a:pt x="35412" y="135031"/>
                      <a:pt x="64981" y="156504"/>
                      <a:pt x="103069" y="156504"/>
                    </a:cubicBezTo>
                    <a:cubicBezTo>
                      <a:pt x="143620" y="156504"/>
                      <a:pt x="161432" y="132356"/>
                      <a:pt x="164812" y="118628"/>
                    </a:cubicBezTo>
                    <a:lnTo>
                      <a:pt x="199449" y="118628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13" name="Google Shape;2813;p42"/>
              <p:cNvSpPr/>
              <p:nvPr/>
            </p:nvSpPr>
            <p:spPr>
              <a:xfrm>
                <a:off x="-2459704" y="-2554891"/>
                <a:ext cx="34637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34637" h="177483" extrusionOk="0">
                    <a:moveTo>
                      <a:pt x="0" y="0"/>
                    </a:moveTo>
                    <a:lnTo>
                      <a:pt x="34638" y="0"/>
                    </a:lnTo>
                    <a:lnTo>
                      <a:pt x="34638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14" name="Google Shape;2814;p42"/>
              <p:cNvSpPr/>
              <p:nvPr/>
            </p:nvSpPr>
            <p:spPr>
              <a:xfrm>
                <a:off x="-2388386" y="-2559256"/>
                <a:ext cx="186354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186354" h="186284" extrusionOk="0">
                    <a:moveTo>
                      <a:pt x="150661" y="58363"/>
                    </a:moveTo>
                    <a:cubicBezTo>
                      <a:pt x="145028" y="42523"/>
                      <a:pt x="130666" y="28795"/>
                      <a:pt x="88425" y="28795"/>
                    </a:cubicBezTo>
                    <a:cubicBezTo>
                      <a:pt x="64981" y="28795"/>
                      <a:pt x="41326" y="34638"/>
                      <a:pt x="41326" y="51042"/>
                    </a:cubicBezTo>
                    <a:cubicBezTo>
                      <a:pt x="41326" y="58645"/>
                      <a:pt x="45691" y="66671"/>
                      <a:pt x="81103" y="71036"/>
                    </a:cubicBezTo>
                    <a:lnTo>
                      <a:pt x="123133" y="77372"/>
                    </a:lnTo>
                    <a:cubicBezTo>
                      <a:pt x="162911" y="83497"/>
                      <a:pt x="186355" y="98845"/>
                      <a:pt x="186355" y="128625"/>
                    </a:cubicBezTo>
                    <a:cubicBezTo>
                      <a:pt x="186355" y="170655"/>
                      <a:pt x="146296" y="186284"/>
                      <a:pt x="98915" y="186284"/>
                    </a:cubicBezTo>
                    <a:cubicBezTo>
                      <a:pt x="22740" y="186284"/>
                      <a:pt x="4154" y="148689"/>
                      <a:pt x="0" y="135243"/>
                    </a:cubicBezTo>
                    <a:lnTo>
                      <a:pt x="33441" y="124753"/>
                    </a:lnTo>
                    <a:cubicBezTo>
                      <a:pt x="39777" y="137707"/>
                      <a:pt x="52942" y="156504"/>
                      <a:pt x="99830" y="156504"/>
                    </a:cubicBezTo>
                    <a:cubicBezTo>
                      <a:pt x="128132" y="156504"/>
                      <a:pt x="151576" y="147211"/>
                      <a:pt x="151576" y="131863"/>
                    </a:cubicBezTo>
                    <a:cubicBezTo>
                      <a:pt x="151576" y="120388"/>
                      <a:pt x="138411" y="112784"/>
                      <a:pt x="112996" y="109616"/>
                    </a:cubicBezTo>
                    <a:lnTo>
                      <a:pt x="70473" y="103773"/>
                    </a:lnTo>
                    <a:cubicBezTo>
                      <a:pt x="29428" y="98141"/>
                      <a:pt x="6477" y="80329"/>
                      <a:pt x="6477" y="53224"/>
                    </a:cubicBezTo>
                    <a:cubicBezTo>
                      <a:pt x="6477" y="0"/>
                      <a:pt x="75612" y="0"/>
                      <a:pt x="89270" y="0"/>
                    </a:cubicBezTo>
                    <a:cubicBezTo>
                      <a:pt x="165727" y="0"/>
                      <a:pt x="178892" y="35412"/>
                      <a:pt x="183257" y="47592"/>
                    </a:cubicBezTo>
                    <a:lnTo>
                      <a:pt x="150520" y="58363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15" name="Google Shape;2815;p42"/>
              <p:cNvSpPr/>
              <p:nvPr/>
            </p:nvSpPr>
            <p:spPr>
              <a:xfrm>
                <a:off x="-3569383" y="-2266242"/>
                <a:ext cx="194662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194662" h="186284" extrusionOk="0">
                    <a:moveTo>
                      <a:pt x="194521" y="90819"/>
                    </a:moveTo>
                    <a:lnTo>
                      <a:pt x="194521" y="183820"/>
                    </a:lnTo>
                    <a:lnTo>
                      <a:pt x="173542" y="183820"/>
                    </a:lnTo>
                    <a:lnTo>
                      <a:pt x="166713" y="165515"/>
                    </a:lnTo>
                    <a:cubicBezTo>
                      <a:pt x="153266" y="174316"/>
                      <a:pt x="134750" y="186284"/>
                      <a:pt x="100323" y="186284"/>
                    </a:cubicBezTo>
                    <a:cubicBezTo>
                      <a:pt x="54914" y="186284"/>
                      <a:pt x="0" y="164037"/>
                      <a:pt x="0" y="93494"/>
                    </a:cubicBezTo>
                    <a:cubicBezTo>
                      <a:pt x="0" y="46113"/>
                      <a:pt x="28583" y="0"/>
                      <a:pt x="99408" y="0"/>
                    </a:cubicBezTo>
                    <a:cubicBezTo>
                      <a:pt x="140171" y="0"/>
                      <a:pt x="184876" y="15136"/>
                      <a:pt x="193395" y="59842"/>
                    </a:cubicBezTo>
                    <a:lnTo>
                      <a:pt x="157983" y="59842"/>
                    </a:lnTo>
                    <a:cubicBezTo>
                      <a:pt x="153829" y="50830"/>
                      <a:pt x="144324" y="29780"/>
                      <a:pt x="103562" y="29780"/>
                    </a:cubicBezTo>
                    <a:cubicBezTo>
                      <a:pt x="47874" y="29780"/>
                      <a:pt x="34708" y="67375"/>
                      <a:pt x="34708" y="92016"/>
                    </a:cubicBezTo>
                    <a:cubicBezTo>
                      <a:pt x="34708" y="134046"/>
                      <a:pt x="63010" y="155518"/>
                      <a:pt x="100605" y="155518"/>
                    </a:cubicBezTo>
                    <a:cubicBezTo>
                      <a:pt x="134820" y="155518"/>
                      <a:pt x="153829" y="143550"/>
                      <a:pt x="162136" y="118628"/>
                    </a:cubicBezTo>
                    <a:lnTo>
                      <a:pt x="99901" y="118628"/>
                    </a:lnTo>
                    <a:lnTo>
                      <a:pt x="99901" y="90819"/>
                    </a:lnTo>
                    <a:lnTo>
                      <a:pt x="194662" y="9081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16" name="Google Shape;2816;p42"/>
              <p:cNvSpPr/>
              <p:nvPr/>
            </p:nvSpPr>
            <p:spPr>
              <a:xfrm>
                <a:off x="-3336000" y="-2261807"/>
                <a:ext cx="183890" cy="177554"/>
              </a:xfrm>
              <a:custGeom>
                <a:avLst/>
                <a:gdLst/>
                <a:ahLst/>
                <a:cxnLst/>
                <a:rect l="l" t="t" r="r" b="b"/>
                <a:pathLst>
                  <a:path w="183890" h="177554" extrusionOk="0">
                    <a:moveTo>
                      <a:pt x="0" y="0"/>
                    </a:moveTo>
                    <a:lnTo>
                      <a:pt x="106730" y="0"/>
                    </a:lnTo>
                    <a:cubicBezTo>
                      <a:pt x="148760" y="0"/>
                      <a:pt x="179033" y="9504"/>
                      <a:pt x="179033" y="53013"/>
                    </a:cubicBezTo>
                    <a:cubicBezTo>
                      <a:pt x="179033" y="85750"/>
                      <a:pt x="155589" y="103773"/>
                      <a:pt x="129469" y="105251"/>
                    </a:cubicBezTo>
                    <a:lnTo>
                      <a:pt x="183890" y="177554"/>
                    </a:lnTo>
                    <a:lnTo>
                      <a:pt x="141156" y="177554"/>
                    </a:lnTo>
                    <a:lnTo>
                      <a:pt x="89622" y="107715"/>
                    </a:lnTo>
                    <a:lnTo>
                      <a:pt x="34708" y="107715"/>
                    </a:lnTo>
                    <a:lnTo>
                      <a:pt x="34708" y="177554"/>
                    </a:lnTo>
                    <a:lnTo>
                      <a:pt x="70" y="177554"/>
                    </a:lnTo>
                    <a:lnTo>
                      <a:pt x="70" y="70"/>
                    </a:lnTo>
                    <a:close/>
                    <a:moveTo>
                      <a:pt x="101590" y="78850"/>
                    </a:moveTo>
                    <a:cubicBezTo>
                      <a:pt x="129892" y="78850"/>
                      <a:pt x="144324" y="74697"/>
                      <a:pt x="144324" y="53717"/>
                    </a:cubicBezTo>
                    <a:cubicBezTo>
                      <a:pt x="144324" y="32737"/>
                      <a:pt x="129892" y="28795"/>
                      <a:pt x="101590" y="28795"/>
                    </a:cubicBezTo>
                    <a:lnTo>
                      <a:pt x="34708" y="28795"/>
                    </a:lnTo>
                    <a:lnTo>
                      <a:pt x="34708" y="78850"/>
                    </a:lnTo>
                    <a:lnTo>
                      <a:pt x="101590" y="7885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17" name="Google Shape;2817;p42"/>
              <p:cNvSpPr/>
              <p:nvPr/>
            </p:nvSpPr>
            <p:spPr>
              <a:xfrm>
                <a:off x="-3125497" y="-2266242"/>
                <a:ext cx="211488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211488" h="186284" extrusionOk="0">
                    <a:moveTo>
                      <a:pt x="105744" y="0"/>
                    </a:moveTo>
                    <a:cubicBezTo>
                      <a:pt x="183890" y="0"/>
                      <a:pt x="211488" y="45902"/>
                      <a:pt x="211488" y="94480"/>
                    </a:cubicBezTo>
                    <a:cubicBezTo>
                      <a:pt x="211488" y="131370"/>
                      <a:pt x="189734" y="186284"/>
                      <a:pt x="105744" y="186284"/>
                    </a:cubicBezTo>
                    <a:cubicBezTo>
                      <a:pt x="21754" y="186284"/>
                      <a:pt x="0" y="131370"/>
                      <a:pt x="0" y="94480"/>
                    </a:cubicBezTo>
                    <a:cubicBezTo>
                      <a:pt x="0" y="45902"/>
                      <a:pt x="27598" y="0"/>
                      <a:pt x="105744" y="0"/>
                    </a:cubicBezTo>
                    <a:close/>
                    <a:moveTo>
                      <a:pt x="176780" y="92579"/>
                    </a:moveTo>
                    <a:cubicBezTo>
                      <a:pt x="176780" y="49845"/>
                      <a:pt x="146296" y="29850"/>
                      <a:pt x="105744" y="29850"/>
                    </a:cubicBezTo>
                    <a:cubicBezTo>
                      <a:pt x="65192" y="29850"/>
                      <a:pt x="34708" y="49845"/>
                      <a:pt x="34708" y="92579"/>
                    </a:cubicBezTo>
                    <a:cubicBezTo>
                      <a:pt x="34708" y="142846"/>
                      <a:pt x="72585" y="156574"/>
                      <a:pt x="105744" y="156574"/>
                    </a:cubicBezTo>
                    <a:cubicBezTo>
                      <a:pt x="138903" y="156574"/>
                      <a:pt x="176780" y="142916"/>
                      <a:pt x="176780" y="92579"/>
                    </a:cubicBez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18" name="Google Shape;2818;p42"/>
              <p:cNvSpPr/>
              <p:nvPr/>
            </p:nvSpPr>
            <p:spPr>
              <a:xfrm>
                <a:off x="-2878667" y="-2261807"/>
                <a:ext cx="188537" cy="181919"/>
              </a:xfrm>
              <a:custGeom>
                <a:avLst/>
                <a:gdLst/>
                <a:ahLst/>
                <a:cxnLst/>
                <a:rect l="l" t="t" r="r" b="b"/>
                <a:pathLst>
                  <a:path w="188537" h="181919" extrusionOk="0">
                    <a:moveTo>
                      <a:pt x="188537" y="101309"/>
                    </a:moveTo>
                    <a:cubicBezTo>
                      <a:pt x="188537" y="158475"/>
                      <a:pt x="152139" y="181919"/>
                      <a:pt x="94269" y="181919"/>
                    </a:cubicBezTo>
                    <a:cubicBezTo>
                      <a:pt x="36398" y="181919"/>
                      <a:pt x="0" y="158475"/>
                      <a:pt x="0" y="101309"/>
                    </a:cubicBezTo>
                    <a:lnTo>
                      <a:pt x="0" y="0"/>
                    </a:lnTo>
                    <a:lnTo>
                      <a:pt x="34708" y="0"/>
                    </a:lnTo>
                    <a:lnTo>
                      <a:pt x="34708" y="98915"/>
                    </a:lnTo>
                    <a:cubicBezTo>
                      <a:pt x="34708" y="128202"/>
                      <a:pt x="45198" y="152139"/>
                      <a:pt x="94269" y="152139"/>
                    </a:cubicBezTo>
                    <a:cubicBezTo>
                      <a:pt x="143339" y="152139"/>
                      <a:pt x="153829" y="128202"/>
                      <a:pt x="153829" y="98915"/>
                    </a:cubicBezTo>
                    <a:lnTo>
                      <a:pt x="153829" y="0"/>
                    </a:lnTo>
                    <a:lnTo>
                      <a:pt x="188467" y="0"/>
                    </a:lnTo>
                    <a:lnTo>
                      <a:pt x="188467" y="10130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19" name="Google Shape;2819;p42"/>
              <p:cNvSpPr/>
              <p:nvPr/>
            </p:nvSpPr>
            <p:spPr>
              <a:xfrm>
                <a:off x="-2643242" y="-2261807"/>
                <a:ext cx="178258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78258" h="177483" extrusionOk="0">
                    <a:moveTo>
                      <a:pt x="0" y="0"/>
                    </a:moveTo>
                    <a:lnTo>
                      <a:pt x="98915" y="0"/>
                    </a:lnTo>
                    <a:cubicBezTo>
                      <a:pt x="128977" y="0"/>
                      <a:pt x="178258" y="0"/>
                      <a:pt x="178258" y="54421"/>
                    </a:cubicBezTo>
                    <a:cubicBezTo>
                      <a:pt x="178258" y="108842"/>
                      <a:pt x="128906" y="108631"/>
                      <a:pt x="98915" y="108631"/>
                    </a:cubicBezTo>
                    <a:lnTo>
                      <a:pt x="34708" y="108631"/>
                    </a:lnTo>
                    <a:lnTo>
                      <a:pt x="34708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  <a:moveTo>
                      <a:pt x="106518" y="78850"/>
                    </a:moveTo>
                    <a:cubicBezTo>
                      <a:pt x="126301" y="78850"/>
                      <a:pt x="143620" y="77161"/>
                      <a:pt x="143620" y="54210"/>
                    </a:cubicBezTo>
                    <a:cubicBezTo>
                      <a:pt x="143620" y="31259"/>
                      <a:pt x="126301" y="29780"/>
                      <a:pt x="106518" y="29780"/>
                    </a:cubicBezTo>
                    <a:lnTo>
                      <a:pt x="34708" y="29780"/>
                    </a:lnTo>
                    <a:lnTo>
                      <a:pt x="34708" y="78850"/>
                    </a:lnTo>
                    <a:lnTo>
                      <a:pt x="106518" y="7885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20" name="Google Shape;2820;p42"/>
              <p:cNvSpPr/>
              <p:nvPr/>
            </p:nvSpPr>
            <p:spPr>
              <a:xfrm>
                <a:off x="-2434993" y="-2261807"/>
                <a:ext cx="162136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62136" h="177483" extrusionOk="0">
                    <a:moveTo>
                      <a:pt x="70" y="0"/>
                    </a:moveTo>
                    <a:lnTo>
                      <a:pt x="159250" y="0"/>
                    </a:lnTo>
                    <a:lnTo>
                      <a:pt x="159250" y="29780"/>
                    </a:lnTo>
                    <a:lnTo>
                      <a:pt x="34708" y="29780"/>
                    </a:lnTo>
                    <a:lnTo>
                      <a:pt x="34708" y="71036"/>
                    </a:lnTo>
                    <a:lnTo>
                      <a:pt x="141931" y="71036"/>
                    </a:lnTo>
                    <a:lnTo>
                      <a:pt x="141931" y="100816"/>
                    </a:lnTo>
                    <a:lnTo>
                      <a:pt x="34708" y="100816"/>
                    </a:lnTo>
                    <a:lnTo>
                      <a:pt x="34708" y="147704"/>
                    </a:lnTo>
                    <a:lnTo>
                      <a:pt x="162136" y="147704"/>
                    </a:lnTo>
                    <a:lnTo>
                      <a:pt x="162136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grpSp>
          <p:nvGrpSpPr>
            <p:cNvPr id="2821" name="Google Shape;2821;p42"/>
            <p:cNvGrpSpPr/>
            <p:nvPr/>
          </p:nvGrpSpPr>
          <p:grpSpPr>
            <a:xfrm>
              <a:off x="8591436" y="152684"/>
              <a:ext cx="362925" cy="217007"/>
              <a:chOff x="-3631407" y="-3502692"/>
              <a:chExt cx="1428037" cy="853884"/>
            </a:xfrm>
          </p:grpSpPr>
          <p:sp>
            <p:nvSpPr>
              <p:cNvPr id="2822" name="Google Shape;2822;p42"/>
              <p:cNvSpPr/>
              <p:nvPr/>
            </p:nvSpPr>
            <p:spPr>
              <a:xfrm>
                <a:off x="-3631407" y="-3321841"/>
                <a:ext cx="1428037" cy="673033"/>
              </a:xfrm>
              <a:custGeom>
                <a:avLst/>
                <a:gdLst/>
                <a:ahLst/>
                <a:cxnLst/>
                <a:rect l="l" t="t" r="r" b="b"/>
                <a:pathLst>
                  <a:path w="1428037" h="673033" extrusionOk="0">
                    <a:moveTo>
                      <a:pt x="1182405" y="644379"/>
                    </a:moveTo>
                    <a:lnTo>
                      <a:pt x="1077505" y="582425"/>
                    </a:lnTo>
                    <a:cubicBezTo>
                      <a:pt x="1098415" y="585101"/>
                      <a:pt x="1116790" y="575808"/>
                      <a:pt x="1133898" y="563487"/>
                    </a:cubicBezTo>
                    <a:lnTo>
                      <a:pt x="1165790" y="602490"/>
                    </a:lnTo>
                    <a:lnTo>
                      <a:pt x="1146288" y="554124"/>
                    </a:lnTo>
                    <a:cubicBezTo>
                      <a:pt x="1167550" y="537509"/>
                      <a:pt x="1184869" y="519556"/>
                      <a:pt x="1206553" y="519064"/>
                    </a:cubicBezTo>
                    <a:cubicBezTo>
                      <a:pt x="1265761" y="517585"/>
                      <a:pt x="1224294" y="588691"/>
                      <a:pt x="1245907" y="588902"/>
                    </a:cubicBezTo>
                    <a:cubicBezTo>
                      <a:pt x="1270055" y="589114"/>
                      <a:pt x="1296315" y="509770"/>
                      <a:pt x="1238304" y="474921"/>
                    </a:cubicBezTo>
                    <a:cubicBezTo>
                      <a:pt x="1178251" y="438594"/>
                      <a:pt x="1125801" y="491043"/>
                      <a:pt x="1083349" y="482102"/>
                    </a:cubicBezTo>
                    <a:lnTo>
                      <a:pt x="1242528" y="410996"/>
                    </a:lnTo>
                    <a:lnTo>
                      <a:pt x="1009990" y="410996"/>
                    </a:lnTo>
                    <a:lnTo>
                      <a:pt x="1001682" y="395367"/>
                    </a:lnTo>
                    <a:cubicBezTo>
                      <a:pt x="1043853" y="414305"/>
                      <a:pt x="1073774" y="396775"/>
                      <a:pt x="1093839" y="376992"/>
                    </a:cubicBezTo>
                    <a:lnTo>
                      <a:pt x="1160087" y="386567"/>
                    </a:lnTo>
                    <a:lnTo>
                      <a:pt x="1105385" y="365164"/>
                    </a:lnTo>
                    <a:cubicBezTo>
                      <a:pt x="1118479" y="351506"/>
                      <a:pt x="1129533" y="340876"/>
                      <a:pt x="1143331" y="346156"/>
                    </a:cubicBezTo>
                    <a:cubicBezTo>
                      <a:pt x="1162974" y="353689"/>
                      <a:pt x="1174449" y="370937"/>
                      <a:pt x="1208594" y="371289"/>
                    </a:cubicBezTo>
                    <a:cubicBezTo>
                      <a:pt x="1266183" y="371923"/>
                      <a:pt x="1308072" y="269629"/>
                      <a:pt x="1231968" y="225205"/>
                    </a:cubicBezTo>
                    <a:cubicBezTo>
                      <a:pt x="1237741" y="298142"/>
                      <a:pt x="1203737" y="301802"/>
                      <a:pt x="1144810" y="263081"/>
                    </a:cubicBezTo>
                    <a:lnTo>
                      <a:pt x="1165015" y="230063"/>
                    </a:lnTo>
                    <a:lnTo>
                      <a:pt x="1134813" y="256604"/>
                    </a:lnTo>
                    <a:cubicBezTo>
                      <a:pt x="1078139" y="231400"/>
                      <a:pt x="1050541" y="281456"/>
                      <a:pt x="1026675" y="297719"/>
                    </a:cubicBezTo>
                    <a:cubicBezTo>
                      <a:pt x="1002809" y="313841"/>
                      <a:pt x="980984" y="281456"/>
                      <a:pt x="951978" y="319966"/>
                    </a:cubicBezTo>
                    <a:cubicBezTo>
                      <a:pt x="995205" y="305745"/>
                      <a:pt x="1017241" y="347071"/>
                      <a:pt x="1045684" y="319966"/>
                    </a:cubicBezTo>
                    <a:cubicBezTo>
                      <a:pt x="1033926" y="393184"/>
                      <a:pt x="991826" y="297719"/>
                      <a:pt x="950007" y="334258"/>
                    </a:cubicBezTo>
                    <a:cubicBezTo>
                      <a:pt x="986335" y="336933"/>
                      <a:pt x="1005273" y="369459"/>
                      <a:pt x="1034208" y="369459"/>
                    </a:cubicBezTo>
                    <a:cubicBezTo>
                      <a:pt x="1087503" y="369459"/>
                      <a:pt x="1039981" y="266953"/>
                      <a:pt x="1115030" y="266953"/>
                    </a:cubicBezTo>
                    <a:lnTo>
                      <a:pt x="1102569" y="258998"/>
                    </a:lnTo>
                    <a:cubicBezTo>
                      <a:pt x="1145162" y="254985"/>
                      <a:pt x="1147274" y="297508"/>
                      <a:pt x="1211410" y="298282"/>
                    </a:cubicBezTo>
                    <a:cubicBezTo>
                      <a:pt x="1218028" y="307927"/>
                      <a:pt x="1194655" y="308702"/>
                      <a:pt x="1178251" y="303070"/>
                    </a:cubicBezTo>
                    <a:cubicBezTo>
                      <a:pt x="1175576" y="316728"/>
                      <a:pt x="1265268" y="347212"/>
                      <a:pt x="1243725" y="245270"/>
                    </a:cubicBezTo>
                    <a:cubicBezTo>
                      <a:pt x="1272027" y="260547"/>
                      <a:pt x="1265831" y="324754"/>
                      <a:pt x="1239360" y="349113"/>
                    </a:cubicBezTo>
                    <a:cubicBezTo>
                      <a:pt x="1234221" y="353830"/>
                      <a:pt x="1229433" y="356153"/>
                      <a:pt x="1226265" y="351225"/>
                    </a:cubicBezTo>
                    <a:cubicBezTo>
                      <a:pt x="1219014" y="340312"/>
                      <a:pt x="1237530" y="340524"/>
                      <a:pt x="1242810" y="323979"/>
                    </a:cubicBezTo>
                    <a:cubicBezTo>
                      <a:pt x="1222745" y="341439"/>
                      <a:pt x="1188530" y="339960"/>
                      <a:pt x="1165086" y="318347"/>
                    </a:cubicBezTo>
                    <a:cubicBezTo>
                      <a:pt x="1141783" y="296593"/>
                      <a:pt x="1106793" y="270192"/>
                      <a:pt x="1091727" y="315953"/>
                    </a:cubicBezTo>
                    <a:cubicBezTo>
                      <a:pt x="1076801" y="361715"/>
                      <a:pt x="1064270" y="382906"/>
                      <a:pt x="1036672" y="383399"/>
                    </a:cubicBezTo>
                    <a:cubicBezTo>
                      <a:pt x="998725" y="384032"/>
                      <a:pt x="958526" y="320389"/>
                      <a:pt x="916355" y="355590"/>
                    </a:cubicBezTo>
                    <a:cubicBezTo>
                      <a:pt x="996824" y="363052"/>
                      <a:pt x="1015833" y="490973"/>
                      <a:pt x="1086658" y="492592"/>
                    </a:cubicBezTo>
                    <a:cubicBezTo>
                      <a:pt x="1141712" y="492592"/>
                      <a:pt x="1154103" y="468444"/>
                      <a:pt x="1189938" y="468444"/>
                    </a:cubicBezTo>
                    <a:cubicBezTo>
                      <a:pt x="1225772" y="468444"/>
                      <a:pt x="1263438" y="487312"/>
                      <a:pt x="1263438" y="534552"/>
                    </a:cubicBezTo>
                    <a:cubicBezTo>
                      <a:pt x="1263438" y="563135"/>
                      <a:pt x="1248442" y="579117"/>
                      <a:pt x="1248442" y="579117"/>
                    </a:cubicBezTo>
                    <a:cubicBezTo>
                      <a:pt x="1248442" y="579117"/>
                      <a:pt x="1259495" y="555884"/>
                      <a:pt x="1253933" y="526456"/>
                    </a:cubicBezTo>
                    <a:cubicBezTo>
                      <a:pt x="1248653" y="498295"/>
                      <a:pt x="1224575" y="481117"/>
                      <a:pt x="1193106" y="481117"/>
                    </a:cubicBezTo>
                    <a:cubicBezTo>
                      <a:pt x="1148893" y="481117"/>
                      <a:pt x="1113411" y="553490"/>
                      <a:pt x="1064199" y="553490"/>
                    </a:cubicBezTo>
                    <a:cubicBezTo>
                      <a:pt x="965777" y="553490"/>
                      <a:pt x="940503" y="363827"/>
                      <a:pt x="837575" y="392973"/>
                    </a:cubicBezTo>
                    <a:cubicBezTo>
                      <a:pt x="913328" y="444156"/>
                      <a:pt x="921635" y="526033"/>
                      <a:pt x="962398" y="557433"/>
                    </a:cubicBezTo>
                    <a:cubicBezTo>
                      <a:pt x="1003724" y="589254"/>
                      <a:pt x="1052935" y="576230"/>
                      <a:pt x="1080181" y="600237"/>
                    </a:cubicBezTo>
                    <a:cubicBezTo>
                      <a:pt x="1091234" y="609953"/>
                      <a:pt x="1095951" y="626427"/>
                      <a:pt x="1099541" y="644309"/>
                    </a:cubicBezTo>
                    <a:lnTo>
                      <a:pt x="1090178" y="644309"/>
                    </a:lnTo>
                    <a:cubicBezTo>
                      <a:pt x="1086798" y="635157"/>
                      <a:pt x="1081870" y="626568"/>
                      <a:pt x="1073704" y="619387"/>
                    </a:cubicBezTo>
                    <a:cubicBezTo>
                      <a:pt x="1050119" y="594605"/>
                      <a:pt x="979294" y="605517"/>
                      <a:pt x="946698" y="570387"/>
                    </a:cubicBezTo>
                    <a:cubicBezTo>
                      <a:pt x="914243" y="535186"/>
                      <a:pt x="890376" y="429582"/>
                      <a:pt x="826310" y="413390"/>
                    </a:cubicBezTo>
                    <a:cubicBezTo>
                      <a:pt x="882139" y="449225"/>
                      <a:pt x="894601" y="541663"/>
                      <a:pt x="934589" y="587002"/>
                    </a:cubicBezTo>
                    <a:cubicBezTo>
                      <a:pt x="974507" y="632341"/>
                      <a:pt x="1027309" y="608263"/>
                      <a:pt x="1051597" y="632059"/>
                    </a:cubicBezTo>
                    <a:cubicBezTo>
                      <a:pt x="1055892" y="636283"/>
                      <a:pt x="1059482" y="640296"/>
                      <a:pt x="1062791" y="644309"/>
                    </a:cubicBezTo>
                    <a:lnTo>
                      <a:pt x="1016960" y="644309"/>
                    </a:lnTo>
                    <a:cubicBezTo>
                      <a:pt x="1012947" y="643605"/>
                      <a:pt x="1008582" y="643042"/>
                      <a:pt x="1003724" y="643042"/>
                    </a:cubicBezTo>
                    <a:cubicBezTo>
                      <a:pt x="996332" y="643042"/>
                      <a:pt x="988799" y="643605"/>
                      <a:pt x="981266" y="644309"/>
                    </a:cubicBezTo>
                    <a:lnTo>
                      <a:pt x="918115" y="644309"/>
                    </a:lnTo>
                    <a:cubicBezTo>
                      <a:pt x="909807" y="641774"/>
                      <a:pt x="902134" y="637339"/>
                      <a:pt x="895305" y="630229"/>
                    </a:cubicBezTo>
                    <a:cubicBezTo>
                      <a:pt x="863553" y="596788"/>
                      <a:pt x="866510" y="561516"/>
                      <a:pt x="869044" y="519979"/>
                    </a:cubicBezTo>
                    <a:cubicBezTo>
                      <a:pt x="875170" y="559052"/>
                      <a:pt x="882773" y="648885"/>
                      <a:pt x="949937" y="638818"/>
                    </a:cubicBezTo>
                    <a:cubicBezTo>
                      <a:pt x="865454" y="609953"/>
                      <a:pt x="914595" y="465206"/>
                      <a:pt x="811315" y="428104"/>
                    </a:cubicBezTo>
                    <a:cubicBezTo>
                      <a:pt x="800121" y="424021"/>
                      <a:pt x="803922" y="387623"/>
                      <a:pt x="832083" y="382202"/>
                    </a:cubicBezTo>
                    <a:cubicBezTo>
                      <a:pt x="776325" y="392903"/>
                      <a:pt x="776677" y="372486"/>
                      <a:pt x="816032" y="331512"/>
                    </a:cubicBezTo>
                    <a:cubicBezTo>
                      <a:pt x="791813" y="347001"/>
                      <a:pt x="765272" y="342495"/>
                      <a:pt x="759428" y="360025"/>
                    </a:cubicBezTo>
                    <a:cubicBezTo>
                      <a:pt x="759428" y="360025"/>
                      <a:pt x="805119" y="431765"/>
                      <a:pt x="805119" y="445775"/>
                    </a:cubicBezTo>
                    <a:cubicBezTo>
                      <a:pt x="805119" y="459785"/>
                      <a:pt x="775058" y="516318"/>
                      <a:pt x="771678" y="518148"/>
                    </a:cubicBezTo>
                    <a:cubicBezTo>
                      <a:pt x="760414" y="524203"/>
                      <a:pt x="723734" y="524485"/>
                      <a:pt x="714371" y="521739"/>
                    </a:cubicBezTo>
                    <a:cubicBezTo>
                      <a:pt x="704726" y="518782"/>
                      <a:pt x="693321" y="487946"/>
                      <a:pt x="697756" y="478371"/>
                    </a:cubicBezTo>
                    <a:cubicBezTo>
                      <a:pt x="704796" y="463446"/>
                      <a:pt x="761329" y="451125"/>
                      <a:pt x="762315" y="429019"/>
                    </a:cubicBezTo>
                    <a:cubicBezTo>
                      <a:pt x="763019" y="411630"/>
                      <a:pt x="739505" y="409940"/>
                      <a:pt x="740279" y="419092"/>
                    </a:cubicBezTo>
                    <a:cubicBezTo>
                      <a:pt x="753867" y="423669"/>
                      <a:pt x="759780" y="443733"/>
                      <a:pt x="719792" y="453026"/>
                    </a:cubicBezTo>
                    <a:lnTo>
                      <a:pt x="728803" y="438594"/>
                    </a:lnTo>
                    <a:cubicBezTo>
                      <a:pt x="728803" y="438594"/>
                      <a:pt x="699164" y="462249"/>
                      <a:pt x="697686" y="463235"/>
                    </a:cubicBezTo>
                    <a:cubicBezTo>
                      <a:pt x="696207" y="464220"/>
                      <a:pt x="689237" y="464713"/>
                      <a:pt x="684872" y="463375"/>
                    </a:cubicBezTo>
                    <a:cubicBezTo>
                      <a:pt x="680507" y="461967"/>
                      <a:pt x="637773" y="441480"/>
                      <a:pt x="645025" y="421134"/>
                    </a:cubicBezTo>
                    <a:cubicBezTo>
                      <a:pt x="645025" y="421134"/>
                      <a:pt x="658049" y="426766"/>
                      <a:pt x="690364" y="426766"/>
                    </a:cubicBezTo>
                    <a:cubicBezTo>
                      <a:pt x="722678" y="426766"/>
                      <a:pt x="725846" y="412686"/>
                      <a:pt x="725846" y="412686"/>
                    </a:cubicBezTo>
                    <a:cubicBezTo>
                      <a:pt x="725846" y="412686"/>
                      <a:pt x="708528" y="417121"/>
                      <a:pt x="690857" y="417121"/>
                    </a:cubicBezTo>
                    <a:cubicBezTo>
                      <a:pt x="673186" y="417121"/>
                      <a:pt x="655796" y="412686"/>
                      <a:pt x="655796" y="412686"/>
                    </a:cubicBezTo>
                    <a:cubicBezTo>
                      <a:pt x="641716" y="409447"/>
                      <a:pt x="656641" y="391706"/>
                      <a:pt x="661569" y="391495"/>
                    </a:cubicBezTo>
                    <a:lnTo>
                      <a:pt x="695221" y="391495"/>
                    </a:lnTo>
                    <a:cubicBezTo>
                      <a:pt x="697263" y="391495"/>
                      <a:pt x="700079" y="386778"/>
                      <a:pt x="695503" y="386496"/>
                    </a:cubicBezTo>
                    <a:cubicBezTo>
                      <a:pt x="692124" y="386426"/>
                      <a:pt x="670651" y="385863"/>
                      <a:pt x="668962" y="380582"/>
                    </a:cubicBezTo>
                    <a:cubicBezTo>
                      <a:pt x="666075" y="371571"/>
                      <a:pt x="660302" y="315249"/>
                      <a:pt x="660302" y="315249"/>
                    </a:cubicBezTo>
                    <a:cubicBezTo>
                      <a:pt x="660302" y="315249"/>
                      <a:pt x="667624" y="297719"/>
                      <a:pt x="661499" y="291876"/>
                    </a:cubicBezTo>
                    <a:cubicBezTo>
                      <a:pt x="655444" y="286032"/>
                      <a:pt x="652488" y="289060"/>
                      <a:pt x="652488" y="289060"/>
                    </a:cubicBezTo>
                    <a:cubicBezTo>
                      <a:pt x="666427" y="367347"/>
                      <a:pt x="606444" y="416065"/>
                      <a:pt x="572159" y="406631"/>
                    </a:cubicBezTo>
                    <a:lnTo>
                      <a:pt x="568146" y="405927"/>
                    </a:lnTo>
                    <a:cubicBezTo>
                      <a:pt x="575819" y="411700"/>
                      <a:pt x="585746" y="417051"/>
                      <a:pt x="598630" y="421345"/>
                    </a:cubicBezTo>
                    <a:cubicBezTo>
                      <a:pt x="534634" y="434933"/>
                      <a:pt x="508515" y="395930"/>
                      <a:pt x="498236" y="372275"/>
                    </a:cubicBezTo>
                    <a:cubicBezTo>
                      <a:pt x="492675" y="375091"/>
                      <a:pt x="492463" y="390298"/>
                      <a:pt x="493238" y="400014"/>
                    </a:cubicBezTo>
                    <a:cubicBezTo>
                      <a:pt x="479932" y="385440"/>
                      <a:pt x="471906" y="363052"/>
                      <a:pt x="484085" y="346719"/>
                    </a:cubicBezTo>
                    <a:cubicBezTo>
                      <a:pt x="467752" y="354604"/>
                      <a:pt x="467118" y="357068"/>
                      <a:pt x="467118" y="357068"/>
                    </a:cubicBezTo>
                    <a:cubicBezTo>
                      <a:pt x="467752" y="343621"/>
                      <a:pt x="491266" y="334892"/>
                      <a:pt x="503164" y="319192"/>
                    </a:cubicBezTo>
                    <a:cubicBezTo>
                      <a:pt x="514851" y="303563"/>
                      <a:pt x="512528" y="279485"/>
                      <a:pt x="487183" y="269347"/>
                    </a:cubicBezTo>
                    <a:cubicBezTo>
                      <a:pt x="488873" y="293495"/>
                      <a:pt x="476904" y="309969"/>
                      <a:pt x="452475" y="318136"/>
                    </a:cubicBezTo>
                    <a:cubicBezTo>
                      <a:pt x="428820" y="325950"/>
                      <a:pt x="432833" y="304478"/>
                      <a:pt x="410867" y="309265"/>
                    </a:cubicBezTo>
                    <a:cubicBezTo>
                      <a:pt x="446772" y="317432"/>
                      <a:pt x="444871" y="366995"/>
                      <a:pt x="480706" y="387412"/>
                    </a:cubicBezTo>
                    <a:cubicBezTo>
                      <a:pt x="432833" y="376147"/>
                      <a:pt x="424666" y="311166"/>
                      <a:pt x="366373" y="317573"/>
                    </a:cubicBezTo>
                    <a:cubicBezTo>
                      <a:pt x="399814" y="269910"/>
                      <a:pt x="452756" y="310884"/>
                      <a:pt x="474722" y="277795"/>
                    </a:cubicBezTo>
                    <a:cubicBezTo>
                      <a:pt x="418048" y="290749"/>
                      <a:pt x="379468" y="242946"/>
                      <a:pt x="372920" y="190497"/>
                    </a:cubicBezTo>
                    <a:cubicBezTo>
                      <a:pt x="362923" y="110238"/>
                      <a:pt x="295196" y="149804"/>
                      <a:pt x="296252" y="110238"/>
                    </a:cubicBezTo>
                    <a:cubicBezTo>
                      <a:pt x="330327" y="125656"/>
                      <a:pt x="406009" y="67152"/>
                      <a:pt x="428257" y="133753"/>
                    </a:cubicBezTo>
                    <a:cubicBezTo>
                      <a:pt x="451630" y="203380"/>
                      <a:pt x="498799" y="231682"/>
                      <a:pt x="541252" y="199508"/>
                    </a:cubicBezTo>
                    <a:lnTo>
                      <a:pt x="356165" y="11746"/>
                    </a:lnTo>
                    <a:lnTo>
                      <a:pt x="379538" y="90455"/>
                    </a:lnTo>
                    <a:cubicBezTo>
                      <a:pt x="331242" y="99960"/>
                      <a:pt x="272949" y="71165"/>
                      <a:pt x="304560" y="3649"/>
                    </a:cubicBezTo>
                    <a:cubicBezTo>
                      <a:pt x="258869" y="-17612"/>
                      <a:pt x="198323" y="58422"/>
                      <a:pt x="254152" y="117982"/>
                    </a:cubicBezTo>
                    <a:cubicBezTo>
                      <a:pt x="279990" y="145369"/>
                      <a:pt x="342999" y="135301"/>
                      <a:pt x="359473" y="191553"/>
                    </a:cubicBezTo>
                    <a:lnTo>
                      <a:pt x="299491" y="186695"/>
                    </a:lnTo>
                    <a:lnTo>
                      <a:pt x="361093" y="202817"/>
                    </a:lnTo>
                    <a:lnTo>
                      <a:pt x="379468" y="257379"/>
                    </a:lnTo>
                    <a:lnTo>
                      <a:pt x="236199" y="186695"/>
                    </a:lnTo>
                    <a:lnTo>
                      <a:pt x="324484" y="289412"/>
                    </a:lnTo>
                    <a:cubicBezTo>
                      <a:pt x="272879" y="316728"/>
                      <a:pt x="260136" y="238581"/>
                      <a:pt x="193395" y="240201"/>
                    </a:cubicBezTo>
                    <a:cubicBezTo>
                      <a:pt x="146718" y="241327"/>
                      <a:pt x="94480" y="289412"/>
                      <a:pt x="116164" y="345593"/>
                    </a:cubicBezTo>
                    <a:cubicBezTo>
                      <a:pt x="185932" y="303281"/>
                      <a:pt x="208390" y="333483"/>
                      <a:pt x="238030" y="362841"/>
                    </a:cubicBezTo>
                    <a:lnTo>
                      <a:pt x="195014" y="385792"/>
                    </a:lnTo>
                    <a:lnTo>
                      <a:pt x="245844" y="370374"/>
                    </a:lnTo>
                    <a:cubicBezTo>
                      <a:pt x="263938" y="387130"/>
                      <a:pt x="286115" y="401210"/>
                      <a:pt x="322794" y="398676"/>
                    </a:cubicBezTo>
                    <a:cubicBezTo>
                      <a:pt x="383129" y="394170"/>
                      <a:pt x="436353" y="374739"/>
                      <a:pt x="449940" y="391143"/>
                    </a:cubicBezTo>
                    <a:cubicBezTo>
                      <a:pt x="460501" y="403604"/>
                      <a:pt x="448391" y="410996"/>
                      <a:pt x="426637" y="410996"/>
                    </a:cubicBezTo>
                    <a:lnTo>
                      <a:pt x="138340" y="410996"/>
                    </a:lnTo>
                    <a:lnTo>
                      <a:pt x="253941" y="472950"/>
                    </a:lnTo>
                    <a:cubicBezTo>
                      <a:pt x="242747" y="481610"/>
                      <a:pt x="210573" y="521105"/>
                      <a:pt x="188326" y="521105"/>
                    </a:cubicBezTo>
                    <a:cubicBezTo>
                      <a:pt x="166079" y="521105"/>
                      <a:pt x="116164" y="486890"/>
                      <a:pt x="102928" y="546802"/>
                    </a:cubicBezTo>
                    <a:cubicBezTo>
                      <a:pt x="154322" y="538002"/>
                      <a:pt x="180370" y="650293"/>
                      <a:pt x="288367" y="560742"/>
                    </a:cubicBezTo>
                    <a:lnTo>
                      <a:pt x="237819" y="644309"/>
                    </a:lnTo>
                    <a:lnTo>
                      <a:pt x="0" y="644309"/>
                    </a:lnTo>
                    <a:lnTo>
                      <a:pt x="0" y="673033"/>
                    </a:lnTo>
                    <a:lnTo>
                      <a:pt x="1428038" y="673033"/>
                    </a:lnTo>
                    <a:lnTo>
                      <a:pt x="1428038" y="644309"/>
                    </a:lnTo>
                    <a:lnTo>
                      <a:pt x="1181841" y="644309"/>
                    </a:lnTo>
                    <a:close/>
                    <a:moveTo>
                      <a:pt x="1125942" y="304830"/>
                    </a:moveTo>
                    <a:cubicBezTo>
                      <a:pt x="1152413" y="316235"/>
                      <a:pt x="1070395" y="396141"/>
                      <a:pt x="1045191" y="393255"/>
                    </a:cubicBezTo>
                    <a:cubicBezTo>
                      <a:pt x="1097711" y="377626"/>
                      <a:pt x="1099471" y="293354"/>
                      <a:pt x="1125942" y="304830"/>
                    </a:cubicBezTo>
                    <a:moveTo>
                      <a:pt x="1136714" y="540747"/>
                    </a:moveTo>
                    <a:cubicBezTo>
                      <a:pt x="1155300" y="491255"/>
                      <a:pt x="1213522" y="469993"/>
                      <a:pt x="1237600" y="513291"/>
                    </a:cubicBezTo>
                    <a:cubicBezTo>
                      <a:pt x="1238726" y="515473"/>
                      <a:pt x="1236896" y="517092"/>
                      <a:pt x="1232742" y="512939"/>
                    </a:cubicBezTo>
                    <a:cubicBezTo>
                      <a:pt x="1202681" y="482806"/>
                      <a:pt x="1164100" y="511460"/>
                      <a:pt x="1139952" y="542859"/>
                    </a:cubicBezTo>
                    <a:cubicBezTo>
                      <a:pt x="1136502" y="547295"/>
                      <a:pt x="1135376" y="544549"/>
                      <a:pt x="1136784" y="540747"/>
                    </a:cubicBezTo>
                    <a:moveTo>
                      <a:pt x="293718" y="10901"/>
                    </a:moveTo>
                    <a:cubicBezTo>
                      <a:pt x="278511" y="37372"/>
                      <a:pt x="281538" y="85597"/>
                      <a:pt x="342295" y="99960"/>
                    </a:cubicBezTo>
                    <a:cubicBezTo>
                      <a:pt x="240353" y="122629"/>
                      <a:pt x="242958" y="6888"/>
                      <a:pt x="293718" y="10901"/>
                    </a:cubicBezTo>
                    <a:moveTo>
                      <a:pt x="211207" y="325739"/>
                    </a:moveTo>
                    <a:cubicBezTo>
                      <a:pt x="164319" y="299902"/>
                      <a:pt x="122641" y="330597"/>
                      <a:pt x="122641" y="330597"/>
                    </a:cubicBezTo>
                    <a:cubicBezTo>
                      <a:pt x="136651" y="283991"/>
                      <a:pt x="223527" y="280119"/>
                      <a:pt x="211207" y="325739"/>
                    </a:cubicBezTo>
                    <a:moveTo>
                      <a:pt x="231835" y="307223"/>
                    </a:moveTo>
                    <a:cubicBezTo>
                      <a:pt x="224724" y="297860"/>
                      <a:pt x="218669" y="289693"/>
                      <a:pt x="211136" y="287159"/>
                    </a:cubicBezTo>
                    <a:cubicBezTo>
                      <a:pt x="201350" y="283920"/>
                      <a:pt x="190438" y="284343"/>
                      <a:pt x="180722" y="284765"/>
                    </a:cubicBezTo>
                    <a:cubicBezTo>
                      <a:pt x="168754" y="285399"/>
                      <a:pt x="158405" y="285821"/>
                      <a:pt x="155237" y="278429"/>
                    </a:cubicBezTo>
                    <a:cubicBezTo>
                      <a:pt x="153125" y="273571"/>
                      <a:pt x="155378" y="268502"/>
                      <a:pt x="161644" y="263926"/>
                    </a:cubicBezTo>
                    <a:cubicBezTo>
                      <a:pt x="167980" y="259350"/>
                      <a:pt x="177343" y="256252"/>
                      <a:pt x="186777" y="255759"/>
                    </a:cubicBezTo>
                    <a:cubicBezTo>
                      <a:pt x="197408" y="254985"/>
                      <a:pt x="206560" y="257590"/>
                      <a:pt x="212544" y="262941"/>
                    </a:cubicBezTo>
                    <a:cubicBezTo>
                      <a:pt x="218458" y="268221"/>
                      <a:pt x="220852" y="268643"/>
                      <a:pt x="221908" y="268150"/>
                    </a:cubicBezTo>
                    <a:cubicBezTo>
                      <a:pt x="223457" y="267446"/>
                      <a:pt x="223034" y="263926"/>
                      <a:pt x="222893" y="261532"/>
                    </a:cubicBezTo>
                    <a:cubicBezTo>
                      <a:pt x="222682" y="259772"/>
                      <a:pt x="222400" y="258435"/>
                      <a:pt x="223386" y="258576"/>
                    </a:cubicBezTo>
                    <a:cubicBezTo>
                      <a:pt x="240142" y="261321"/>
                      <a:pt x="248238" y="271670"/>
                      <a:pt x="256827" y="282019"/>
                    </a:cubicBezTo>
                    <a:cubicBezTo>
                      <a:pt x="271189" y="299268"/>
                      <a:pt x="293295" y="325458"/>
                      <a:pt x="347012" y="316305"/>
                    </a:cubicBezTo>
                    <a:cubicBezTo>
                      <a:pt x="333425" y="364108"/>
                      <a:pt x="256405" y="349958"/>
                      <a:pt x="231835" y="307223"/>
                    </a:cubicBezTo>
                    <a:moveTo>
                      <a:pt x="275202" y="372416"/>
                    </a:moveTo>
                    <a:cubicBezTo>
                      <a:pt x="272316" y="351506"/>
                      <a:pt x="377356" y="336088"/>
                      <a:pt x="378130" y="366009"/>
                    </a:cubicBezTo>
                    <a:cubicBezTo>
                      <a:pt x="378975" y="392128"/>
                      <a:pt x="278300" y="395508"/>
                      <a:pt x="275202" y="372416"/>
                    </a:cubicBezTo>
                    <a:moveTo>
                      <a:pt x="817440" y="501322"/>
                    </a:moveTo>
                    <a:cubicBezTo>
                      <a:pt x="782591" y="576089"/>
                      <a:pt x="868411" y="622907"/>
                      <a:pt x="884463" y="637832"/>
                    </a:cubicBezTo>
                    <a:cubicBezTo>
                      <a:pt x="886293" y="639522"/>
                      <a:pt x="888124" y="641845"/>
                      <a:pt x="890024" y="644379"/>
                    </a:cubicBezTo>
                    <a:lnTo>
                      <a:pt x="861089" y="644379"/>
                    </a:lnTo>
                    <a:cubicBezTo>
                      <a:pt x="852641" y="626638"/>
                      <a:pt x="843559" y="612980"/>
                      <a:pt x="833421" y="608333"/>
                    </a:cubicBezTo>
                    <a:cubicBezTo>
                      <a:pt x="840461" y="618894"/>
                      <a:pt x="845671" y="631214"/>
                      <a:pt x="850177" y="644379"/>
                    </a:cubicBezTo>
                    <a:lnTo>
                      <a:pt x="836448" y="644379"/>
                    </a:lnTo>
                    <a:cubicBezTo>
                      <a:pt x="816454" y="604813"/>
                      <a:pt x="783365" y="574681"/>
                      <a:pt x="817510" y="501322"/>
                    </a:cubicBezTo>
                    <a:moveTo>
                      <a:pt x="808780" y="644379"/>
                    </a:moveTo>
                    <a:lnTo>
                      <a:pt x="796530" y="644379"/>
                    </a:lnTo>
                    <a:lnTo>
                      <a:pt x="782379" y="603546"/>
                    </a:lnTo>
                    <a:cubicBezTo>
                      <a:pt x="793433" y="609178"/>
                      <a:pt x="801599" y="624526"/>
                      <a:pt x="808851" y="644379"/>
                    </a:cubicBezTo>
                    <a:moveTo>
                      <a:pt x="773790" y="644379"/>
                    </a:moveTo>
                    <a:lnTo>
                      <a:pt x="760414" y="644379"/>
                    </a:lnTo>
                    <a:cubicBezTo>
                      <a:pt x="766257" y="621991"/>
                      <a:pt x="769214" y="598055"/>
                      <a:pt x="755134" y="569190"/>
                    </a:cubicBezTo>
                    <a:cubicBezTo>
                      <a:pt x="777522" y="587565"/>
                      <a:pt x="777310" y="616148"/>
                      <a:pt x="773790" y="644379"/>
                    </a:cubicBezTo>
                    <a:moveTo>
                      <a:pt x="749994" y="644379"/>
                    </a:moveTo>
                    <a:lnTo>
                      <a:pt x="738026" y="644379"/>
                    </a:lnTo>
                    <a:cubicBezTo>
                      <a:pt x="743236" y="626779"/>
                      <a:pt x="744714" y="608052"/>
                      <a:pt x="729719" y="581299"/>
                    </a:cubicBezTo>
                    <a:cubicBezTo>
                      <a:pt x="751825" y="600026"/>
                      <a:pt x="753374" y="621921"/>
                      <a:pt x="749994" y="644379"/>
                    </a:cubicBezTo>
                    <a:moveTo>
                      <a:pt x="661147" y="644379"/>
                    </a:moveTo>
                    <a:cubicBezTo>
                      <a:pt x="668187" y="613402"/>
                      <a:pt x="655374" y="603969"/>
                      <a:pt x="629325" y="576160"/>
                    </a:cubicBezTo>
                    <a:cubicBezTo>
                      <a:pt x="668539" y="603124"/>
                      <a:pt x="682620" y="621710"/>
                      <a:pt x="680015" y="644379"/>
                    </a:cubicBezTo>
                    <a:lnTo>
                      <a:pt x="661147" y="644379"/>
                    </a:lnTo>
                    <a:close/>
                    <a:moveTo>
                      <a:pt x="692969" y="590099"/>
                    </a:moveTo>
                    <a:cubicBezTo>
                      <a:pt x="712540" y="612839"/>
                      <a:pt x="718173" y="629243"/>
                      <a:pt x="718454" y="644379"/>
                    </a:cubicBezTo>
                    <a:lnTo>
                      <a:pt x="706556" y="644379"/>
                    </a:lnTo>
                    <a:cubicBezTo>
                      <a:pt x="707119" y="629806"/>
                      <a:pt x="704374" y="612839"/>
                      <a:pt x="692969" y="590099"/>
                    </a:cubicBezTo>
                    <a:moveTo>
                      <a:pt x="690857" y="537087"/>
                    </a:moveTo>
                    <a:cubicBezTo>
                      <a:pt x="708035" y="537087"/>
                      <a:pt x="740561" y="536171"/>
                      <a:pt x="741476" y="536171"/>
                    </a:cubicBezTo>
                    <a:cubicBezTo>
                      <a:pt x="746052" y="536171"/>
                      <a:pt x="746967" y="537650"/>
                      <a:pt x="747178" y="538495"/>
                    </a:cubicBezTo>
                    <a:cubicBezTo>
                      <a:pt x="747319" y="540255"/>
                      <a:pt x="744996" y="548914"/>
                      <a:pt x="741546" y="549759"/>
                    </a:cubicBezTo>
                    <a:cubicBezTo>
                      <a:pt x="741335" y="549900"/>
                      <a:pt x="709513" y="557362"/>
                      <a:pt x="690786" y="556377"/>
                    </a:cubicBezTo>
                    <a:cubicBezTo>
                      <a:pt x="672130" y="557362"/>
                      <a:pt x="640378" y="549900"/>
                      <a:pt x="640097" y="549759"/>
                    </a:cubicBezTo>
                    <a:cubicBezTo>
                      <a:pt x="636717" y="548844"/>
                      <a:pt x="634253" y="540184"/>
                      <a:pt x="634535" y="538495"/>
                    </a:cubicBezTo>
                    <a:cubicBezTo>
                      <a:pt x="634676" y="537650"/>
                      <a:pt x="635521" y="536171"/>
                      <a:pt x="640167" y="536171"/>
                    </a:cubicBezTo>
                    <a:cubicBezTo>
                      <a:pt x="640167" y="536171"/>
                      <a:pt x="673678" y="537087"/>
                      <a:pt x="690857" y="537087"/>
                    </a:cubicBezTo>
                    <a:moveTo>
                      <a:pt x="641293" y="419022"/>
                    </a:moveTo>
                    <a:cubicBezTo>
                      <a:pt x="627424" y="423598"/>
                      <a:pt x="625031" y="446057"/>
                      <a:pt x="665442" y="455209"/>
                    </a:cubicBezTo>
                    <a:cubicBezTo>
                      <a:pt x="652276" y="457110"/>
                      <a:pt x="620102" y="451125"/>
                      <a:pt x="619187" y="429019"/>
                    </a:cubicBezTo>
                    <a:cubicBezTo>
                      <a:pt x="618342" y="411630"/>
                      <a:pt x="641857" y="409940"/>
                      <a:pt x="641364" y="419092"/>
                    </a:cubicBezTo>
                    <a:moveTo>
                      <a:pt x="601798" y="457321"/>
                    </a:moveTo>
                    <a:cubicBezTo>
                      <a:pt x="639393" y="459503"/>
                      <a:pt x="679029" y="478371"/>
                      <a:pt x="679029" y="478371"/>
                    </a:cubicBezTo>
                    <a:cubicBezTo>
                      <a:pt x="683535" y="487946"/>
                      <a:pt x="672200" y="518782"/>
                      <a:pt x="662344" y="521739"/>
                    </a:cubicBezTo>
                    <a:cubicBezTo>
                      <a:pt x="653121" y="524485"/>
                      <a:pt x="607993" y="519697"/>
                      <a:pt x="601375" y="500477"/>
                    </a:cubicBezTo>
                    <a:cubicBezTo>
                      <a:pt x="628551" y="507799"/>
                      <a:pt x="630381" y="497591"/>
                      <a:pt x="630381" y="497591"/>
                    </a:cubicBezTo>
                    <a:cubicBezTo>
                      <a:pt x="630381" y="497591"/>
                      <a:pt x="605600" y="497732"/>
                      <a:pt x="595602" y="480554"/>
                    </a:cubicBezTo>
                    <a:cubicBezTo>
                      <a:pt x="614963" y="487453"/>
                      <a:pt x="624256" y="480272"/>
                      <a:pt x="624256" y="480272"/>
                    </a:cubicBezTo>
                    <a:cubicBezTo>
                      <a:pt x="624256" y="480272"/>
                      <a:pt x="586661" y="465910"/>
                      <a:pt x="585465" y="457250"/>
                    </a:cubicBezTo>
                    <a:lnTo>
                      <a:pt x="601798" y="457250"/>
                    </a:lnTo>
                    <a:close/>
                    <a:moveTo>
                      <a:pt x="564274" y="499069"/>
                    </a:moveTo>
                    <a:lnTo>
                      <a:pt x="565189" y="491748"/>
                    </a:lnTo>
                    <a:cubicBezTo>
                      <a:pt x="567653" y="581440"/>
                      <a:pt x="632916" y="595661"/>
                      <a:pt x="632916" y="640296"/>
                    </a:cubicBezTo>
                    <a:cubicBezTo>
                      <a:pt x="632916" y="641704"/>
                      <a:pt x="632775" y="642971"/>
                      <a:pt x="632704" y="644309"/>
                    </a:cubicBezTo>
                    <a:lnTo>
                      <a:pt x="621229" y="644309"/>
                    </a:lnTo>
                    <a:cubicBezTo>
                      <a:pt x="622003" y="636142"/>
                      <a:pt x="620173" y="628046"/>
                      <a:pt x="614118" y="620020"/>
                    </a:cubicBezTo>
                    <a:cubicBezTo>
                      <a:pt x="571666" y="563346"/>
                      <a:pt x="569835" y="551167"/>
                      <a:pt x="569835" y="551167"/>
                    </a:cubicBezTo>
                    <a:cubicBezTo>
                      <a:pt x="573496" y="594183"/>
                      <a:pt x="600883" y="599674"/>
                      <a:pt x="607430" y="644309"/>
                    </a:cubicBezTo>
                    <a:lnTo>
                      <a:pt x="589759" y="644309"/>
                    </a:lnTo>
                    <a:cubicBezTo>
                      <a:pt x="583282" y="610868"/>
                      <a:pt x="549278" y="597773"/>
                      <a:pt x="564274" y="499069"/>
                    </a:cubicBezTo>
                    <a:moveTo>
                      <a:pt x="568216" y="644379"/>
                    </a:moveTo>
                    <a:lnTo>
                      <a:pt x="536746" y="644379"/>
                    </a:lnTo>
                    <a:lnTo>
                      <a:pt x="553502" y="617415"/>
                    </a:lnTo>
                    <a:cubicBezTo>
                      <a:pt x="562091" y="628117"/>
                      <a:pt x="566597" y="636846"/>
                      <a:pt x="568216" y="644379"/>
                    </a:cubicBezTo>
                    <a:moveTo>
                      <a:pt x="517175" y="644379"/>
                    </a:moveTo>
                    <a:lnTo>
                      <a:pt x="496617" y="644379"/>
                    </a:lnTo>
                    <a:cubicBezTo>
                      <a:pt x="527524" y="586931"/>
                      <a:pt x="510275" y="493648"/>
                      <a:pt x="536887" y="464924"/>
                    </a:cubicBezTo>
                    <a:cubicBezTo>
                      <a:pt x="518442" y="498224"/>
                      <a:pt x="547588" y="578553"/>
                      <a:pt x="517175" y="644379"/>
                    </a:cubicBezTo>
                    <a:moveTo>
                      <a:pt x="525623" y="428104"/>
                    </a:moveTo>
                    <a:cubicBezTo>
                      <a:pt x="513091" y="439298"/>
                      <a:pt x="455573" y="489706"/>
                      <a:pt x="473525" y="627131"/>
                    </a:cubicBezTo>
                    <a:cubicBezTo>
                      <a:pt x="491689" y="597492"/>
                      <a:pt x="476130" y="484989"/>
                      <a:pt x="529706" y="444226"/>
                    </a:cubicBezTo>
                    <a:cubicBezTo>
                      <a:pt x="492182" y="489917"/>
                      <a:pt x="512106" y="570950"/>
                      <a:pt x="484930" y="644309"/>
                    </a:cubicBezTo>
                    <a:lnTo>
                      <a:pt x="458600" y="644309"/>
                    </a:lnTo>
                    <a:cubicBezTo>
                      <a:pt x="466062" y="585171"/>
                      <a:pt x="433326" y="496324"/>
                      <a:pt x="525693" y="428034"/>
                    </a:cubicBezTo>
                    <a:moveTo>
                      <a:pt x="419879" y="644379"/>
                    </a:moveTo>
                    <a:lnTo>
                      <a:pt x="407699" y="644379"/>
                    </a:lnTo>
                    <a:cubicBezTo>
                      <a:pt x="416147" y="632200"/>
                      <a:pt x="422906" y="617345"/>
                      <a:pt x="430017" y="600800"/>
                    </a:cubicBezTo>
                    <a:cubicBezTo>
                      <a:pt x="430509" y="611009"/>
                      <a:pt x="427975" y="627905"/>
                      <a:pt x="419879" y="644379"/>
                    </a:cubicBezTo>
                    <a:moveTo>
                      <a:pt x="479298" y="407406"/>
                    </a:moveTo>
                    <a:cubicBezTo>
                      <a:pt x="490210" y="419585"/>
                      <a:pt x="421428" y="450773"/>
                      <a:pt x="387564" y="438805"/>
                    </a:cubicBezTo>
                    <a:cubicBezTo>
                      <a:pt x="444167" y="439579"/>
                      <a:pt x="468034" y="395156"/>
                      <a:pt x="479298" y="407406"/>
                    </a:cubicBezTo>
                    <a:moveTo>
                      <a:pt x="400800" y="452745"/>
                    </a:moveTo>
                    <a:cubicBezTo>
                      <a:pt x="439732" y="452745"/>
                      <a:pt x="462754" y="439932"/>
                      <a:pt x="472610" y="430075"/>
                    </a:cubicBezTo>
                    <a:cubicBezTo>
                      <a:pt x="468738" y="458095"/>
                      <a:pt x="438958" y="467811"/>
                      <a:pt x="401152" y="467811"/>
                    </a:cubicBezTo>
                    <a:cubicBezTo>
                      <a:pt x="363346" y="467811"/>
                      <a:pt x="328497" y="426062"/>
                      <a:pt x="299702" y="453942"/>
                    </a:cubicBezTo>
                    <a:cubicBezTo>
                      <a:pt x="350321" y="448028"/>
                      <a:pt x="357854" y="501463"/>
                      <a:pt x="415091" y="483510"/>
                    </a:cubicBezTo>
                    <a:cubicBezTo>
                      <a:pt x="365599" y="536734"/>
                      <a:pt x="329482" y="442888"/>
                      <a:pt x="272597" y="470064"/>
                    </a:cubicBezTo>
                    <a:cubicBezTo>
                      <a:pt x="301392" y="401351"/>
                      <a:pt x="362079" y="452815"/>
                      <a:pt x="400870" y="452815"/>
                    </a:cubicBezTo>
                    <a:moveTo>
                      <a:pt x="119261" y="538354"/>
                    </a:moveTo>
                    <a:cubicBezTo>
                      <a:pt x="148760" y="494704"/>
                      <a:pt x="171711" y="554828"/>
                      <a:pt x="220711" y="521387"/>
                    </a:cubicBezTo>
                    <a:cubicBezTo>
                      <a:pt x="237044" y="547154"/>
                      <a:pt x="196985" y="563135"/>
                      <a:pt x="173682" y="548844"/>
                    </a:cubicBezTo>
                    <a:cubicBezTo>
                      <a:pt x="150309" y="534341"/>
                      <a:pt x="131511" y="533778"/>
                      <a:pt x="119261" y="538354"/>
                    </a:cubicBezTo>
                    <a:moveTo>
                      <a:pt x="262811" y="569471"/>
                    </a:moveTo>
                    <a:cubicBezTo>
                      <a:pt x="241198" y="586227"/>
                      <a:pt x="185932" y="603194"/>
                      <a:pt x="186707" y="567078"/>
                    </a:cubicBezTo>
                    <a:cubicBezTo>
                      <a:pt x="244155" y="578201"/>
                      <a:pt x="257320" y="496605"/>
                      <a:pt x="308502" y="520683"/>
                    </a:cubicBezTo>
                    <a:cubicBezTo>
                      <a:pt x="295548" y="523076"/>
                      <a:pt x="284143" y="552927"/>
                      <a:pt x="262811" y="569471"/>
                    </a:cubicBezTo>
                    <a:moveTo>
                      <a:pt x="423399" y="551097"/>
                    </a:moveTo>
                    <a:cubicBezTo>
                      <a:pt x="423258" y="582003"/>
                      <a:pt x="418963" y="604461"/>
                      <a:pt x="411853" y="621217"/>
                    </a:cubicBezTo>
                    <a:lnTo>
                      <a:pt x="328919" y="644379"/>
                    </a:lnTo>
                    <a:lnTo>
                      <a:pt x="254997" y="644379"/>
                    </a:lnTo>
                    <a:lnTo>
                      <a:pt x="423469" y="551097"/>
                    </a:lnTo>
                    <a:close/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23" name="Google Shape;2823;p42"/>
              <p:cNvSpPr/>
              <p:nvPr/>
            </p:nvSpPr>
            <p:spPr>
              <a:xfrm>
                <a:off x="-2921868" y="-3112124"/>
                <a:ext cx="154638" cy="59630"/>
              </a:xfrm>
              <a:custGeom>
                <a:avLst/>
                <a:gdLst/>
                <a:ahLst/>
                <a:cxnLst/>
                <a:rect l="l" t="t" r="r" b="b"/>
                <a:pathLst>
                  <a:path w="154638" h="59630" extrusionOk="0">
                    <a:moveTo>
                      <a:pt x="28135" y="0"/>
                    </a:moveTo>
                    <a:cubicBezTo>
                      <a:pt x="-11924" y="4365"/>
                      <a:pt x="-5587" y="58715"/>
                      <a:pt x="24474" y="58715"/>
                    </a:cubicBezTo>
                    <a:cubicBezTo>
                      <a:pt x="54536" y="58715"/>
                      <a:pt x="58971" y="44705"/>
                      <a:pt x="81782" y="44705"/>
                    </a:cubicBezTo>
                    <a:cubicBezTo>
                      <a:pt x="104592" y="44705"/>
                      <a:pt x="112688" y="59631"/>
                      <a:pt x="130993" y="59631"/>
                    </a:cubicBezTo>
                    <a:cubicBezTo>
                      <a:pt x="149297" y="59631"/>
                      <a:pt x="160069" y="46536"/>
                      <a:pt x="151832" y="35060"/>
                    </a:cubicBezTo>
                    <a:cubicBezTo>
                      <a:pt x="140004" y="54350"/>
                      <a:pt x="119024" y="28020"/>
                      <a:pt x="103606" y="28020"/>
                    </a:cubicBezTo>
                    <a:cubicBezTo>
                      <a:pt x="79951" y="28020"/>
                      <a:pt x="69813" y="37806"/>
                      <a:pt x="54466" y="45550"/>
                    </a:cubicBezTo>
                    <a:cubicBezTo>
                      <a:pt x="37217" y="54350"/>
                      <a:pt x="20673" y="46043"/>
                      <a:pt x="27150" y="35905"/>
                    </a:cubicBezTo>
                    <a:cubicBezTo>
                      <a:pt x="13914" y="35694"/>
                      <a:pt x="5395" y="19220"/>
                      <a:pt x="28135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24" name="Google Shape;2824;p42"/>
              <p:cNvSpPr/>
              <p:nvPr/>
            </p:nvSpPr>
            <p:spPr>
              <a:xfrm>
                <a:off x="-2817417" y="-3355082"/>
                <a:ext cx="169528" cy="213256"/>
              </a:xfrm>
              <a:custGeom>
                <a:avLst/>
                <a:gdLst/>
                <a:ahLst/>
                <a:cxnLst/>
                <a:rect l="l" t="t" r="r" b="b"/>
                <a:pathLst>
                  <a:path w="169528" h="213256" extrusionOk="0">
                    <a:moveTo>
                      <a:pt x="68642" y="76386"/>
                    </a:moveTo>
                    <a:cubicBezTo>
                      <a:pt x="29921" y="133834"/>
                      <a:pt x="81174" y="192902"/>
                      <a:pt x="0" y="213248"/>
                    </a:cubicBezTo>
                    <a:cubicBezTo>
                      <a:pt x="96521" y="214234"/>
                      <a:pt x="46325" y="132004"/>
                      <a:pt x="81526" y="84623"/>
                    </a:cubicBezTo>
                    <a:cubicBezTo>
                      <a:pt x="116727" y="37243"/>
                      <a:pt x="156645" y="54773"/>
                      <a:pt x="169528" y="0"/>
                    </a:cubicBezTo>
                    <a:cubicBezTo>
                      <a:pt x="149253" y="44565"/>
                      <a:pt x="90748" y="43368"/>
                      <a:pt x="68642" y="76316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25" name="Google Shape;2825;p42"/>
              <p:cNvSpPr/>
              <p:nvPr/>
            </p:nvSpPr>
            <p:spPr>
              <a:xfrm>
                <a:off x="-2884303" y="-3230189"/>
                <a:ext cx="24574" cy="60616"/>
              </a:xfrm>
              <a:custGeom>
                <a:avLst/>
                <a:gdLst/>
                <a:ahLst/>
                <a:cxnLst/>
                <a:rect l="l" t="t" r="r" b="b"/>
                <a:pathLst>
                  <a:path w="24574" h="60616" extrusionOk="0">
                    <a:moveTo>
                      <a:pt x="24574" y="60616"/>
                    </a:moveTo>
                    <a:cubicBezTo>
                      <a:pt x="2468" y="38932"/>
                      <a:pt x="12395" y="0"/>
                      <a:pt x="12395" y="0"/>
                    </a:cubicBezTo>
                    <a:cubicBezTo>
                      <a:pt x="12395" y="0"/>
                      <a:pt x="-22384" y="43649"/>
                      <a:pt x="24574" y="60616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26" name="Google Shape;2826;p42"/>
              <p:cNvSpPr/>
              <p:nvPr/>
            </p:nvSpPr>
            <p:spPr>
              <a:xfrm>
                <a:off x="-2783272" y="-3324598"/>
                <a:ext cx="133904" cy="197017"/>
              </a:xfrm>
              <a:custGeom>
                <a:avLst/>
                <a:gdLst/>
                <a:ahLst/>
                <a:cxnLst/>
                <a:rect l="l" t="t" r="r" b="b"/>
                <a:pathLst>
                  <a:path w="133904" h="197017" extrusionOk="0">
                    <a:moveTo>
                      <a:pt x="60264" y="64981"/>
                    </a:moveTo>
                    <a:cubicBezTo>
                      <a:pt x="29287" y="111024"/>
                      <a:pt x="64981" y="177695"/>
                      <a:pt x="0" y="196985"/>
                    </a:cubicBezTo>
                    <a:cubicBezTo>
                      <a:pt x="81878" y="199027"/>
                      <a:pt x="42593" y="104195"/>
                      <a:pt x="72162" y="71388"/>
                    </a:cubicBezTo>
                    <a:cubicBezTo>
                      <a:pt x="98000" y="33652"/>
                      <a:pt x="121655" y="40129"/>
                      <a:pt x="133905" y="0"/>
                    </a:cubicBezTo>
                    <a:cubicBezTo>
                      <a:pt x="116586" y="32033"/>
                      <a:pt x="77935" y="38651"/>
                      <a:pt x="60264" y="64981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27" name="Google Shape;2827;p42"/>
              <p:cNvSpPr/>
              <p:nvPr/>
            </p:nvSpPr>
            <p:spPr>
              <a:xfrm>
                <a:off x="-2715827" y="-3125032"/>
                <a:ext cx="107856" cy="62188"/>
              </a:xfrm>
              <a:custGeom>
                <a:avLst/>
                <a:gdLst/>
                <a:ahLst/>
                <a:cxnLst/>
                <a:rect l="l" t="t" r="r" b="b"/>
                <a:pathLst>
                  <a:path w="107856" h="62188" extrusionOk="0">
                    <a:moveTo>
                      <a:pt x="107856" y="6853"/>
                    </a:moveTo>
                    <a:cubicBezTo>
                      <a:pt x="40129" y="-20815"/>
                      <a:pt x="0" y="42969"/>
                      <a:pt x="0" y="62189"/>
                    </a:cubicBezTo>
                    <a:cubicBezTo>
                      <a:pt x="16404" y="54304"/>
                      <a:pt x="43297" y="24946"/>
                      <a:pt x="53365" y="18328"/>
                    </a:cubicBezTo>
                    <a:cubicBezTo>
                      <a:pt x="71810" y="6290"/>
                      <a:pt x="100323" y="13611"/>
                      <a:pt x="107856" y="6923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28" name="Google Shape;2828;p42"/>
              <p:cNvSpPr/>
              <p:nvPr/>
            </p:nvSpPr>
            <p:spPr>
              <a:xfrm>
                <a:off x="-2767198" y="-3029085"/>
                <a:ext cx="55525" cy="13941"/>
              </a:xfrm>
              <a:custGeom>
                <a:avLst/>
                <a:gdLst/>
                <a:ahLst/>
                <a:cxnLst/>
                <a:rect l="l" t="t" r="r" b="b"/>
                <a:pathLst>
                  <a:path w="55525" h="13941" extrusionOk="0">
                    <a:moveTo>
                      <a:pt x="118" y="11088"/>
                    </a:moveTo>
                    <a:cubicBezTo>
                      <a:pt x="4976" y="21930"/>
                      <a:pt x="25111" y="-2288"/>
                      <a:pt x="55525" y="7005"/>
                    </a:cubicBezTo>
                    <a:cubicBezTo>
                      <a:pt x="40811" y="-2992"/>
                      <a:pt x="-2557" y="-2851"/>
                      <a:pt x="118" y="11088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29" name="Google Shape;2829;p42"/>
              <p:cNvSpPr/>
              <p:nvPr/>
            </p:nvSpPr>
            <p:spPr>
              <a:xfrm>
                <a:off x="-2681336" y="-3152042"/>
                <a:ext cx="138384" cy="111728"/>
              </a:xfrm>
              <a:custGeom>
                <a:avLst/>
                <a:gdLst/>
                <a:ahLst/>
                <a:cxnLst/>
                <a:rect l="l" t="t" r="r" b="b"/>
                <a:pathLst>
                  <a:path w="138384" h="111728" extrusionOk="0">
                    <a:moveTo>
                      <a:pt x="137713" y="0"/>
                    </a:moveTo>
                    <a:cubicBezTo>
                      <a:pt x="123422" y="66319"/>
                      <a:pt x="-1049" y="17249"/>
                      <a:pt x="7" y="111728"/>
                    </a:cubicBezTo>
                    <a:cubicBezTo>
                      <a:pt x="26337" y="64981"/>
                      <a:pt x="148485" y="69064"/>
                      <a:pt x="137713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30" name="Google Shape;2830;p42"/>
              <p:cNvSpPr/>
              <p:nvPr/>
            </p:nvSpPr>
            <p:spPr>
              <a:xfrm>
                <a:off x="-2790039" y="-3001083"/>
                <a:ext cx="75268" cy="19483"/>
              </a:xfrm>
              <a:custGeom>
                <a:avLst/>
                <a:gdLst/>
                <a:ahLst/>
                <a:cxnLst/>
                <a:rect l="l" t="t" r="r" b="b"/>
                <a:pathLst>
                  <a:path w="75268" h="19483" extrusionOk="0">
                    <a:moveTo>
                      <a:pt x="149" y="14274"/>
                    </a:moveTo>
                    <a:cubicBezTo>
                      <a:pt x="2472" y="28425"/>
                      <a:pt x="27465" y="-1003"/>
                      <a:pt x="75268" y="19484"/>
                    </a:cubicBezTo>
                    <a:cubicBezTo>
                      <a:pt x="58864" y="-4382"/>
                      <a:pt x="-3442" y="-6565"/>
                      <a:pt x="149" y="14274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31" name="Google Shape;2831;p42"/>
              <p:cNvSpPr/>
              <p:nvPr/>
            </p:nvSpPr>
            <p:spPr>
              <a:xfrm>
                <a:off x="-2911892" y="-3332483"/>
                <a:ext cx="63160" cy="162699"/>
              </a:xfrm>
              <a:custGeom>
                <a:avLst/>
                <a:gdLst/>
                <a:ahLst/>
                <a:cxnLst/>
                <a:rect l="l" t="t" r="r" b="b"/>
                <a:pathLst>
                  <a:path w="63160" h="162699" extrusionOk="0">
                    <a:moveTo>
                      <a:pt x="24495" y="162699"/>
                    </a:moveTo>
                    <a:cubicBezTo>
                      <a:pt x="-23731" y="83497"/>
                      <a:pt x="89335" y="65333"/>
                      <a:pt x="57372" y="0"/>
                    </a:cubicBezTo>
                    <a:cubicBezTo>
                      <a:pt x="61456" y="51112"/>
                      <a:pt x="-47104" y="103843"/>
                      <a:pt x="24495" y="162699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32" name="Google Shape;2832;p42"/>
              <p:cNvSpPr/>
              <p:nvPr/>
            </p:nvSpPr>
            <p:spPr>
              <a:xfrm>
                <a:off x="-2915417" y="-2862830"/>
                <a:ext cx="40270" cy="28894"/>
              </a:xfrm>
              <a:custGeom>
                <a:avLst/>
                <a:gdLst/>
                <a:ahLst/>
                <a:cxnLst/>
                <a:rect l="l" t="t" r="r" b="b"/>
                <a:pathLst>
                  <a:path w="40270" h="28894" extrusionOk="0">
                    <a:moveTo>
                      <a:pt x="40270" y="0"/>
                    </a:moveTo>
                    <a:cubicBezTo>
                      <a:pt x="33793" y="4576"/>
                      <a:pt x="18234" y="9082"/>
                      <a:pt x="6055" y="17249"/>
                    </a:cubicBezTo>
                    <a:cubicBezTo>
                      <a:pt x="4787" y="19361"/>
                      <a:pt x="2746" y="26894"/>
                      <a:pt x="0" y="28654"/>
                    </a:cubicBezTo>
                    <a:cubicBezTo>
                      <a:pt x="12532" y="31188"/>
                      <a:pt x="39214" y="13165"/>
                      <a:pt x="40270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33" name="Google Shape;2833;p42"/>
              <p:cNvSpPr/>
              <p:nvPr/>
            </p:nvSpPr>
            <p:spPr>
              <a:xfrm>
                <a:off x="-3093042" y="-3046586"/>
                <a:ext cx="92771" cy="67943"/>
              </a:xfrm>
              <a:custGeom>
                <a:avLst/>
                <a:gdLst/>
                <a:ahLst/>
                <a:cxnLst/>
                <a:rect l="l" t="t" r="r" b="b"/>
                <a:pathLst>
                  <a:path w="92771" h="67943" extrusionOk="0">
                    <a:moveTo>
                      <a:pt x="62940" y="499"/>
                    </a:moveTo>
                    <a:cubicBezTo>
                      <a:pt x="44142" y="-3303"/>
                      <a:pt x="21825" y="15565"/>
                      <a:pt x="0" y="25632"/>
                    </a:cubicBezTo>
                    <a:cubicBezTo>
                      <a:pt x="20487" y="55131"/>
                      <a:pt x="67938" y="57454"/>
                      <a:pt x="86947" y="67944"/>
                    </a:cubicBezTo>
                    <a:cubicBezTo>
                      <a:pt x="91241" y="61396"/>
                      <a:pt x="105674" y="8947"/>
                      <a:pt x="62940" y="428"/>
                    </a:cubicBezTo>
                    <a:moveTo>
                      <a:pt x="41045" y="48372"/>
                    </a:moveTo>
                    <a:cubicBezTo>
                      <a:pt x="21614" y="41050"/>
                      <a:pt x="29710" y="3596"/>
                      <a:pt x="55618" y="9017"/>
                    </a:cubicBezTo>
                    <a:cubicBezTo>
                      <a:pt x="54069" y="11974"/>
                      <a:pt x="42241" y="34784"/>
                      <a:pt x="41045" y="48372"/>
                    </a:cubicBezTo>
                    <a:moveTo>
                      <a:pt x="55829" y="52878"/>
                    </a:moveTo>
                    <a:cubicBezTo>
                      <a:pt x="64348" y="43725"/>
                      <a:pt x="70402" y="21690"/>
                      <a:pt x="71810" y="18240"/>
                    </a:cubicBezTo>
                    <a:cubicBezTo>
                      <a:pt x="90537" y="32672"/>
                      <a:pt x="71810" y="59073"/>
                      <a:pt x="55829" y="52878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34" name="Google Shape;2834;p42"/>
              <p:cNvSpPr/>
              <p:nvPr/>
            </p:nvSpPr>
            <p:spPr>
              <a:xfrm>
                <a:off x="-3117401" y="-3107212"/>
                <a:ext cx="155447" cy="61756"/>
              </a:xfrm>
              <a:custGeom>
                <a:avLst/>
                <a:gdLst/>
                <a:ahLst/>
                <a:cxnLst/>
                <a:rect l="l" t="t" r="r" b="b"/>
                <a:pathLst>
                  <a:path w="155447" h="61756" extrusionOk="0">
                    <a:moveTo>
                      <a:pt x="155378" y="30922"/>
                    </a:moveTo>
                    <a:cubicBezTo>
                      <a:pt x="134750" y="55211"/>
                      <a:pt x="120106" y="28599"/>
                      <a:pt x="93916" y="28599"/>
                    </a:cubicBezTo>
                    <a:cubicBezTo>
                      <a:pt x="71388" y="28318"/>
                      <a:pt x="45198" y="53522"/>
                      <a:pt x="40692" y="37259"/>
                    </a:cubicBezTo>
                    <a:cubicBezTo>
                      <a:pt x="37102" y="24657"/>
                      <a:pt x="60264" y="3536"/>
                      <a:pt x="90467" y="1283"/>
                    </a:cubicBezTo>
                    <a:cubicBezTo>
                      <a:pt x="64700" y="-5827"/>
                      <a:pt x="22740" y="17757"/>
                      <a:pt x="15136" y="43806"/>
                    </a:cubicBezTo>
                    <a:cubicBezTo>
                      <a:pt x="6899" y="44651"/>
                      <a:pt x="0" y="42328"/>
                      <a:pt x="0" y="42328"/>
                    </a:cubicBezTo>
                    <a:cubicBezTo>
                      <a:pt x="10490" y="86611"/>
                      <a:pt x="55195" y="41342"/>
                      <a:pt x="76175" y="41342"/>
                    </a:cubicBezTo>
                    <a:cubicBezTo>
                      <a:pt x="95113" y="41342"/>
                      <a:pt x="154251" y="84147"/>
                      <a:pt x="155448" y="30922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35" name="Google Shape;2835;p42"/>
              <p:cNvSpPr/>
              <p:nvPr/>
            </p:nvSpPr>
            <p:spPr>
              <a:xfrm>
                <a:off x="-2968007" y="-3502692"/>
                <a:ext cx="200153" cy="358512"/>
              </a:xfrm>
              <a:custGeom>
                <a:avLst/>
                <a:gdLst/>
                <a:ahLst/>
                <a:cxnLst/>
                <a:rect l="l" t="t" r="r" b="b"/>
                <a:pathLst>
                  <a:path w="200153" h="358512" extrusionOk="0">
                    <a:moveTo>
                      <a:pt x="0" y="157325"/>
                    </a:moveTo>
                    <a:lnTo>
                      <a:pt x="22458" y="215829"/>
                    </a:lnTo>
                    <a:cubicBezTo>
                      <a:pt x="22458" y="215829"/>
                      <a:pt x="1971" y="239766"/>
                      <a:pt x="1971" y="282289"/>
                    </a:cubicBezTo>
                    <a:cubicBezTo>
                      <a:pt x="1971" y="365716"/>
                      <a:pt x="70402" y="373530"/>
                      <a:pt x="65685" y="339878"/>
                    </a:cubicBezTo>
                    <a:cubicBezTo>
                      <a:pt x="17601" y="361843"/>
                      <a:pt x="15277" y="292286"/>
                      <a:pt x="28443" y="277572"/>
                    </a:cubicBezTo>
                    <a:cubicBezTo>
                      <a:pt x="28443" y="277572"/>
                      <a:pt x="19642" y="314111"/>
                      <a:pt x="51816" y="327346"/>
                    </a:cubicBezTo>
                    <a:cubicBezTo>
                      <a:pt x="8941" y="256311"/>
                      <a:pt x="93424" y="229276"/>
                      <a:pt x="93424" y="172673"/>
                    </a:cubicBezTo>
                    <a:cubicBezTo>
                      <a:pt x="93424" y="125433"/>
                      <a:pt x="64348" y="110085"/>
                      <a:pt x="65052" y="66718"/>
                    </a:cubicBezTo>
                    <a:cubicBezTo>
                      <a:pt x="65826" y="14550"/>
                      <a:pt x="142564" y="962"/>
                      <a:pt x="143339" y="21027"/>
                    </a:cubicBezTo>
                    <a:cubicBezTo>
                      <a:pt x="143972" y="35389"/>
                      <a:pt x="87580" y="37008"/>
                      <a:pt x="86665" y="90795"/>
                    </a:cubicBezTo>
                    <a:cubicBezTo>
                      <a:pt x="85820" y="141203"/>
                      <a:pt x="142142" y="153312"/>
                      <a:pt x="140945" y="202312"/>
                    </a:cubicBezTo>
                    <a:cubicBezTo>
                      <a:pt x="140030" y="234345"/>
                      <a:pt x="82511" y="264055"/>
                      <a:pt x="118416" y="324319"/>
                    </a:cubicBezTo>
                    <a:lnTo>
                      <a:pt x="200153" y="93893"/>
                    </a:lnTo>
                    <a:lnTo>
                      <a:pt x="137495" y="164577"/>
                    </a:lnTo>
                    <a:cubicBezTo>
                      <a:pt x="117501" y="139584"/>
                      <a:pt x="101731" y="137261"/>
                      <a:pt x="101731" y="92414"/>
                    </a:cubicBezTo>
                    <a:cubicBezTo>
                      <a:pt x="101731" y="47568"/>
                      <a:pt x="151717" y="40950"/>
                      <a:pt x="151717" y="20041"/>
                    </a:cubicBezTo>
                    <a:cubicBezTo>
                      <a:pt x="151717" y="3215"/>
                      <a:pt x="126654" y="892"/>
                      <a:pt x="108349" y="47"/>
                    </a:cubicBezTo>
                    <a:cubicBezTo>
                      <a:pt x="80047" y="-1221"/>
                      <a:pt x="30062" y="23279"/>
                      <a:pt x="30062" y="75377"/>
                    </a:cubicBezTo>
                    <a:cubicBezTo>
                      <a:pt x="30062" y="127475"/>
                      <a:pt x="65404" y="154016"/>
                      <a:pt x="30343" y="203087"/>
                    </a:cubicBezTo>
                    <a:lnTo>
                      <a:pt x="70" y="157325"/>
                    </a:lnTo>
                    <a:close/>
                    <a:moveTo>
                      <a:pt x="73922" y="146061"/>
                    </a:moveTo>
                    <a:cubicBezTo>
                      <a:pt x="96240" y="216745"/>
                      <a:pt x="22740" y="235542"/>
                      <a:pt x="16615" y="282148"/>
                    </a:cubicBezTo>
                    <a:cubicBezTo>
                      <a:pt x="12039" y="225756"/>
                      <a:pt x="82582" y="198933"/>
                      <a:pt x="73922" y="146061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36" name="Google Shape;2836;p42"/>
              <p:cNvSpPr/>
              <p:nvPr/>
            </p:nvSpPr>
            <p:spPr>
              <a:xfrm>
                <a:off x="-3117900" y="-3000889"/>
                <a:ext cx="96950" cy="55336"/>
              </a:xfrm>
              <a:custGeom>
                <a:avLst/>
                <a:gdLst/>
                <a:ahLst/>
                <a:cxnLst/>
                <a:rect l="l" t="t" r="r" b="b"/>
                <a:pathLst>
                  <a:path w="96950" h="55336" extrusionOk="0">
                    <a:moveTo>
                      <a:pt x="96950" y="30273"/>
                    </a:moveTo>
                    <a:cubicBezTo>
                      <a:pt x="85404" y="22529"/>
                      <a:pt x="44148" y="23655"/>
                      <a:pt x="21057" y="0"/>
                    </a:cubicBezTo>
                    <a:cubicBezTo>
                      <a:pt x="21057" y="0"/>
                      <a:pt x="19296" y="4858"/>
                      <a:pt x="21479" y="8941"/>
                    </a:cubicBezTo>
                    <a:cubicBezTo>
                      <a:pt x="-7034" y="20346"/>
                      <a:pt x="1062" y="47381"/>
                      <a:pt x="1062" y="47381"/>
                    </a:cubicBezTo>
                    <a:cubicBezTo>
                      <a:pt x="1062" y="47381"/>
                      <a:pt x="19648" y="24782"/>
                      <a:pt x="31476" y="25204"/>
                    </a:cubicBezTo>
                    <a:cubicBezTo>
                      <a:pt x="31476" y="25204"/>
                      <a:pt x="28871" y="43297"/>
                      <a:pt x="34081" y="51534"/>
                    </a:cubicBezTo>
                    <a:lnTo>
                      <a:pt x="36545" y="55336"/>
                    </a:lnTo>
                    <a:cubicBezTo>
                      <a:pt x="26618" y="17953"/>
                      <a:pt x="96950" y="30273"/>
                      <a:pt x="96950" y="30273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37" name="Google Shape;2837;p42"/>
              <p:cNvSpPr/>
              <p:nvPr/>
            </p:nvSpPr>
            <p:spPr>
              <a:xfrm>
                <a:off x="-3231312" y="-3474126"/>
                <a:ext cx="256615" cy="342288"/>
              </a:xfrm>
              <a:custGeom>
                <a:avLst/>
                <a:gdLst/>
                <a:ahLst/>
                <a:cxnLst/>
                <a:rect l="l" t="t" r="r" b="b"/>
                <a:pathLst>
                  <a:path w="256615" h="342288" extrusionOk="0">
                    <a:moveTo>
                      <a:pt x="0" y="175224"/>
                    </a:moveTo>
                    <a:lnTo>
                      <a:pt x="51464" y="199865"/>
                    </a:lnTo>
                    <a:cubicBezTo>
                      <a:pt x="53013" y="217536"/>
                      <a:pt x="60475" y="236263"/>
                      <a:pt x="78287" y="257102"/>
                    </a:cubicBezTo>
                    <a:cubicBezTo>
                      <a:pt x="98211" y="280476"/>
                      <a:pt x="152702" y="287375"/>
                      <a:pt x="154955" y="342289"/>
                    </a:cubicBezTo>
                    <a:cubicBezTo>
                      <a:pt x="171570" y="325603"/>
                      <a:pt x="158546" y="287093"/>
                      <a:pt x="121655" y="265198"/>
                    </a:cubicBezTo>
                    <a:cubicBezTo>
                      <a:pt x="-16404" y="184095"/>
                      <a:pt x="215923" y="57019"/>
                      <a:pt x="66671" y="11539"/>
                    </a:cubicBezTo>
                    <a:cubicBezTo>
                      <a:pt x="195647" y="2880"/>
                      <a:pt x="140593" y="119466"/>
                      <a:pt x="150942" y="166283"/>
                    </a:cubicBezTo>
                    <a:cubicBezTo>
                      <a:pt x="165163" y="230842"/>
                      <a:pt x="224794" y="215213"/>
                      <a:pt x="256616" y="255553"/>
                    </a:cubicBezTo>
                    <a:lnTo>
                      <a:pt x="221626" y="59624"/>
                    </a:lnTo>
                    <a:lnTo>
                      <a:pt x="188396" y="196204"/>
                    </a:lnTo>
                    <a:cubicBezTo>
                      <a:pt x="144465" y="189727"/>
                      <a:pt x="159954" y="127421"/>
                      <a:pt x="161150" y="70959"/>
                    </a:cubicBezTo>
                    <a:cubicBezTo>
                      <a:pt x="163263" y="-36123"/>
                      <a:pt x="-19853" y="-5498"/>
                      <a:pt x="4928" y="54837"/>
                    </a:cubicBezTo>
                    <a:cubicBezTo>
                      <a:pt x="14292" y="77717"/>
                      <a:pt x="76245" y="26465"/>
                      <a:pt x="76668" y="80604"/>
                    </a:cubicBezTo>
                    <a:cubicBezTo>
                      <a:pt x="77020" y="117495"/>
                      <a:pt x="53998" y="149457"/>
                      <a:pt x="51394" y="185574"/>
                    </a:cubicBezTo>
                    <a:lnTo>
                      <a:pt x="0" y="175224"/>
                    </a:lnTo>
                    <a:close/>
                    <a:moveTo>
                      <a:pt x="17389" y="46318"/>
                    </a:moveTo>
                    <a:cubicBezTo>
                      <a:pt x="4858" y="31111"/>
                      <a:pt x="66812" y="14074"/>
                      <a:pt x="78146" y="52232"/>
                    </a:cubicBezTo>
                    <a:cubicBezTo>
                      <a:pt x="47521" y="32238"/>
                      <a:pt x="23233" y="53499"/>
                      <a:pt x="17389" y="46318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38" name="Google Shape;2838;p42"/>
              <p:cNvSpPr/>
              <p:nvPr/>
            </p:nvSpPr>
            <p:spPr>
              <a:xfrm>
                <a:off x="-3115120" y="-3315798"/>
                <a:ext cx="139978" cy="160587"/>
              </a:xfrm>
              <a:custGeom>
                <a:avLst/>
                <a:gdLst/>
                <a:ahLst/>
                <a:cxnLst/>
                <a:rect l="l" t="t" r="r" b="b"/>
                <a:pathLst>
                  <a:path w="139978" h="160587" extrusionOk="0">
                    <a:moveTo>
                      <a:pt x="11096" y="0"/>
                    </a:moveTo>
                    <a:cubicBezTo>
                      <a:pt x="-49732" y="115108"/>
                      <a:pt x="160630" y="62728"/>
                      <a:pt x="133244" y="160587"/>
                    </a:cubicBezTo>
                    <a:cubicBezTo>
                      <a:pt x="177527" y="54773"/>
                      <a:pt x="-11926" y="113699"/>
                      <a:pt x="11096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39" name="Google Shape;2839;p42"/>
              <p:cNvSpPr/>
              <p:nvPr/>
            </p:nvSpPr>
            <p:spPr>
              <a:xfrm>
                <a:off x="-2765460" y="-2951459"/>
                <a:ext cx="289141" cy="163069"/>
              </a:xfrm>
              <a:custGeom>
                <a:avLst/>
                <a:gdLst/>
                <a:ahLst/>
                <a:cxnLst/>
                <a:rect l="l" t="t" r="r" b="b"/>
                <a:pathLst>
                  <a:path w="289141" h="163069" extrusionOk="0">
                    <a:moveTo>
                      <a:pt x="206701" y="163044"/>
                    </a:moveTo>
                    <a:cubicBezTo>
                      <a:pt x="241691" y="162270"/>
                      <a:pt x="269359" y="127843"/>
                      <a:pt x="289142" y="115171"/>
                    </a:cubicBezTo>
                    <a:cubicBezTo>
                      <a:pt x="260699" y="121718"/>
                      <a:pt x="245774" y="146992"/>
                      <a:pt x="206701" y="147908"/>
                    </a:cubicBezTo>
                    <a:cubicBezTo>
                      <a:pt x="142564" y="149175"/>
                      <a:pt x="109194" y="-32040"/>
                      <a:pt x="0" y="4991"/>
                    </a:cubicBezTo>
                    <a:cubicBezTo>
                      <a:pt x="112503" y="13862"/>
                      <a:pt x="109968" y="165297"/>
                      <a:pt x="206701" y="163044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40" name="Google Shape;2840;p42"/>
              <p:cNvSpPr/>
              <p:nvPr/>
            </p:nvSpPr>
            <p:spPr>
              <a:xfrm>
                <a:off x="-3143072" y="-3442733"/>
                <a:ext cx="140567" cy="295337"/>
              </a:xfrm>
              <a:custGeom>
                <a:avLst/>
                <a:gdLst/>
                <a:ahLst/>
                <a:cxnLst/>
                <a:rect l="l" t="t" r="r" b="b"/>
                <a:pathLst>
                  <a:path w="140567" h="295337" extrusionOk="0">
                    <a:moveTo>
                      <a:pt x="114448" y="275765"/>
                    </a:moveTo>
                    <a:cubicBezTo>
                      <a:pt x="111351" y="275765"/>
                      <a:pt x="108464" y="274780"/>
                      <a:pt x="105930" y="273160"/>
                    </a:cubicBezTo>
                    <a:cubicBezTo>
                      <a:pt x="91427" y="264008"/>
                      <a:pt x="83753" y="239015"/>
                      <a:pt x="69110" y="241691"/>
                    </a:cubicBezTo>
                    <a:cubicBezTo>
                      <a:pt x="77628" y="248238"/>
                      <a:pt x="73827" y="271823"/>
                      <a:pt x="85936" y="284777"/>
                    </a:cubicBezTo>
                    <a:cubicBezTo>
                      <a:pt x="91638" y="291324"/>
                      <a:pt x="100016" y="295337"/>
                      <a:pt x="109309" y="295337"/>
                    </a:cubicBezTo>
                    <a:cubicBezTo>
                      <a:pt x="126699" y="295337"/>
                      <a:pt x="140568" y="281327"/>
                      <a:pt x="140568" y="264078"/>
                    </a:cubicBezTo>
                    <a:cubicBezTo>
                      <a:pt x="140568" y="254011"/>
                      <a:pt x="135851" y="245070"/>
                      <a:pt x="128459" y="239367"/>
                    </a:cubicBezTo>
                    <a:cubicBezTo>
                      <a:pt x="117405" y="230778"/>
                      <a:pt x="101706" y="225005"/>
                      <a:pt x="55874" y="209446"/>
                    </a:cubicBezTo>
                    <a:cubicBezTo>
                      <a:pt x="-53109" y="172415"/>
                      <a:pt x="110084" y="61883"/>
                      <a:pt x="34965" y="0"/>
                    </a:cubicBezTo>
                    <a:cubicBezTo>
                      <a:pt x="76220" y="88988"/>
                      <a:pt x="-44168" y="141931"/>
                      <a:pt x="18420" y="204307"/>
                    </a:cubicBezTo>
                    <a:cubicBezTo>
                      <a:pt x="45525" y="232609"/>
                      <a:pt x="104944" y="228314"/>
                      <a:pt x="125361" y="248449"/>
                    </a:cubicBezTo>
                    <a:cubicBezTo>
                      <a:pt x="128388" y="251265"/>
                      <a:pt x="130219" y="255419"/>
                      <a:pt x="130219" y="259995"/>
                    </a:cubicBezTo>
                    <a:cubicBezTo>
                      <a:pt x="130219" y="268655"/>
                      <a:pt x="123179" y="275765"/>
                      <a:pt x="114448" y="275765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41" name="Google Shape;2841;p42"/>
              <p:cNvSpPr/>
              <p:nvPr/>
            </p:nvSpPr>
            <p:spPr>
              <a:xfrm>
                <a:off x="-3186513" y="-3137258"/>
                <a:ext cx="64043" cy="56213"/>
              </a:xfrm>
              <a:custGeom>
                <a:avLst/>
                <a:gdLst/>
                <a:ahLst/>
                <a:cxnLst/>
                <a:rect l="l" t="t" r="r" b="b"/>
                <a:pathLst>
                  <a:path w="64043" h="56213" extrusionOk="0">
                    <a:moveTo>
                      <a:pt x="64043" y="36257"/>
                    </a:moveTo>
                    <a:cubicBezTo>
                      <a:pt x="44401" y="35694"/>
                      <a:pt x="12931" y="26401"/>
                      <a:pt x="1948" y="0"/>
                    </a:cubicBezTo>
                    <a:cubicBezTo>
                      <a:pt x="-8260" y="24078"/>
                      <a:pt x="22999" y="88636"/>
                      <a:pt x="64043" y="36257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42" name="Google Shape;2842;p42"/>
              <p:cNvSpPr/>
              <p:nvPr/>
            </p:nvSpPr>
            <p:spPr>
              <a:xfrm>
                <a:off x="-2906617" y="-2845159"/>
                <a:ext cx="41634" cy="28370"/>
              </a:xfrm>
              <a:custGeom>
                <a:avLst/>
                <a:gdLst/>
                <a:ahLst/>
                <a:cxnLst/>
                <a:rect l="l" t="t" r="r" b="b"/>
                <a:pathLst>
                  <a:path w="41634" h="28370" extrusionOk="0">
                    <a:moveTo>
                      <a:pt x="41256" y="0"/>
                    </a:moveTo>
                    <a:cubicBezTo>
                      <a:pt x="40059" y="3098"/>
                      <a:pt x="31259" y="6547"/>
                      <a:pt x="13376" y="13376"/>
                    </a:cubicBezTo>
                    <a:cubicBezTo>
                      <a:pt x="10912" y="17389"/>
                      <a:pt x="5421" y="24007"/>
                      <a:pt x="0" y="27386"/>
                    </a:cubicBezTo>
                    <a:cubicBezTo>
                      <a:pt x="21332" y="33230"/>
                      <a:pt x="44917" y="11616"/>
                      <a:pt x="41256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43" name="Google Shape;2843;p42"/>
              <p:cNvSpPr/>
              <p:nvPr/>
            </p:nvSpPr>
            <p:spPr>
              <a:xfrm>
                <a:off x="-2774938" y="-3050303"/>
                <a:ext cx="23487" cy="15676"/>
              </a:xfrm>
              <a:custGeom>
                <a:avLst/>
                <a:gdLst/>
                <a:ahLst/>
                <a:cxnLst/>
                <a:rect l="l" t="t" r="r" b="b"/>
                <a:pathLst>
                  <a:path w="23487" h="15676" extrusionOk="0">
                    <a:moveTo>
                      <a:pt x="325" y="13579"/>
                    </a:moveTo>
                    <a:cubicBezTo>
                      <a:pt x="4831" y="20972"/>
                      <a:pt x="11378" y="6962"/>
                      <a:pt x="23487" y="273"/>
                    </a:cubicBezTo>
                    <a:cubicBezTo>
                      <a:pt x="7717" y="-1909"/>
                      <a:pt x="-1928" y="9567"/>
                      <a:pt x="325" y="13579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44" name="Google Shape;2844;p42"/>
              <p:cNvSpPr/>
              <p:nvPr/>
            </p:nvSpPr>
            <p:spPr>
              <a:xfrm>
                <a:off x="-2880572" y="-3052355"/>
                <a:ext cx="92794" cy="68011"/>
              </a:xfrm>
              <a:custGeom>
                <a:avLst/>
                <a:gdLst/>
                <a:ahLst/>
                <a:cxnLst/>
                <a:rect l="l" t="t" r="r" b="b"/>
                <a:pathLst>
                  <a:path w="92794" h="68011" extrusionOk="0">
                    <a:moveTo>
                      <a:pt x="92795" y="25699"/>
                    </a:moveTo>
                    <a:cubicBezTo>
                      <a:pt x="71111" y="15702"/>
                      <a:pt x="48723" y="-3306"/>
                      <a:pt x="29996" y="495"/>
                    </a:cubicBezTo>
                    <a:cubicBezTo>
                      <a:pt x="-12950" y="9014"/>
                      <a:pt x="1553" y="61464"/>
                      <a:pt x="5777" y="68011"/>
                    </a:cubicBezTo>
                    <a:cubicBezTo>
                      <a:pt x="24927" y="57451"/>
                      <a:pt x="72378" y="55128"/>
                      <a:pt x="92795" y="25699"/>
                    </a:cubicBezTo>
                    <a:moveTo>
                      <a:pt x="51750" y="47524"/>
                    </a:moveTo>
                    <a:cubicBezTo>
                      <a:pt x="51750" y="47524"/>
                      <a:pt x="38796" y="11197"/>
                      <a:pt x="37177" y="8169"/>
                    </a:cubicBezTo>
                    <a:cubicBezTo>
                      <a:pt x="63014" y="2748"/>
                      <a:pt x="71111" y="40202"/>
                      <a:pt x="51750" y="47524"/>
                    </a:cubicBezTo>
                    <a:moveTo>
                      <a:pt x="20914" y="17392"/>
                    </a:moveTo>
                    <a:cubicBezTo>
                      <a:pt x="22392" y="20771"/>
                      <a:pt x="28377" y="42878"/>
                      <a:pt x="36895" y="51959"/>
                    </a:cubicBezTo>
                    <a:cubicBezTo>
                      <a:pt x="20914" y="58084"/>
                      <a:pt x="2328" y="31754"/>
                      <a:pt x="20914" y="17392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45" name="Google Shape;2845;p42"/>
              <p:cNvSpPr/>
              <p:nvPr/>
            </p:nvSpPr>
            <p:spPr>
              <a:xfrm>
                <a:off x="-2740116" y="-3293631"/>
                <a:ext cx="311635" cy="269579"/>
              </a:xfrm>
              <a:custGeom>
                <a:avLst/>
                <a:gdLst/>
                <a:ahLst/>
                <a:cxnLst/>
                <a:rect l="l" t="t" r="r" b="b"/>
                <a:pathLst>
                  <a:path w="311635" h="269579" extrusionOk="0">
                    <a:moveTo>
                      <a:pt x="46536" y="139828"/>
                    </a:moveTo>
                    <a:cubicBezTo>
                      <a:pt x="27316" y="160949"/>
                      <a:pt x="28654" y="178197"/>
                      <a:pt x="0" y="196572"/>
                    </a:cubicBezTo>
                    <a:cubicBezTo>
                      <a:pt x="37454" y="212695"/>
                      <a:pt x="38440" y="163131"/>
                      <a:pt x="75894" y="152290"/>
                    </a:cubicBezTo>
                    <a:cubicBezTo>
                      <a:pt x="101450" y="144827"/>
                      <a:pt x="120881" y="175663"/>
                      <a:pt x="157349" y="158907"/>
                    </a:cubicBezTo>
                    <a:cubicBezTo>
                      <a:pt x="193958" y="142152"/>
                      <a:pt x="180793" y="74354"/>
                      <a:pt x="198534" y="44433"/>
                    </a:cubicBezTo>
                    <a:cubicBezTo>
                      <a:pt x="216346" y="14653"/>
                      <a:pt x="265346" y="-13296"/>
                      <a:pt x="299984" y="46968"/>
                    </a:cubicBezTo>
                    <a:cubicBezTo>
                      <a:pt x="299984" y="46968"/>
                      <a:pt x="241409" y="-10691"/>
                      <a:pt x="213811" y="58091"/>
                    </a:cubicBezTo>
                    <a:cubicBezTo>
                      <a:pt x="232961" y="42181"/>
                      <a:pt x="261333" y="37252"/>
                      <a:pt x="261333" y="52600"/>
                    </a:cubicBezTo>
                    <a:cubicBezTo>
                      <a:pt x="246337" y="57387"/>
                      <a:pt x="222119" y="66258"/>
                      <a:pt x="221344" y="120045"/>
                    </a:cubicBezTo>
                    <a:cubicBezTo>
                      <a:pt x="220429" y="182633"/>
                      <a:pt x="195155" y="196150"/>
                      <a:pt x="175442" y="209104"/>
                    </a:cubicBezTo>
                    <a:cubicBezTo>
                      <a:pt x="147000" y="227901"/>
                      <a:pt x="80963" y="226916"/>
                      <a:pt x="66319" y="269579"/>
                    </a:cubicBezTo>
                    <a:lnTo>
                      <a:pt x="295478" y="167356"/>
                    </a:lnTo>
                    <a:lnTo>
                      <a:pt x="225569" y="167356"/>
                    </a:lnTo>
                    <a:cubicBezTo>
                      <a:pt x="234650" y="116103"/>
                      <a:pt x="214727" y="39716"/>
                      <a:pt x="310474" y="57458"/>
                    </a:cubicBezTo>
                    <a:cubicBezTo>
                      <a:pt x="322231" y="31972"/>
                      <a:pt x="242535" y="-49694"/>
                      <a:pt x="173260" y="43518"/>
                    </a:cubicBezTo>
                    <a:lnTo>
                      <a:pt x="166642" y="20004"/>
                    </a:lnTo>
                    <a:cubicBezTo>
                      <a:pt x="152139" y="144123"/>
                      <a:pt x="86595" y="95968"/>
                      <a:pt x="46606" y="139899"/>
                    </a:cubicBezTo>
                    <a:moveTo>
                      <a:pt x="167698" y="77734"/>
                    </a:moveTo>
                    <a:cubicBezTo>
                      <a:pt x="179526" y="97939"/>
                      <a:pt x="144324" y="134478"/>
                      <a:pt x="144324" y="134478"/>
                    </a:cubicBezTo>
                    <a:cubicBezTo>
                      <a:pt x="153547" y="137857"/>
                      <a:pt x="153125" y="151093"/>
                      <a:pt x="141649" y="154472"/>
                    </a:cubicBezTo>
                    <a:cubicBezTo>
                      <a:pt x="120881" y="160597"/>
                      <a:pt x="104336" y="137223"/>
                      <a:pt x="77724" y="144052"/>
                    </a:cubicBezTo>
                    <a:cubicBezTo>
                      <a:pt x="83215" y="134478"/>
                      <a:pt x="138692" y="136519"/>
                      <a:pt x="167698" y="77734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46" name="Google Shape;2846;p42"/>
              <p:cNvSpPr/>
              <p:nvPr/>
            </p:nvSpPr>
            <p:spPr>
              <a:xfrm>
                <a:off x="-3236310" y="-3189637"/>
                <a:ext cx="97577" cy="136762"/>
              </a:xfrm>
              <a:custGeom>
                <a:avLst/>
                <a:gdLst/>
                <a:ahLst/>
                <a:cxnLst/>
                <a:rect l="l" t="t" r="r" b="b"/>
                <a:pathLst>
                  <a:path w="97577" h="136762" extrusionOk="0">
                    <a:moveTo>
                      <a:pt x="97578" y="119965"/>
                    </a:moveTo>
                    <a:cubicBezTo>
                      <a:pt x="986" y="121585"/>
                      <a:pt x="72022" y="15629"/>
                      <a:pt x="0" y="0"/>
                    </a:cubicBezTo>
                    <a:cubicBezTo>
                      <a:pt x="37173" y="25063"/>
                      <a:pt x="16756" y="47592"/>
                      <a:pt x="17037" y="88073"/>
                    </a:cubicBezTo>
                    <a:cubicBezTo>
                      <a:pt x="17389" y="137003"/>
                      <a:pt x="75894" y="151717"/>
                      <a:pt x="97578" y="119965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47" name="Google Shape;2847;p42"/>
              <p:cNvSpPr/>
              <p:nvPr/>
            </p:nvSpPr>
            <p:spPr>
              <a:xfrm>
                <a:off x="-2857969" y="-3434681"/>
                <a:ext cx="282523" cy="319043"/>
              </a:xfrm>
              <a:custGeom>
                <a:avLst/>
                <a:gdLst/>
                <a:ahLst/>
                <a:cxnLst/>
                <a:rect l="l" t="t" r="r" b="b"/>
                <a:pathLst>
                  <a:path w="282523" h="319043" extrusionOk="0">
                    <a:moveTo>
                      <a:pt x="57237" y="222233"/>
                    </a:moveTo>
                    <a:cubicBezTo>
                      <a:pt x="46043" y="252436"/>
                      <a:pt x="15136" y="260954"/>
                      <a:pt x="0" y="287214"/>
                    </a:cubicBezTo>
                    <a:cubicBezTo>
                      <a:pt x="8448" y="287496"/>
                      <a:pt x="53365" y="277288"/>
                      <a:pt x="69980" y="249127"/>
                    </a:cubicBezTo>
                    <a:cubicBezTo>
                      <a:pt x="85961" y="221952"/>
                      <a:pt x="70332" y="142608"/>
                      <a:pt x="121796" y="123318"/>
                    </a:cubicBezTo>
                    <a:cubicBezTo>
                      <a:pt x="175583" y="102972"/>
                      <a:pt x="231905" y="73122"/>
                      <a:pt x="168332" y="8140"/>
                    </a:cubicBezTo>
                    <a:cubicBezTo>
                      <a:pt x="265909" y="32851"/>
                      <a:pt x="211066" y="136976"/>
                      <a:pt x="199520" y="152254"/>
                    </a:cubicBezTo>
                    <a:cubicBezTo>
                      <a:pt x="188467" y="166404"/>
                      <a:pt x="152562" y="194917"/>
                      <a:pt x="152562" y="240608"/>
                    </a:cubicBezTo>
                    <a:cubicBezTo>
                      <a:pt x="152562" y="274472"/>
                      <a:pt x="122148" y="313122"/>
                      <a:pt x="98422" y="317839"/>
                    </a:cubicBezTo>
                    <a:cubicBezTo>
                      <a:pt x="123415" y="327977"/>
                      <a:pt x="160869" y="270740"/>
                      <a:pt x="160869" y="270740"/>
                    </a:cubicBezTo>
                    <a:lnTo>
                      <a:pt x="282524" y="113392"/>
                    </a:lnTo>
                    <a:lnTo>
                      <a:pt x="212544" y="149508"/>
                    </a:lnTo>
                    <a:cubicBezTo>
                      <a:pt x="212544" y="149508"/>
                      <a:pt x="231764" y="132963"/>
                      <a:pt x="231764" y="78120"/>
                    </a:cubicBezTo>
                    <a:cubicBezTo>
                      <a:pt x="231764" y="537"/>
                      <a:pt x="148408" y="-13332"/>
                      <a:pt x="149253" y="10745"/>
                    </a:cubicBezTo>
                    <a:cubicBezTo>
                      <a:pt x="149886" y="26727"/>
                      <a:pt x="177554" y="38132"/>
                      <a:pt x="178469" y="64462"/>
                    </a:cubicBezTo>
                    <a:cubicBezTo>
                      <a:pt x="179244" y="90792"/>
                      <a:pt x="142283" y="105788"/>
                      <a:pt x="113418" y="114166"/>
                    </a:cubicBezTo>
                    <a:lnTo>
                      <a:pt x="100534" y="70798"/>
                    </a:lnTo>
                    <a:lnTo>
                      <a:pt x="100534" y="119587"/>
                    </a:lnTo>
                    <a:cubicBezTo>
                      <a:pt x="53294" y="144016"/>
                      <a:pt x="69135" y="190482"/>
                      <a:pt x="57378" y="222233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sp>
          <p:nvSpPr>
            <p:cNvPr id="2848" name="Google Shape;2848;p42"/>
            <p:cNvSpPr/>
            <p:nvPr/>
          </p:nvSpPr>
          <p:spPr>
            <a:xfrm>
              <a:off x="8490910" y="330075"/>
              <a:ext cx="3247" cy="76644"/>
            </a:xfrm>
            <a:prstGeom prst="rect">
              <a:avLst/>
            </a:prstGeom>
            <a:solidFill>
              <a:srgbClr val="0D161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1 1 1 1 3">
  <p:cSld name="Orange slide with text and image box">
    <p:bg>
      <p:bgPr>
        <a:solidFill>
          <a:schemeClr val="accent1"/>
        </a:solidFill>
        <a:effectLst/>
      </p:bgPr>
    </p:bg>
    <p:spTree>
      <p:nvGrpSpPr>
        <p:cNvPr id="1" name="Shape 2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50" name="Google Shape;2850;p43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2851" name="Google Shape;2851;p43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2852" name="Google Shape;2852;p43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2853" name="Google Shape;2853;p43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54" name="Google Shape;2854;p43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55" name="Google Shape;2855;p43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56" name="Google Shape;2856;p43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57" name="Google Shape;2857;p43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58" name="Google Shape;2858;p43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59" name="Google Shape;2859;p43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60" name="Google Shape;2860;p43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61" name="Google Shape;2861;p43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62" name="Google Shape;2862;p43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63" name="Google Shape;2863;p43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64" name="Google Shape;2864;p43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65" name="Google Shape;2865;p43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66" name="Google Shape;2866;p43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2867" name="Google Shape;2867;p43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2868" name="Google Shape;2868;p43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69" name="Google Shape;2869;p43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70" name="Google Shape;2870;p43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71" name="Google Shape;2871;p43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72" name="Google Shape;2872;p43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73" name="Google Shape;2873;p43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74" name="Google Shape;2874;p43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75" name="Google Shape;2875;p43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76" name="Google Shape;2876;p43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77" name="Google Shape;2877;p43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78" name="Google Shape;2878;p43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79" name="Google Shape;2879;p43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80" name="Google Shape;2880;p43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81" name="Google Shape;2881;p43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82" name="Google Shape;2882;p43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83" name="Google Shape;2883;p43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84" name="Google Shape;2884;p43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85" name="Google Shape;2885;p43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86" name="Google Shape;2886;p43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87" name="Google Shape;2887;p43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88" name="Google Shape;2888;p43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89" name="Google Shape;2889;p43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90" name="Google Shape;2890;p43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91" name="Google Shape;2891;p43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92" name="Google Shape;2892;p43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93" name="Google Shape;2893;p43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2894" name="Google Shape;2894;p43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895" name="Google Shape;2895;p43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2896" name="Google Shape;2896;p43"/>
          <p:cNvSpPr>
            <a:spLocks noGrp="1"/>
          </p:cNvSpPr>
          <p:nvPr>
            <p:ph type="pic" idx="2"/>
          </p:nvPr>
        </p:nvSpPr>
        <p:spPr>
          <a:xfrm>
            <a:off x="3912360" y="683015"/>
            <a:ext cx="5231640" cy="4148919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2897" name="Google Shape;2897;p43"/>
          <p:cNvSpPr txBox="1">
            <a:spLocks noGrp="1"/>
          </p:cNvSpPr>
          <p:nvPr>
            <p:ph type="body" idx="1"/>
          </p:nvPr>
        </p:nvSpPr>
        <p:spPr>
          <a:xfrm>
            <a:off x="334920" y="1773748"/>
            <a:ext cx="3286399" cy="30624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44000" rIns="0" bIns="0" anchor="t" anchorCtr="0">
            <a:normAutofit/>
          </a:bodyPr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 Tight Medium"/>
              <a:buChar char="•"/>
              <a:defRPr sz="12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1pPr>
            <a:lvl2pPr marL="914400" marR="0" lvl="1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○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2pPr>
            <a:lvl3pPr marL="1371600" marR="0" lvl="2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■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3pPr>
            <a:lvl4pPr marL="1828800" marR="0" lvl="3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●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4pPr>
            <a:lvl5pPr marL="2286000" marR="0" lvl="4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○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5pPr>
            <a:lvl6pPr marL="2743200" marR="0" lvl="5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■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6pPr>
            <a:lvl7pPr marL="3200400" marR="0" lvl="6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●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7pPr>
            <a:lvl8pPr marL="3657600" marR="0" lvl="7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○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8pPr>
            <a:lvl9pPr marL="4114800" marR="0" lvl="8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■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9pPr>
          </a:lstStyle>
          <a:p>
            <a:endParaRPr/>
          </a:p>
        </p:txBody>
      </p:sp>
      <p:sp>
        <p:nvSpPr>
          <p:cNvPr id="2898" name="Google Shape;2898;p43"/>
          <p:cNvSpPr txBox="1">
            <a:spLocks noGrp="1"/>
          </p:cNvSpPr>
          <p:nvPr>
            <p:ph type="title"/>
          </p:nvPr>
        </p:nvSpPr>
        <p:spPr>
          <a:xfrm>
            <a:off x="345775" y="690595"/>
            <a:ext cx="3275544" cy="1083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b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2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2 1 2 1">
  <p:cSld name="Orange slide with lion background">
    <p:bg>
      <p:bgPr>
        <a:solidFill>
          <a:schemeClr val="accent1"/>
        </a:solidFill>
        <a:effectLst/>
      </p:bgPr>
    </p:bg>
    <p:spTree>
      <p:nvGrpSpPr>
        <p:cNvPr id="1" name="Shape 3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3" name="Google Shape;3403;p54"/>
          <p:cNvSpPr txBox="1">
            <a:spLocks noGrp="1"/>
          </p:cNvSpPr>
          <p:nvPr>
            <p:ph type="title"/>
          </p:nvPr>
        </p:nvSpPr>
        <p:spPr>
          <a:xfrm>
            <a:off x="345775" y="292896"/>
            <a:ext cx="6211631" cy="1022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2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2 1 2 1" preserve="1">
  <p:cSld name="1_Title slide 2 2 1 2 1">
    <p:bg>
      <p:bgPr>
        <a:solidFill>
          <a:srgbClr val="112231"/>
        </a:solidFill>
        <a:effectLst/>
      </p:bgPr>
    </p:bg>
    <p:spTree>
      <p:nvGrpSpPr>
        <p:cNvPr id="1" name="Shape 3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3" name="Google Shape;3403;p54"/>
          <p:cNvSpPr txBox="1">
            <a:spLocks noGrp="1"/>
          </p:cNvSpPr>
          <p:nvPr>
            <p:ph type="title"/>
          </p:nvPr>
        </p:nvSpPr>
        <p:spPr>
          <a:xfrm>
            <a:off x="345775" y="292896"/>
            <a:ext cx="6211631" cy="1022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2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 dirty="0"/>
          </a:p>
        </p:txBody>
      </p:sp>
      <p:grpSp>
        <p:nvGrpSpPr>
          <p:cNvPr id="3449" name="Google Shape;3449;p54"/>
          <p:cNvGrpSpPr/>
          <p:nvPr/>
        </p:nvGrpSpPr>
        <p:grpSpPr>
          <a:xfrm>
            <a:off x="712694" y="-1035560"/>
            <a:ext cx="7718612" cy="7788576"/>
            <a:chOff x="-13384189" y="657713"/>
            <a:chExt cx="685745" cy="691961"/>
          </a:xfrm>
          <a:effectLst>
            <a:outerShdw blurRad="50800" dist="50800" dir="5400000" algn="ctr" rotWithShape="0">
              <a:srgbClr val="000000"/>
            </a:outerShdw>
          </a:effectLst>
        </p:grpSpPr>
        <p:sp>
          <p:nvSpPr>
            <p:cNvPr id="3450" name="Google Shape;3450;p54"/>
            <p:cNvSpPr/>
            <p:nvPr/>
          </p:nvSpPr>
          <p:spPr>
            <a:xfrm>
              <a:off x="-13384189" y="763359"/>
              <a:ext cx="685745" cy="586315"/>
            </a:xfrm>
            <a:custGeom>
              <a:avLst/>
              <a:gdLst/>
              <a:ahLst/>
              <a:cxnLst/>
              <a:rect l="l" t="t" r="r" b="b"/>
              <a:pathLst>
                <a:path w="685745" h="586315" extrusionOk="0">
                  <a:moveTo>
                    <a:pt x="685373" y="309795"/>
                  </a:moveTo>
                  <a:cubicBezTo>
                    <a:pt x="684136" y="299139"/>
                    <a:pt x="679474" y="289816"/>
                    <a:pt x="670912" y="283442"/>
                  </a:cubicBezTo>
                  <a:cubicBezTo>
                    <a:pt x="657783" y="272786"/>
                    <a:pt x="642846" y="269456"/>
                    <a:pt x="626768" y="272786"/>
                  </a:cubicBezTo>
                  <a:cubicBezTo>
                    <a:pt x="617445" y="274879"/>
                    <a:pt x="608977" y="277924"/>
                    <a:pt x="600034" y="280397"/>
                  </a:cubicBezTo>
                  <a:cubicBezTo>
                    <a:pt x="592804" y="282490"/>
                    <a:pt x="585573" y="284203"/>
                    <a:pt x="577962" y="283822"/>
                  </a:cubicBezTo>
                  <a:cubicBezTo>
                    <a:pt x="576725" y="283822"/>
                    <a:pt x="575869" y="283442"/>
                    <a:pt x="575013" y="283442"/>
                  </a:cubicBezTo>
                  <a:lnTo>
                    <a:pt x="575013" y="282205"/>
                  </a:lnTo>
                  <a:cubicBezTo>
                    <a:pt x="604696" y="269076"/>
                    <a:pt x="634854" y="255471"/>
                    <a:pt x="665014" y="242247"/>
                  </a:cubicBezTo>
                  <a:lnTo>
                    <a:pt x="665014" y="241866"/>
                  </a:lnTo>
                  <a:lnTo>
                    <a:pt x="533343" y="241866"/>
                  </a:lnTo>
                  <a:cubicBezTo>
                    <a:pt x="531630" y="241866"/>
                    <a:pt x="530774" y="241486"/>
                    <a:pt x="529918" y="239773"/>
                  </a:cubicBezTo>
                  <a:cubicBezTo>
                    <a:pt x="529061" y="237680"/>
                    <a:pt x="528205" y="235968"/>
                    <a:pt x="527349" y="233875"/>
                  </a:cubicBezTo>
                  <a:cubicBezTo>
                    <a:pt x="526968" y="233494"/>
                    <a:pt x="526968" y="232638"/>
                    <a:pt x="526493" y="231782"/>
                  </a:cubicBezTo>
                  <a:cubicBezTo>
                    <a:pt x="529442" y="232638"/>
                    <a:pt x="532010" y="233494"/>
                    <a:pt x="534579" y="234350"/>
                  </a:cubicBezTo>
                  <a:cubicBezTo>
                    <a:pt x="543047" y="236919"/>
                    <a:pt x="551609" y="236919"/>
                    <a:pt x="559601" y="234350"/>
                  </a:cubicBezTo>
                  <a:cubicBezTo>
                    <a:pt x="566831" y="231782"/>
                    <a:pt x="572730" y="227976"/>
                    <a:pt x="578248" y="222839"/>
                  </a:cubicBezTo>
                  <a:cubicBezTo>
                    <a:pt x="579104" y="221983"/>
                    <a:pt x="580341" y="220746"/>
                    <a:pt x="582053" y="221126"/>
                  </a:cubicBezTo>
                  <a:cubicBezTo>
                    <a:pt x="587952" y="221983"/>
                    <a:pt x="594326" y="222839"/>
                    <a:pt x="600320" y="223695"/>
                  </a:cubicBezTo>
                  <a:cubicBezTo>
                    <a:pt x="604982" y="224076"/>
                    <a:pt x="609263" y="224932"/>
                    <a:pt x="613925" y="225408"/>
                  </a:cubicBezTo>
                  <a:lnTo>
                    <a:pt x="613925" y="225027"/>
                  </a:lnTo>
                  <a:cubicBezTo>
                    <a:pt x="604601" y="221602"/>
                    <a:pt x="595658" y="218272"/>
                    <a:pt x="586334" y="214372"/>
                  </a:cubicBezTo>
                  <a:cubicBezTo>
                    <a:pt x="590996" y="209234"/>
                    <a:pt x="595277" y="204572"/>
                    <a:pt x="602032" y="202860"/>
                  </a:cubicBezTo>
                  <a:cubicBezTo>
                    <a:pt x="604601" y="202004"/>
                    <a:pt x="607170" y="202004"/>
                    <a:pt x="609643" y="203241"/>
                  </a:cubicBezTo>
                  <a:cubicBezTo>
                    <a:pt x="612212" y="204477"/>
                    <a:pt x="614781" y="205809"/>
                    <a:pt x="617254" y="207046"/>
                  </a:cubicBezTo>
                  <a:cubicBezTo>
                    <a:pt x="624865" y="211708"/>
                    <a:pt x="632952" y="216369"/>
                    <a:pt x="642275" y="217226"/>
                  </a:cubicBezTo>
                  <a:cubicBezTo>
                    <a:pt x="650743" y="218082"/>
                    <a:pt x="658829" y="216845"/>
                    <a:pt x="666060" y="211708"/>
                  </a:cubicBezTo>
                  <a:cubicBezTo>
                    <a:pt x="672815" y="206570"/>
                    <a:pt x="678332" y="199816"/>
                    <a:pt x="681758" y="191729"/>
                  </a:cubicBezTo>
                  <a:cubicBezTo>
                    <a:pt x="686039" y="181073"/>
                    <a:pt x="687275" y="170037"/>
                    <a:pt x="683470" y="159001"/>
                  </a:cubicBezTo>
                  <a:cubicBezTo>
                    <a:pt x="680901" y="150534"/>
                    <a:pt x="675859" y="143304"/>
                    <a:pt x="668629" y="137786"/>
                  </a:cubicBezTo>
                  <a:cubicBezTo>
                    <a:pt x="666916" y="136073"/>
                    <a:pt x="664823" y="134836"/>
                    <a:pt x="662254" y="133124"/>
                  </a:cubicBezTo>
                  <a:lnTo>
                    <a:pt x="662254" y="135217"/>
                  </a:lnTo>
                  <a:cubicBezTo>
                    <a:pt x="663111" y="142447"/>
                    <a:pt x="662635" y="149678"/>
                    <a:pt x="661017" y="156908"/>
                  </a:cubicBezTo>
                  <a:cubicBezTo>
                    <a:pt x="659781" y="161570"/>
                    <a:pt x="657212" y="165376"/>
                    <a:pt x="652931" y="167944"/>
                  </a:cubicBezTo>
                  <a:cubicBezTo>
                    <a:pt x="648269" y="170037"/>
                    <a:pt x="643608" y="169657"/>
                    <a:pt x="638946" y="168325"/>
                  </a:cubicBezTo>
                  <a:cubicBezTo>
                    <a:pt x="630003" y="166612"/>
                    <a:pt x="622391" y="162426"/>
                    <a:pt x="614305" y="157289"/>
                  </a:cubicBezTo>
                  <a:cubicBezTo>
                    <a:pt x="609643" y="154340"/>
                    <a:pt x="609643" y="155576"/>
                    <a:pt x="613068" y="150534"/>
                  </a:cubicBezTo>
                  <a:cubicBezTo>
                    <a:pt x="615161" y="146729"/>
                    <a:pt x="617349" y="142923"/>
                    <a:pt x="619823" y="139023"/>
                  </a:cubicBezTo>
                  <a:cubicBezTo>
                    <a:pt x="618967" y="139023"/>
                    <a:pt x="618586" y="139403"/>
                    <a:pt x="618111" y="139403"/>
                  </a:cubicBezTo>
                  <a:cubicBezTo>
                    <a:pt x="614305" y="143208"/>
                    <a:pt x="610024" y="146633"/>
                    <a:pt x="606218" y="150058"/>
                  </a:cubicBezTo>
                  <a:cubicBezTo>
                    <a:pt x="604982" y="150915"/>
                    <a:pt x="604125" y="150915"/>
                    <a:pt x="603269" y="150439"/>
                  </a:cubicBezTo>
                  <a:cubicBezTo>
                    <a:pt x="598607" y="149202"/>
                    <a:pt x="594326" y="147870"/>
                    <a:pt x="589664" y="147490"/>
                  </a:cubicBezTo>
                  <a:cubicBezTo>
                    <a:pt x="580341" y="146253"/>
                    <a:pt x="572254" y="149583"/>
                    <a:pt x="565024" y="155101"/>
                  </a:cubicBezTo>
                  <a:cubicBezTo>
                    <a:pt x="558650" y="159762"/>
                    <a:pt x="553131" y="165280"/>
                    <a:pt x="547233" y="170799"/>
                  </a:cubicBezTo>
                  <a:cubicBezTo>
                    <a:pt x="543427" y="173748"/>
                    <a:pt x="540002" y="177173"/>
                    <a:pt x="534960" y="177553"/>
                  </a:cubicBezTo>
                  <a:cubicBezTo>
                    <a:pt x="531155" y="177553"/>
                    <a:pt x="527349" y="177553"/>
                    <a:pt x="523448" y="177173"/>
                  </a:cubicBezTo>
                  <a:cubicBezTo>
                    <a:pt x="515838" y="175936"/>
                    <a:pt x="509463" y="176792"/>
                    <a:pt x="503469" y="181835"/>
                  </a:cubicBezTo>
                  <a:cubicBezTo>
                    <a:pt x="501757" y="183071"/>
                    <a:pt x="500520" y="184784"/>
                    <a:pt x="499188" y="186116"/>
                  </a:cubicBezTo>
                  <a:cubicBezTo>
                    <a:pt x="510224" y="184403"/>
                    <a:pt x="516598" y="185735"/>
                    <a:pt x="525922" y="189065"/>
                  </a:cubicBezTo>
                  <a:cubicBezTo>
                    <a:pt x="528871" y="190302"/>
                    <a:pt x="531440" y="191158"/>
                    <a:pt x="534389" y="192014"/>
                  </a:cubicBezTo>
                  <a:cubicBezTo>
                    <a:pt x="539051" y="193251"/>
                    <a:pt x="542856" y="192014"/>
                    <a:pt x="546281" y="188589"/>
                  </a:cubicBezTo>
                  <a:cubicBezTo>
                    <a:pt x="547138" y="188209"/>
                    <a:pt x="547518" y="187733"/>
                    <a:pt x="548375" y="186877"/>
                  </a:cubicBezTo>
                  <a:cubicBezTo>
                    <a:pt x="548375" y="187733"/>
                    <a:pt x="548755" y="188114"/>
                    <a:pt x="548375" y="188589"/>
                  </a:cubicBezTo>
                  <a:cubicBezTo>
                    <a:pt x="547518" y="192395"/>
                    <a:pt x="546662" y="196200"/>
                    <a:pt x="544950" y="200101"/>
                  </a:cubicBezTo>
                  <a:cubicBezTo>
                    <a:pt x="543713" y="203050"/>
                    <a:pt x="540668" y="204382"/>
                    <a:pt x="537338" y="204382"/>
                  </a:cubicBezTo>
                  <a:cubicBezTo>
                    <a:pt x="533533" y="204002"/>
                    <a:pt x="530108" y="201813"/>
                    <a:pt x="527159" y="200101"/>
                  </a:cubicBezTo>
                  <a:cubicBezTo>
                    <a:pt x="522497" y="197532"/>
                    <a:pt x="517835" y="194963"/>
                    <a:pt x="513173" y="192870"/>
                  </a:cubicBezTo>
                  <a:cubicBezTo>
                    <a:pt x="509749" y="191158"/>
                    <a:pt x="505943" y="190302"/>
                    <a:pt x="501661" y="191158"/>
                  </a:cubicBezTo>
                  <a:cubicBezTo>
                    <a:pt x="498712" y="191538"/>
                    <a:pt x="496144" y="192870"/>
                    <a:pt x="493575" y="194963"/>
                  </a:cubicBezTo>
                  <a:cubicBezTo>
                    <a:pt x="493955" y="195344"/>
                    <a:pt x="494432" y="195344"/>
                    <a:pt x="494812" y="195344"/>
                  </a:cubicBezTo>
                  <a:cubicBezTo>
                    <a:pt x="502423" y="196581"/>
                    <a:pt x="509273" y="200006"/>
                    <a:pt x="516027" y="204287"/>
                  </a:cubicBezTo>
                  <a:cubicBezTo>
                    <a:pt x="521165" y="207712"/>
                    <a:pt x="526683" y="211042"/>
                    <a:pt x="532201" y="213611"/>
                  </a:cubicBezTo>
                  <a:cubicBezTo>
                    <a:pt x="538099" y="216560"/>
                    <a:pt x="544474" y="217416"/>
                    <a:pt x="550467" y="213230"/>
                  </a:cubicBezTo>
                  <a:cubicBezTo>
                    <a:pt x="554749" y="210281"/>
                    <a:pt x="555985" y="205619"/>
                    <a:pt x="557222" y="200481"/>
                  </a:cubicBezTo>
                  <a:cubicBezTo>
                    <a:pt x="558935" y="192014"/>
                    <a:pt x="560171" y="183452"/>
                    <a:pt x="562359" y="174985"/>
                  </a:cubicBezTo>
                  <a:cubicBezTo>
                    <a:pt x="563596" y="168610"/>
                    <a:pt x="567022" y="163473"/>
                    <a:pt x="572539" y="159667"/>
                  </a:cubicBezTo>
                  <a:cubicBezTo>
                    <a:pt x="576821" y="157099"/>
                    <a:pt x="581482" y="155862"/>
                    <a:pt x="586525" y="155862"/>
                  </a:cubicBezTo>
                  <a:cubicBezTo>
                    <a:pt x="584432" y="154149"/>
                    <a:pt x="582719" y="152913"/>
                    <a:pt x="581007" y="152056"/>
                  </a:cubicBezTo>
                  <a:lnTo>
                    <a:pt x="581007" y="151200"/>
                  </a:lnTo>
                  <a:cubicBezTo>
                    <a:pt x="581863" y="151200"/>
                    <a:pt x="582244" y="150820"/>
                    <a:pt x="583100" y="150820"/>
                  </a:cubicBezTo>
                  <a:cubicBezTo>
                    <a:pt x="585193" y="151200"/>
                    <a:pt x="587762" y="151200"/>
                    <a:pt x="589854" y="151676"/>
                  </a:cubicBezTo>
                  <a:cubicBezTo>
                    <a:pt x="596229" y="152532"/>
                    <a:pt x="601747" y="156338"/>
                    <a:pt x="606408" y="160143"/>
                  </a:cubicBezTo>
                  <a:cubicBezTo>
                    <a:pt x="617445" y="168610"/>
                    <a:pt x="629337" y="174128"/>
                    <a:pt x="643322" y="174128"/>
                  </a:cubicBezTo>
                  <a:cubicBezTo>
                    <a:pt x="645415" y="174128"/>
                    <a:pt x="645891" y="174985"/>
                    <a:pt x="645891" y="176697"/>
                  </a:cubicBezTo>
                  <a:cubicBezTo>
                    <a:pt x="645891" y="178410"/>
                    <a:pt x="645034" y="179266"/>
                    <a:pt x="643322" y="179646"/>
                  </a:cubicBezTo>
                  <a:cubicBezTo>
                    <a:pt x="639897" y="179646"/>
                    <a:pt x="636567" y="180027"/>
                    <a:pt x="633142" y="179646"/>
                  </a:cubicBezTo>
                  <a:cubicBezTo>
                    <a:pt x="631049" y="179646"/>
                    <a:pt x="628480" y="179266"/>
                    <a:pt x="626388" y="178790"/>
                  </a:cubicBezTo>
                  <a:cubicBezTo>
                    <a:pt x="626768" y="179646"/>
                    <a:pt x="627244" y="180503"/>
                    <a:pt x="628100" y="180883"/>
                  </a:cubicBezTo>
                  <a:cubicBezTo>
                    <a:pt x="631905" y="183832"/>
                    <a:pt x="636567" y="184689"/>
                    <a:pt x="641229" y="185545"/>
                  </a:cubicBezTo>
                  <a:cubicBezTo>
                    <a:pt x="651409" y="187257"/>
                    <a:pt x="660732" y="181739"/>
                    <a:pt x="663777" y="171940"/>
                  </a:cubicBezTo>
                  <a:cubicBezTo>
                    <a:pt x="666346" y="164710"/>
                    <a:pt x="665869" y="157479"/>
                    <a:pt x="665014" y="150249"/>
                  </a:cubicBezTo>
                  <a:cubicBezTo>
                    <a:pt x="664633" y="148156"/>
                    <a:pt x="664157" y="145968"/>
                    <a:pt x="663777" y="143494"/>
                  </a:cubicBezTo>
                  <a:cubicBezTo>
                    <a:pt x="665014" y="143874"/>
                    <a:pt x="665869" y="144350"/>
                    <a:pt x="666726" y="144731"/>
                  </a:cubicBezTo>
                  <a:cubicBezTo>
                    <a:pt x="670151" y="147680"/>
                    <a:pt x="672624" y="151486"/>
                    <a:pt x="673957" y="155767"/>
                  </a:cubicBezTo>
                  <a:cubicBezTo>
                    <a:pt x="676049" y="162522"/>
                    <a:pt x="676049" y="169371"/>
                    <a:pt x="675193" y="176126"/>
                  </a:cubicBezTo>
                  <a:cubicBezTo>
                    <a:pt x="673957" y="185069"/>
                    <a:pt x="671388" y="193917"/>
                    <a:pt x="665394" y="201147"/>
                  </a:cubicBezTo>
                  <a:cubicBezTo>
                    <a:pt x="663681" y="203716"/>
                    <a:pt x="661589" y="205429"/>
                    <a:pt x="659020" y="207046"/>
                  </a:cubicBezTo>
                  <a:cubicBezTo>
                    <a:pt x="657783" y="208283"/>
                    <a:pt x="655595" y="208758"/>
                    <a:pt x="654358" y="207046"/>
                  </a:cubicBezTo>
                  <a:cubicBezTo>
                    <a:pt x="652265" y="205334"/>
                    <a:pt x="652265" y="201909"/>
                    <a:pt x="654739" y="199816"/>
                  </a:cubicBezTo>
                  <a:cubicBezTo>
                    <a:pt x="655975" y="198959"/>
                    <a:pt x="657307" y="198103"/>
                    <a:pt x="658163" y="197247"/>
                  </a:cubicBezTo>
                  <a:cubicBezTo>
                    <a:pt x="659876" y="195534"/>
                    <a:pt x="661113" y="194298"/>
                    <a:pt x="662445" y="192585"/>
                  </a:cubicBezTo>
                  <a:lnTo>
                    <a:pt x="662064" y="192205"/>
                  </a:lnTo>
                  <a:cubicBezTo>
                    <a:pt x="651884" y="198959"/>
                    <a:pt x="641705" y="198579"/>
                    <a:pt x="630669" y="194773"/>
                  </a:cubicBezTo>
                  <a:cubicBezTo>
                    <a:pt x="623914" y="192205"/>
                    <a:pt x="618396" y="187162"/>
                    <a:pt x="613259" y="182500"/>
                  </a:cubicBezTo>
                  <a:cubicBezTo>
                    <a:pt x="608597" y="178695"/>
                    <a:pt x="603459" y="174889"/>
                    <a:pt x="597942" y="172321"/>
                  </a:cubicBezTo>
                  <a:cubicBezTo>
                    <a:pt x="594516" y="171084"/>
                    <a:pt x="590711" y="170228"/>
                    <a:pt x="586905" y="171464"/>
                  </a:cubicBezTo>
                  <a:cubicBezTo>
                    <a:pt x="581768" y="173177"/>
                    <a:pt x="579294" y="176982"/>
                    <a:pt x="577582" y="181644"/>
                  </a:cubicBezTo>
                  <a:cubicBezTo>
                    <a:pt x="575489" y="185925"/>
                    <a:pt x="574157" y="190587"/>
                    <a:pt x="572444" y="194773"/>
                  </a:cubicBezTo>
                  <a:cubicBezTo>
                    <a:pt x="569876" y="201528"/>
                    <a:pt x="566926" y="208758"/>
                    <a:pt x="562645" y="214752"/>
                  </a:cubicBezTo>
                  <a:cubicBezTo>
                    <a:pt x="559696" y="219033"/>
                    <a:pt x="555890" y="222363"/>
                    <a:pt x="550753" y="224076"/>
                  </a:cubicBezTo>
                  <a:cubicBezTo>
                    <a:pt x="543522" y="226169"/>
                    <a:pt x="536292" y="225312"/>
                    <a:pt x="529537" y="221983"/>
                  </a:cubicBezTo>
                  <a:cubicBezTo>
                    <a:pt x="521450" y="217321"/>
                    <a:pt x="513839" y="212659"/>
                    <a:pt x="505753" y="207997"/>
                  </a:cubicBezTo>
                  <a:cubicBezTo>
                    <a:pt x="499854" y="204572"/>
                    <a:pt x="493480" y="202099"/>
                    <a:pt x="486630" y="202860"/>
                  </a:cubicBezTo>
                  <a:cubicBezTo>
                    <a:pt x="481968" y="203241"/>
                    <a:pt x="477687" y="204953"/>
                    <a:pt x="473881" y="207997"/>
                  </a:cubicBezTo>
                  <a:cubicBezTo>
                    <a:pt x="475594" y="208378"/>
                    <a:pt x="476831" y="208854"/>
                    <a:pt x="477687" y="208854"/>
                  </a:cubicBezTo>
                  <a:cubicBezTo>
                    <a:pt x="489579" y="211422"/>
                    <a:pt x="498903" y="218653"/>
                    <a:pt x="506990" y="227120"/>
                  </a:cubicBezTo>
                  <a:cubicBezTo>
                    <a:pt x="514601" y="235207"/>
                    <a:pt x="520594" y="244150"/>
                    <a:pt x="526968" y="252617"/>
                  </a:cubicBezTo>
                  <a:cubicBezTo>
                    <a:pt x="533343" y="261560"/>
                    <a:pt x="539717" y="270408"/>
                    <a:pt x="547804" y="278114"/>
                  </a:cubicBezTo>
                  <a:cubicBezTo>
                    <a:pt x="552465" y="281919"/>
                    <a:pt x="557603" y="285344"/>
                    <a:pt x="563121" y="287057"/>
                  </a:cubicBezTo>
                  <a:cubicBezTo>
                    <a:pt x="571588" y="289626"/>
                    <a:pt x="579675" y="288294"/>
                    <a:pt x="587762" y="287057"/>
                  </a:cubicBezTo>
                  <a:cubicBezTo>
                    <a:pt x="596229" y="285820"/>
                    <a:pt x="604316" y="282395"/>
                    <a:pt x="611926" y="279446"/>
                  </a:cubicBezTo>
                  <a:cubicBezTo>
                    <a:pt x="625912" y="273547"/>
                    <a:pt x="639517" y="273072"/>
                    <a:pt x="653502" y="278590"/>
                  </a:cubicBezTo>
                  <a:cubicBezTo>
                    <a:pt x="662825" y="282395"/>
                    <a:pt x="670056" y="288769"/>
                    <a:pt x="673481" y="298569"/>
                  </a:cubicBezTo>
                  <a:cubicBezTo>
                    <a:pt x="676049" y="304467"/>
                    <a:pt x="676430" y="310461"/>
                    <a:pt x="676049" y="316835"/>
                  </a:cubicBezTo>
                  <a:cubicBezTo>
                    <a:pt x="675669" y="324446"/>
                    <a:pt x="673481" y="331677"/>
                    <a:pt x="669295" y="338051"/>
                  </a:cubicBezTo>
                  <a:cubicBezTo>
                    <a:pt x="668914" y="338431"/>
                    <a:pt x="668438" y="338907"/>
                    <a:pt x="667582" y="339763"/>
                  </a:cubicBezTo>
                  <a:cubicBezTo>
                    <a:pt x="667582" y="338527"/>
                    <a:pt x="667963" y="337194"/>
                    <a:pt x="667963" y="336338"/>
                  </a:cubicBezTo>
                  <a:cubicBezTo>
                    <a:pt x="670531" y="328727"/>
                    <a:pt x="671388" y="321021"/>
                    <a:pt x="670531" y="313030"/>
                  </a:cubicBezTo>
                  <a:cubicBezTo>
                    <a:pt x="669295" y="300757"/>
                    <a:pt x="663301" y="291814"/>
                    <a:pt x="651884" y="286676"/>
                  </a:cubicBezTo>
                  <a:cubicBezTo>
                    <a:pt x="641229" y="282015"/>
                    <a:pt x="630669" y="281539"/>
                    <a:pt x="620013" y="287533"/>
                  </a:cubicBezTo>
                  <a:cubicBezTo>
                    <a:pt x="611926" y="292194"/>
                    <a:pt x="605171" y="298569"/>
                    <a:pt x="597942" y="304562"/>
                  </a:cubicBezTo>
                  <a:cubicBezTo>
                    <a:pt x="592423" y="309224"/>
                    <a:pt x="586430" y="314361"/>
                    <a:pt x="580150" y="318548"/>
                  </a:cubicBezTo>
                  <a:cubicBezTo>
                    <a:pt x="567022" y="327871"/>
                    <a:pt x="552941" y="327490"/>
                    <a:pt x="538575" y="320641"/>
                  </a:cubicBezTo>
                  <a:cubicBezTo>
                    <a:pt x="531345" y="317216"/>
                    <a:pt x="525446" y="312173"/>
                    <a:pt x="519928" y="306655"/>
                  </a:cubicBezTo>
                  <a:cubicBezTo>
                    <a:pt x="514030" y="300757"/>
                    <a:pt x="508892" y="294382"/>
                    <a:pt x="503755" y="288008"/>
                  </a:cubicBezTo>
                  <a:cubicBezTo>
                    <a:pt x="493955" y="276116"/>
                    <a:pt x="485108" y="264224"/>
                    <a:pt x="475689" y="252807"/>
                  </a:cubicBezTo>
                  <a:cubicBezTo>
                    <a:pt x="470552" y="246433"/>
                    <a:pt x="464178" y="240915"/>
                    <a:pt x="457042" y="236253"/>
                  </a:cubicBezTo>
                  <a:cubicBezTo>
                    <a:pt x="448955" y="231116"/>
                    <a:pt x="440488" y="228167"/>
                    <a:pt x="430689" y="229023"/>
                  </a:cubicBezTo>
                  <a:lnTo>
                    <a:pt x="423078" y="230260"/>
                  </a:lnTo>
                  <a:cubicBezTo>
                    <a:pt x="423078" y="230260"/>
                    <a:pt x="423458" y="231116"/>
                    <a:pt x="423458" y="231116"/>
                  </a:cubicBezTo>
                  <a:cubicBezTo>
                    <a:pt x="432782" y="237490"/>
                    <a:pt x="440869" y="245101"/>
                    <a:pt x="448480" y="254044"/>
                  </a:cubicBezTo>
                  <a:cubicBezTo>
                    <a:pt x="455710" y="262511"/>
                    <a:pt x="462084" y="272311"/>
                    <a:pt x="468458" y="282110"/>
                  </a:cubicBezTo>
                  <a:cubicBezTo>
                    <a:pt x="474833" y="292765"/>
                    <a:pt x="480732" y="303325"/>
                    <a:pt x="487581" y="313505"/>
                  </a:cubicBezTo>
                  <a:cubicBezTo>
                    <a:pt x="493480" y="322448"/>
                    <a:pt x="501186" y="329203"/>
                    <a:pt x="510890" y="333865"/>
                  </a:cubicBezTo>
                  <a:cubicBezTo>
                    <a:pt x="519358" y="337670"/>
                    <a:pt x="528301" y="339763"/>
                    <a:pt x="537244" y="341476"/>
                  </a:cubicBezTo>
                  <a:cubicBezTo>
                    <a:pt x="545330" y="342713"/>
                    <a:pt x="553417" y="343569"/>
                    <a:pt x="561028" y="346994"/>
                  </a:cubicBezTo>
                  <a:cubicBezTo>
                    <a:pt x="564833" y="348706"/>
                    <a:pt x="568639" y="351275"/>
                    <a:pt x="571208" y="354605"/>
                  </a:cubicBezTo>
                  <a:cubicBezTo>
                    <a:pt x="575013" y="359266"/>
                    <a:pt x="577106" y="364784"/>
                    <a:pt x="578438" y="370778"/>
                  </a:cubicBezTo>
                  <a:cubicBezTo>
                    <a:pt x="581007" y="380577"/>
                    <a:pt x="582719" y="390757"/>
                    <a:pt x="585193" y="400461"/>
                  </a:cubicBezTo>
                  <a:cubicBezTo>
                    <a:pt x="586905" y="407692"/>
                    <a:pt x="590330" y="414446"/>
                    <a:pt x="595848" y="419584"/>
                  </a:cubicBezTo>
                  <a:cubicBezTo>
                    <a:pt x="598417" y="422152"/>
                    <a:pt x="601747" y="423865"/>
                    <a:pt x="605171" y="424721"/>
                  </a:cubicBezTo>
                  <a:cubicBezTo>
                    <a:pt x="604316" y="422152"/>
                    <a:pt x="603079" y="420060"/>
                    <a:pt x="602222" y="417491"/>
                  </a:cubicBezTo>
                  <a:cubicBezTo>
                    <a:pt x="602222" y="417491"/>
                    <a:pt x="602603" y="417491"/>
                    <a:pt x="602603" y="417110"/>
                  </a:cubicBezTo>
                  <a:cubicBezTo>
                    <a:pt x="603459" y="417491"/>
                    <a:pt x="603840" y="417967"/>
                    <a:pt x="604696" y="418347"/>
                  </a:cubicBezTo>
                  <a:cubicBezTo>
                    <a:pt x="607645" y="419584"/>
                    <a:pt x="610594" y="421296"/>
                    <a:pt x="613639" y="422152"/>
                  </a:cubicBezTo>
                  <a:cubicBezTo>
                    <a:pt x="621726" y="424721"/>
                    <a:pt x="629812" y="425102"/>
                    <a:pt x="638280" y="423389"/>
                  </a:cubicBezTo>
                  <a:cubicBezTo>
                    <a:pt x="640373" y="423009"/>
                    <a:pt x="640848" y="423389"/>
                    <a:pt x="640848" y="425482"/>
                  </a:cubicBezTo>
                  <a:cubicBezTo>
                    <a:pt x="640468" y="427575"/>
                    <a:pt x="639611" y="428907"/>
                    <a:pt x="637899" y="430144"/>
                  </a:cubicBezTo>
                  <a:cubicBezTo>
                    <a:pt x="633237" y="433094"/>
                    <a:pt x="627719" y="433950"/>
                    <a:pt x="622202" y="433950"/>
                  </a:cubicBezTo>
                  <a:cubicBezTo>
                    <a:pt x="620108" y="433950"/>
                    <a:pt x="617920" y="433094"/>
                    <a:pt x="616303" y="435187"/>
                  </a:cubicBezTo>
                  <a:lnTo>
                    <a:pt x="615066" y="435187"/>
                  </a:lnTo>
                  <a:cubicBezTo>
                    <a:pt x="610785" y="433950"/>
                    <a:pt x="606599" y="433094"/>
                    <a:pt x="602793" y="431761"/>
                  </a:cubicBezTo>
                  <a:cubicBezTo>
                    <a:pt x="593470" y="428337"/>
                    <a:pt x="586620" y="422438"/>
                    <a:pt x="583290" y="413115"/>
                  </a:cubicBezTo>
                  <a:cubicBezTo>
                    <a:pt x="581578" y="407977"/>
                    <a:pt x="580722" y="402459"/>
                    <a:pt x="579485" y="397417"/>
                  </a:cubicBezTo>
                  <a:cubicBezTo>
                    <a:pt x="577772" y="390186"/>
                    <a:pt x="576536" y="382956"/>
                    <a:pt x="574347" y="375725"/>
                  </a:cubicBezTo>
                  <a:cubicBezTo>
                    <a:pt x="571398" y="366402"/>
                    <a:pt x="565024" y="359171"/>
                    <a:pt x="555224" y="355746"/>
                  </a:cubicBezTo>
                  <a:cubicBezTo>
                    <a:pt x="548850" y="353653"/>
                    <a:pt x="542095" y="352321"/>
                    <a:pt x="535245" y="350609"/>
                  </a:cubicBezTo>
                  <a:cubicBezTo>
                    <a:pt x="525066" y="348516"/>
                    <a:pt x="514886" y="347184"/>
                    <a:pt x="505087" y="342998"/>
                  </a:cubicBezTo>
                  <a:cubicBezTo>
                    <a:pt x="498712" y="340049"/>
                    <a:pt x="493195" y="336243"/>
                    <a:pt x="488913" y="330725"/>
                  </a:cubicBezTo>
                  <a:cubicBezTo>
                    <a:pt x="485489" y="325588"/>
                    <a:pt x="482158" y="320070"/>
                    <a:pt x="479114" y="314552"/>
                  </a:cubicBezTo>
                  <a:cubicBezTo>
                    <a:pt x="471884" y="300566"/>
                    <a:pt x="465509" y="286105"/>
                    <a:pt x="456566" y="272501"/>
                  </a:cubicBezTo>
                  <a:cubicBezTo>
                    <a:pt x="451049" y="263558"/>
                    <a:pt x="445055" y="255471"/>
                    <a:pt x="437063" y="249192"/>
                  </a:cubicBezTo>
                  <a:cubicBezTo>
                    <a:pt x="433258" y="246623"/>
                    <a:pt x="429452" y="244055"/>
                    <a:pt x="425171" y="242818"/>
                  </a:cubicBezTo>
                  <a:cubicBezTo>
                    <a:pt x="425551" y="243198"/>
                    <a:pt x="426027" y="244055"/>
                    <a:pt x="426408" y="244530"/>
                  </a:cubicBezTo>
                  <a:cubicBezTo>
                    <a:pt x="427264" y="244911"/>
                    <a:pt x="427645" y="245387"/>
                    <a:pt x="428501" y="245767"/>
                  </a:cubicBezTo>
                  <a:cubicBezTo>
                    <a:pt x="434875" y="252141"/>
                    <a:pt x="440393" y="259372"/>
                    <a:pt x="445055" y="266983"/>
                  </a:cubicBezTo>
                  <a:cubicBezTo>
                    <a:pt x="452286" y="279256"/>
                    <a:pt x="457803" y="292480"/>
                    <a:pt x="463321" y="305228"/>
                  </a:cubicBezTo>
                  <a:cubicBezTo>
                    <a:pt x="468458" y="316264"/>
                    <a:pt x="473501" y="327300"/>
                    <a:pt x="480732" y="337480"/>
                  </a:cubicBezTo>
                  <a:cubicBezTo>
                    <a:pt x="487962" y="347660"/>
                    <a:pt x="497286" y="354890"/>
                    <a:pt x="510034" y="357839"/>
                  </a:cubicBezTo>
                  <a:cubicBezTo>
                    <a:pt x="517645" y="359552"/>
                    <a:pt x="525732" y="360408"/>
                    <a:pt x="533818" y="361264"/>
                  </a:cubicBezTo>
                  <a:cubicBezTo>
                    <a:pt x="540193" y="362501"/>
                    <a:pt x="546567" y="362977"/>
                    <a:pt x="551609" y="367163"/>
                  </a:cubicBezTo>
                  <a:cubicBezTo>
                    <a:pt x="554178" y="369256"/>
                    <a:pt x="556271" y="371825"/>
                    <a:pt x="558364" y="374393"/>
                  </a:cubicBezTo>
                  <a:cubicBezTo>
                    <a:pt x="561789" y="379055"/>
                    <a:pt x="565119" y="383717"/>
                    <a:pt x="567687" y="388854"/>
                  </a:cubicBezTo>
                  <a:cubicBezTo>
                    <a:pt x="571968" y="395609"/>
                    <a:pt x="573205" y="403315"/>
                    <a:pt x="575774" y="410926"/>
                  </a:cubicBezTo>
                  <a:cubicBezTo>
                    <a:pt x="577487" y="416825"/>
                    <a:pt x="579579" y="422438"/>
                    <a:pt x="583861" y="427100"/>
                  </a:cubicBezTo>
                  <a:cubicBezTo>
                    <a:pt x="585098" y="428337"/>
                    <a:pt x="586430" y="430049"/>
                    <a:pt x="587286" y="431381"/>
                  </a:cubicBezTo>
                  <a:cubicBezTo>
                    <a:pt x="586049" y="431381"/>
                    <a:pt x="584717" y="431000"/>
                    <a:pt x="583480" y="430525"/>
                  </a:cubicBezTo>
                  <a:cubicBezTo>
                    <a:pt x="575393" y="426719"/>
                    <a:pt x="569876" y="420345"/>
                    <a:pt x="565214" y="412734"/>
                  </a:cubicBezTo>
                  <a:cubicBezTo>
                    <a:pt x="561789" y="406360"/>
                    <a:pt x="558459" y="399985"/>
                    <a:pt x="555034" y="393611"/>
                  </a:cubicBezTo>
                  <a:cubicBezTo>
                    <a:pt x="549896" y="384668"/>
                    <a:pt x="542286" y="378770"/>
                    <a:pt x="532106" y="377057"/>
                  </a:cubicBezTo>
                  <a:cubicBezTo>
                    <a:pt x="524875" y="375820"/>
                    <a:pt x="518121" y="376677"/>
                    <a:pt x="510890" y="377438"/>
                  </a:cubicBezTo>
                  <a:cubicBezTo>
                    <a:pt x="502423" y="378294"/>
                    <a:pt x="493480" y="379531"/>
                    <a:pt x="485012" y="378675"/>
                  </a:cubicBezTo>
                  <a:cubicBezTo>
                    <a:pt x="478638" y="378294"/>
                    <a:pt x="472740" y="376962"/>
                    <a:pt x="467222" y="373537"/>
                  </a:cubicBezTo>
                  <a:cubicBezTo>
                    <a:pt x="459611" y="368400"/>
                    <a:pt x="454949" y="361264"/>
                    <a:pt x="450668" y="353178"/>
                  </a:cubicBezTo>
                  <a:cubicBezTo>
                    <a:pt x="446863" y="345091"/>
                    <a:pt x="445531" y="336148"/>
                    <a:pt x="445150" y="327300"/>
                  </a:cubicBezTo>
                  <a:cubicBezTo>
                    <a:pt x="445150" y="321402"/>
                    <a:pt x="445531" y="315027"/>
                    <a:pt x="445531" y="309034"/>
                  </a:cubicBezTo>
                  <a:cubicBezTo>
                    <a:pt x="445531" y="307321"/>
                    <a:pt x="445911" y="305609"/>
                    <a:pt x="445911" y="303896"/>
                  </a:cubicBezTo>
                  <a:lnTo>
                    <a:pt x="446767" y="303896"/>
                  </a:lnTo>
                  <a:cubicBezTo>
                    <a:pt x="447148" y="305989"/>
                    <a:pt x="447623" y="308178"/>
                    <a:pt x="447623" y="310271"/>
                  </a:cubicBezTo>
                  <a:cubicBezTo>
                    <a:pt x="449336" y="323019"/>
                    <a:pt x="451429" y="335292"/>
                    <a:pt x="456091" y="347660"/>
                  </a:cubicBezTo>
                  <a:cubicBezTo>
                    <a:pt x="459040" y="354890"/>
                    <a:pt x="462846" y="361645"/>
                    <a:pt x="469220" y="366782"/>
                  </a:cubicBezTo>
                  <a:cubicBezTo>
                    <a:pt x="474738" y="371444"/>
                    <a:pt x="483681" y="374013"/>
                    <a:pt x="490911" y="372681"/>
                  </a:cubicBezTo>
                  <a:cubicBezTo>
                    <a:pt x="488818" y="371444"/>
                    <a:pt x="486630" y="370588"/>
                    <a:pt x="485012" y="369256"/>
                  </a:cubicBezTo>
                  <a:cubicBezTo>
                    <a:pt x="475213" y="363357"/>
                    <a:pt x="469695" y="354414"/>
                    <a:pt x="465509" y="344235"/>
                  </a:cubicBezTo>
                  <a:cubicBezTo>
                    <a:pt x="460372" y="332343"/>
                    <a:pt x="457423" y="319594"/>
                    <a:pt x="453617" y="306846"/>
                  </a:cubicBezTo>
                  <a:cubicBezTo>
                    <a:pt x="450192" y="295334"/>
                    <a:pt x="446386" y="283917"/>
                    <a:pt x="440488" y="273262"/>
                  </a:cubicBezTo>
                  <a:cubicBezTo>
                    <a:pt x="436683" y="266888"/>
                    <a:pt x="432021" y="260989"/>
                    <a:pt x="426027" y="256232"/>
                  </a:cubicBezTo>
                  <a:cubicBezTo>
                    <a:pt x="419272" y="251095"/>
                    <a:pt x="411566" y="247289"/>
                    <a:pt x="403099" y="245196"/>
                  </a:cubicBezTo>
                  <a:cubicBezTo>
                    <a:pt x="402243" y="245196"/>
                    <a:pt x="401006" y="244340"/>
                    <a:pt x="401006" y="243484"/>
                  </a:cubicBezTo>
                  <a:cubicBezTo>
                    <a:pt x="399769" y="239203"/>
                    <a:pt x="399294" y="235017"/>
                    <a:pt x="401006" y="230355"/>
                  </a:cubicBezTo>
                  <a:cubicBezTo>
                    <a:pt x="402719" y="225693"/>
                    <a:pt x="406143" y="221887"/>
                    <a:pt x="409949" y="218462"/>
                  </a:cubicBezTo>
                  <a:cubicBezTo>
                    <a:pt x="412042" y="216750"/>
                    <a:pt x="413754" y="215038"/>
                    <a:pt x="415467" y="213325"/>
                  </a:cubicBezTo>
                  <a:cubicBezTo>
                    <a:pt x="411186" y="212944"/>
                    <a:pt x="407380" y="212469"/>
                    <a:pt x="403574" y="211613"/>
                  </a:cubicBezTo>
                  <a:cubicBezTo>
                    <a:pt x="398913" y="210376"/>
                    <a:pt x="396820" y="207331"/>
                    <a:pt x="397676" y="203145"/>
                  </a:cubicBezTo>
                  <a:cubicBezTo>
                    <a:pt x="397676" y="201433"/>
                    <a:pt x="398532" y="199720"/>
                    <a:pt x="399388" y="198484"/>
                  </a:cubicBezTo>
                  <a:cubicBezTo>
                    <a:pt x="401101" y="195534"/>
                    <a:pt x="403194" y="192966"/>
                    <a:pt x="404526" y="190873"/>
                  </a:cubicBezTo>
                  <a:cubicBezTo>
                    <a:pt x="399388" y="192585"/>
                    <a:pt x="393490" y="194298"/>
                    <a:pt x="387972" y="196391"/>
                  </a:cubicBezTo>
                  <a:cubicBezTo>
                    <a:pt x="385879" y="196771"/>
                    <a:pt x="384167" y="197627"/>
                    <a:pt x="382454" y="198484"/>
                  </a:cubicBezTo>
                  <a:cubicBezTo>
                    <a:pt x="379505" y="200196"/>
                    <a:pt x="379029" y="202289"/>
                    <a:pt x="380361" y="205238"/>
                  </a:cubicBezTo>
                  <a:cubicBezTo>
                    <a:pt x="385023" y="216750"/>
                    <a:pt x="389685" y="227786"/>
                    <a:pt x="394346" y="238822"/>
                  </a:cubicBezTo>
                  <a:cubicBezTo>
                    <a:pt x="396059" y="243960"/>
                    <a:pt x="396439" y="248621"/>
                    <a:pt x="394346" y="253283"/>
                  </a:cubicBezTo>
                  <a:cubicBezTo>
                    <a:pt x="390065" y="262606"/>
                    <a:pt x="385403" y="271930"/>
                    <a:pt x="381217" y="281349"/>
                  </a:cubicBezTo>
                  <a:cubicBezTo>
                    <a:pt x="379505" y="285154"/>
                    <a:pt x="376936" y="287247"/>
                    <a:pt x="373131" y="288103"/>
                  </a:cubicBezTo>
                  <a:cubicBezTo>
                    <a:pt x="367613" y="289340"/>
                    <a:pt x="362475" y="289340"/>
                    <a:pt x="356957" y="288960"/>
                  </a:cubicBezTo>
                  <a:cubicBezTo>
                    <a:pt x="354008" y="288579"/>
                    <a:pt x="351819" y="286867"/>
                    <a:pt x="350202" y="284298"/>
                  </a:cubicBezTo>
                  <a:cubicBezTo>
                    <a:pt x="347253" y="279160"/>
                    <a:pt x="345541" y="273642"/>
                    <a:pt x="345065" y="267744"/>
                  </a:cubicBezTo>
                  <a:cubicBezTo>
                    <a:pt x="345065" y="264795"/>
                    <a:pt x="346302" y="263082"/>
                    <a:pt x="348490" y="261370"/>
                  </a:cubicBezTo>
                  <a:cubicBezTo>
                    <a:pt x="349346" y="260513"/>
                    <a:pt x="350583" y="260133"/>
                    <a:pt x="351439" y="259277"/>
                  </a:cubicBezTo>
                  <a:cubicBezTo>
                    <a:pt x="357813" y="255852"/>
                    <a:pt x="364188" y="252902"/>
                    <a:pt x="370086" y="249478"/>
                  </a:cubicBezTo>
                  <a:cubicBezTo>
                    <a:pt x="373036" y="247384"/>
                    <a:pt x="375985" y="244816"/>
                    <a:pt x="378554" y="242247"/>
                  </a:cubicBezTo>
                  <a:cubicBezTo>
                    <a:pt x="382359" y="237966"/>
                    <a:pt x="380266" y="232923"/>
                    <a:pt x="375128" y="230735"/>
                  </a:cubicBezTo>
                  <a:cubicBezTo>
                    <a:pt x="373036" y="230355"/>
                    <a:pt x="370847" y="230735"/>
                    <a:pt x="369991" y="232448"/>
                  </a:cubicBezTo>
                  <a:cubicBezTo>
                    <a:pt x="371228" y="233304"/>
                    <a:pt x="372560" y="234160"/>
                    <a:pt x="373416" y="235397"/>
                  </a:cubicBezTo>
                  <a:cubicBezTo>
                    <a:pt x="376365" y="238822"/>
                    <a:pt x="375985" y="243484"/>
                    <a:pt x="372179" y="246433"/>
                  </a:cubicBezTo>
                  <a:cubicBezTo>
                    <a:pt x="367898" y="249382"/>
                    <a:pt x="363236" y="250714"/>
                    <a:pt x="358574" y="251951"/>
                  </a:cubicBezTo>
                  <a:cubicBezTo>
                    <a:pt x="358574" y="251570"/>
                    <a:pt x="358194" y="251570"/>
                    <a:pt x="358194" y="251570"/>
                  </a:cubicBezTo>
                  <a:cubicBezTo>
                    <a:pt x="359050" y="249858"/>
                    <a:pt x="359907" y="248146"/>
                    <a:pt x="360762" y="246053"/>
                  </a:cubicBezTo>
                  <a:cubicBezTo>
                    <a:pt x="356482" y="249858"/>
                    <a:pt x="352296" y="253283"/>
                    <a:pt x="348014" y="256708"/>
                  </a:cubicBezTo>
                  <a:cubicBezTo>
                    <a:pt x="346777" y="257945"/>
                    <a:pt x="345065" y="258420"/>
                    <a:pt x="343353" y="257945"/>
                  </a:cubicBezTo>
                  <a:cubicBezTo>
                    <a:pt x="341259" y="257564"/>
                    <a:pt x="338691" y="257088"/>
                    <a:pt x="336978" y="256232"/>
                  </a:cubicBezTo>
                  <a:cubicBezTo>
                    <a:pt x="332316" y="253663"/>
                    <a:pt x="328035" y="251095"/>
                    <a:pt x="323849" y="247765"/>
                  </a:cubicBezTo>
                  <a:cubicBezTo>
                    <a:pt x="319568" y="244340"/>
                    <a:pt x="316238" y="240535"/>
                    <a:pt x="317950" y="234160"/>
                  </a:cubicBezTo>
                  <a:cubicBezTo>
                    <a:pt x="318331" y="234541"/>
                    <a:pt x="318807" y="234541"/>
                    <a:pt x="319187" y="234541"/>
                  </a:cubicBezTo>
                  <a:cubicBezTo>
                    <a:pt x="320044" y="234541"/>
                    <a:pt x="320424" y="234921"/>
                    <a:pt x="320900" y="234921"/>
                  </a:cubicBezTo>
                  <a:cubicBezTo>
                    <a:pt x="326799" y="235778"/>
                    <a:pt x="332412" y="236158"/>
                    <a:pt x="338310" y="237014"/>
                  </a:cubicBezTo>
                  <a:cubicBezTo>
                    <a:pt x="343828" y="237871"/>
                    <a:pt x="348965" y="237014"/>
                    <a:pt x="354008" y="235778"/>
                  </a:cubicBezTo>
                  <a:cubicBezTo>
                    <a:pt x="356957" y="234921"/>
                    <a:pt x="359526" y="233685"/>
                    <a:pt x="361239" y="230640"/>
                  </a:cubicBezTo>
                  <a:lnTo>
                    <a:pt x="360382" y="230640"/>
                  </a:lnTo>
                  <a:cubicBezTo>
                    <a:pt x="352771" y="232353"/>
                    <a:pt x="345065" y="233209"/>
                    <a:pt x="337073" y="232353"/>
                  </a:cubicBezTo>
                  <a:cubicBezTo>
                    <a:pt x="332792" y="231972"/>
                    <a:pt x="328606" y="231116"/>
                    <a:pt x="323944" y="230260"/>
                  </a:cubicBezTo>
                  <a:cubicBezTo>
                    <a:pt x="321851" y="229879"/>
                    <a:pt x="320519" y="228167"/>
                    <a:pt x="320519" y="225978"/>
                  </a:cubicBezTo>
                  <a:cubicBezTo>
                    <a:pt x="320519" y="223029"/>
                    <a:pt x="324325" y="217511"/>
                    <a:pt x="328606" y="217892"/>
                  </a:cubicBezTo>
                  <a:lnTo>
                    <a:pt x="343923" y="217892"/>
                  </a:lnTo>
                  <a:cubicBezTo>
                    <a:pt x="343923" y="217892"/>
                    <a:pt x="345160" y="217511"/>
                    <a:pt x="345636" y="217035"/>
                  </a:cubicBezTo>
                  <a:cubicBezTo>
                    <a:pt x="345636" y="216655"/>
                    <a:pt x="346016" y="216655"/>
                    <a:pt x="346016" y="216655"/>
                  </a:cubicBezTo>
                  <a:lnTo>
                    <a:pt x="345636" y="216274"/>
                  </a:lnTo>
                  <a:cubicBezTo>
                    <a:pt x="345636" y="216274"/>
                    <a:pt x="344779" y="215894"/>
                    <a:pt x="343923" y="215894"/>
                  </a:cubicBezTo>
                  <a:cubicBezTo>
                    <a:pt x="340974" y="215513"/>
                    <a:pt x="337549" y="215513"/>
                    <a:pt x="334600" y="214657"/>
                  </a:cubicBezTo>
                  <a:cubicBezTo>
                    <a:pt x="330319" y="214276"/>
                    <a:pt x="329938" y="212944"/>
                    <a:pt x="329938" y="209139"/>
                  </a:cubicBezTo>
                  <a:cubicBezTo>
                    <a:pt x="330319" y="201528"/>
                    <a:pt x="330794" y="194298"/>
                    <a:pt x="331175" y="186591"/>
                  </a:cubicBezTo>
                  <a:cubicBezTo>
                    <a:pt x="331428" y="183737"/>
                    <a:pt x="330287" y="181771"/>
                    <a:pt x="327750" y="180693"/>
                  </a:cubicBezTo>
                  <a:cubicBezTo>
                    <a:pt x="326037" y="179837"/>
                    <a:pt x="325657" y="178600"/>
                    <a:pt x="326513" y="176412"/>
                  </a:cubicBezTo>
                  <a:cubicBezTo>
                    <a:pt x="326893" y="174319"/>
                    <a:pt x="327370" y="172130"/>
                    <a:pt x="327370" y="170037"/>
                  </a:cubicBezTo>
                  <a:cubicBezTo>
                    <a:pt x="327750" y="167944"/>
                    <a:pt x="326513" y="166612"/>
                    <a:pt x="324801" y="165756"/>
                  </a:cubicBezTo>
                  <a:cubicBezTo>
                    <a:pt x="322232" y="164519"/>
                    <a:pt x="319282" y="164519"/>
                    <a:pt x="315858" y="164900"/>
                  </a:cubicBezTo>
                  <a:lnTo>
                    <a:pt x="315858" y="166993"/>
                  </a:lnTo>
                  <a:cubicBezTo>
                    <a:pt x="317094" y="174223"/>
                    <a:pt x="317094" y="181454"/>
                    <a:pt x="315858" y="188209"/>
                  </a:cubicBezTo>
                  <a:cubicBezTo>
                    <a:pt x="313289" y="201338"/>
                    <a:pt x="306915" y="211137"/>
                    <a:pt x="294166" y="216274"/>
                  </a:cubicBezTo>
                  <a:cubicBezTo>
                    <a:pt x="288648" y="218367"/>
                    <a:pt x="282655" y="219224"/>
                    <a:pt x="276756" y="216655"/>
                  </a:cubicBezTo>
                  <a:cubicBezTo>
                    <a:pt x="273331" y="215418"/>
                    <a:pt x="270858" y="212374"/>
                    <a:pt x="270382" y="208568"/>
                  </a:cubicBezTo>
                  <a:cubicBezTo>
                    <a:pt x="270001" y="204287"/>
                    <a:pt x="271238" y="200957"/>
                    <a:pt x="275044" y="199245"/>
                  </a:cubicBezTo>
                  <a:cubicBezTo>
                    <a:pt x="277612" y="197532"/>
                    <a:pt x="280942" y="197152"/>
                    <a:pt x="283987" y="196295"/>
                  </a:cubicBezTo>
                  <a:cubicBezTo>
                    <a:pt x="286079" y="195915"/>
                    <a:pt x="287792" y="195915"/>
                    <a:pt x="289885" y="195915"/>
                  </a:cubicBezTo>
                  <a:lnTo>
                    <a:pt x="295403" y="195915"/>
                  </a:lnTo>
                  <a:cubicBezTo>
                    <a:pt x="282655" y="192109"/>
                    <a:pt x="269526" y="190777"/>
                    <a:pt x="259346" y="181454"/>
                  </a:cubicBezTo>
                  <a:lnTo>
                    <a:pt x="258965" y="181835"/>
                  </a:lnTo>
                  <a:lnTo>
                    <a:pt x="258965" y="182691"/>
                  </a:lnTo>
                  <a:cubicBezTo>
                    <a:pt x="259346" y="184784"/>
                    <a:pt x="258585" y="185640"/>
                    <a:pt x="256872" y="186496"/>
                  </a:cubicBezTo>
                  <a:cubicBezTo>
                    <a:pt x="252591" y="189065"/>
                    <a:pt x="249642" y="192395"/>
                    <a:pt x="248786" y="197152"/>
                  </a:cubicBezTo>
                  <a:cubicBezTo>
                    <a:pt x="247929" y="199245"/>
                    <a:pt x="247549" y="201813"/>
                    <a:pt x="248405" y="204382"/>
                  </a:cubicBezTo>
                  <a:cubicBezTo>
                    <a:pt x="253067" y="198864"/>
                    <a:pt x="258585" y="195439"/>
                    <a:pt x="261534" y="196771"/>
                  </a:cubicBezTo>
                  <a:cubicBezTo>
                    <a:pt x="260678" y="198008"/>
                    <a:pt x="260297" y="198864"/>
                    <a:pt x="259821" y="200196"/>
                  </a:cubicBezTo>
                  <a:cubicBezTo>
                    <a:pt x="259441" y="203145"/>
                    <a:pt x="258109" y="206095"/>
                    <a:pt x="258109" y="209139"/>
                  </a:cubicBezTo>
                  <a:cubicBezTo>
                    <a:pt x="258489" y="214657"/>
                    <a:pt x="261058" y="219319"/>
                    <a:pt x="264864" y="223124"/>
                  </a:cubicBezTo>
                  <a:cubicBezTo>
                    <a:pt x="265244" y="223981"/>
                    <a:pt x="265244" y="224837"/>
                    <a:pt x="266101" y="225693"/>
                  </a:cubicBezTo>
                  <a:cubicBezTo>
                    <a:pt x="259726" y="226549"/>
                    <a:pt x="255064" y="224837"/>
                    <a:pt x="250403" y="221412"/>
                  </a:cubicBezTo>
                  <a:cubicBezTo>
                    <a:pt x="245741" y="217987"/>
                    <a:pt x="242316" y="213801"/>
                    <a:pt x="239747" y="208663"/>
                  </a:cubicBezTo>
                  <a:cubicBezTo>
                    <a:pt x="237654" y="212944"/>
                    <a:pt x="238035" y="217606"/>
                    <a:pt x="238035" y="222268"/>
                  </a:cubicBezTo>
                  <a:cubicBezTo>
                    <a:pt x="232517" y="217987"/>
                    <a:pt x="226143" y="205238"/>
                    <a:pt x="231661" y="194678"/>
                  </a:cubicBezTo>
                  <a:cubicBezTo>
                    <a:pt x="228712" y="196391"/>
                    <a:pt x="226523" y="197627"/>
                    <a:pt x="224049" y="198959"/>
                  </a:cubicBezTo>
                  <a:cubicBezTo>
                    <a:pt x="224049" y="198579"/>
                    <a:pt x="223669" y="198579"/>
                    <a:pt x="223669" y="198579"/>
                  </a:cubicBezTo>
                  <a:cubicBezTo>
                    <a:pt x="224049" y="197342"/>
                    <a:pt x="224526" y="195629"/>
                    <a:pt x="225382" y="194773"/>
                  </a:cubicBezTo>
                  <a:cubicBezTo>
                    <a:pt x="226618" y="193061"/>
                    <a:pt x="227950" y="191824"/>
                    <a:pt x="229663" y="190492"/>
                  </a:cubicBezTo>
                  <a:cubicBezTo>
                    <a:pt x="233469" y="187067"/>
                    <a:pt x="238130" y="183737"/>
                    <a:pt x="241935" y="179456"/>
                  </a:cubicBezTo>
                  <a:cubicBezTo>
                    <a:pt x="245361" y="176507"/>
                    <a:pt x="247073" y="171845"/>
                    <a:pt x="246597" y="167183"/>
                  </a:cubicBezTo>
                  <a:cubicBezTo>
                    <a:pt x="246217" y="161665"/>
                    <a:pt x="243172" y="157384"/>
                    <a:pt x="238511" y="154435"/>
                  </a:cubicBezTo>
                  <a:cubicBezTo>
                    <a:pt x="237654" y="154054"/>
                    <a:pt x="236418" y="153579"/>
                    <a:pt x="235086" y="152722"/>
                  </a:cubicBezTo>
                  <a:lnTo>
                    <a:pt x="235086" y="154815"/>
                  </a:lnTo>
                  <a:cubicBezTo>
                    <a:pt x="235086" y="165851"/>
                    <a:pt x="228712" y="173462"/>
                    <a:pt x="219769" y="177363"/>
                  </a:cubicBezTo>
                  <a:cubicBezTo>
                    <a:pt x="211682" y="181168"/>
                    <a:pt x="203214" y="180312"/>
                    <a:pt x="195128" y="179932"/>
                  </a:cubicBezTo>
                  <a:cubicBezTo>
                    <a:pt x="191322" y="179551"/>
                    <a:pt x="187041" y="179551"/>
                    <a:pt x="183236" y="179551"/>
                  </a:cubicBezTo>
                  <a:cubicBezTo>
                    <a:pt x="184092" y="180407"/>
                    <a:pt x="184948" y="180788"/>
                    <a:pt x="185804" y="181264"/>
                  </a:cubicBezTo>
                  <a:cubicBezTo>
                    <a:pt x="191703" y="183832"/>
                    <a:pt x="195984" y="188875"/>
                    <a:pt x="199409" y="194393"/>
                  </a:cubicBezTo>
                  <a:cubicBezTo>
                    <a:pt x="202834" y="199530"/>
                    <a:pt x="206163" y="205048"/>
                    <a:pt x="209589" y="210090"/>
                  </a:cubicBezTo>
                  <a:cubicBezTo>
                    <a:pt x="213394" y="215608"/>
                    <a:pt x="217200" y="221126"/>
                    <a:pt x="223194" y="224551"/>
                  </a:cubicBezTo>
                  <a:cubicBezTo>
                    <a:pt x="223574" y="224932"/>
                    <a:pt x="224049" y="225408"/>
                    <a:pt x="224906" y="226264"/>
                  </a:cubicBezTo>
                  <a:cubicBezTo>
                    <a:pt x="220625" y="225883"/>
                    <a:pt x="217295" y="224551"/>
                    <a:pt x="214251" y="222458"/>
                  </a:cubicBezTo>
                  <a:cubicBezTo>
                    <a:pt x="208732" y="219509"/>
                    <a:pt x="204071" y="215228"/>
                    <a:pt x="199409" y="210566"/>
                  </a:cubicBezTo>
                  <a:cubicBezTo>
                    <a:pt x="193891" y="205429"/>
                    <a:pt x="188754" y="199911"/>
                    <a:pt x="183236" y="194868"/>
                  </a:cubicBezTo>
                  <a:cubicBezTo>
                    <a:pt x="175149" y="188494"/>
                    <a:pt x="166206" y="184689"/>
                    <a:pt x="155645" y="185545"/>
                  </a:cubicBezTo>
                  <a:lnTo>
                    <a:pt x="154408" y="185545"/>
                  </a:lnTo>
                  <a:lnTo>
                    <a:pt x="154408" y="184308"/>
                  </a:lnTo>
                  <a:cubicBezTo>
                    <a:pt x="159546" y="177553"/>
                    <a:pt x="165920" y="172416"/>
                    <a:pt x="174768" y="171179"/>
                  </a:cubicBezTo>
                  <a:cubicBezTo>
                    <a:pt x="181999" y="170323"/>
                    <a:pt x="189229" y="170799"/>
                    <a:pt x="196460" y="170323"/>
                  </a:cubicBezTo>
                  <a:cubicBezTo>
                    <a:pt x="199409" y="170323"/>
                    <a:pt x="201977" y="169942"/>
                    <a:pt x="204927" y="169467"/>
                  </a:cubicBezTo>
                  <a:cubicBezTo>
                    <a:pt x="209208" y="169086"/>
                    <a:pt x="213394" y="166898"/>
                    <a:pt x="216439" y="163092"/>
                  </a:cubicBezTo>
                  <a:cubicBezTo>
                    <a:pt x="215583" y="163092"/>
                    <a:pt x="214726" y="163092"/>
                    <a:pt x="213870" y="163473"/>
                  </a:cubicBezTo>
                  <a:lnTo>
                    <a:pt x="211301" y="163473"/>
                  </a:lnTo>
                  <a:cubicBezTo>
                    <a:pt x="197697" y="164710"/>
                    <a:pt x="185804" y="160904"/>
                    <a:pt x="176481" y="151200"/>
                  </a:cubicBezTo>
                  <a:cubicBezTo>
                    <a:pt x="169251" y="144445"/>
                    <a:pt x="164208" y="136359"/>
                    <a:pt x="161639" y="127416"/>
                  </a:cubicBezTo>
                  <a:cubicBezTo>
                    <a:pt x="159546" y="120661"/>
                    <a:pt x="158690" y="113430"/>
                    <a:pt x="156977" y="106200"/>
                  </a:cubicBezTo>
                  <a:cubicBezTo>
                    <a:pt x="155741" y="98969"/>
                    <a:pt x="153172" y="92215"/>
                    <a:pt x="148034" y="87077"/>
                  </a:cubicBezTo>
                  <a:cubicBezTo>
                    <a:pt x="143373" y="82415"/>
                    <a:pt x="137379" y="80322"/>
                    <a:pt x="131005" y="78610"/>
                  </a:cubicBezTo>
                  <a:cubicBezTo>
                    <a:pt x="126724" y="77373"/>
                    <a:pt x="122538" y="76041"/>
                    <a:pt x="118732" y="74804"/>
                  </a:cubicBezTo>
                  <a:cubicBezTo>
                    <a:pt x="114451" y="73092"/>
                    <a:pt x="112358" y="68430"/>
                    <a:pt x="113214" y="64149"/>
                  </a:cubicBezTo>
                  <a:lnTo>
                    <a:pt x="114451" y="64149"/>
                  </a:lnTo>
                  <a:cubicBezTo>
                    <a:pt x="120350" y="66242"/>
                    <a:pt x="126343" y="65386"/>
                    <a:pt x="132242" y="64149"/>
                  </a:cubicBezTo>
                  <a:cubicBezTo>
                    <a:pt x="142041" y="62437"/>
                    <a:pt x="151365" y="59868"/>
                    <a:pt x="161163" y="58631"/>
                  </a:cubicBezTo>
                  <a:cubicBezTo>
                    <a:pt x="173056" y="56919"/>
                    <a:pt x="183711" y="60724"/>
                    <a:pt x="188754" y="72616"/>
                  </a:cubicBezTo>
                  <a:cubicBezTo>
                    <a:pt x="191322" y="77754"/>
                    <a:pt x="193035" y="83272"/>
                    <a:pt x="195508" y="88314"/>
                  </a:cubicBezTo>
                  <a:cubicBezTo>
                    <a:pt x="199789" y="98969"/>
                    <a:pt x="206163" y="108674"/>
                    <a:pt x="215012" y="115904"/>
                  </a:cubicBezTo>
                  <a:cubicBezTo>
                    <a:pt x="225667" y="123991"/>
                    <a:pt x="237083" y="126559"/>
                    <a:pt x="249452" y="120566"/>
                  </a:cubicBezTo>
                  <a:cubicBezTo>
                    <a:pt x="252020" y="119329"/>
                    <a:pt x="254113" y="117997"/>
                    <a:pt x="256206" y="116760"/>
                  </a:cubicBezTo>
                  <a:cubicBezTo>
                    <a:pt x="220529" y="80227"/>
                    <a:pt x="185328" y="44551"/>
                    <a:pt x="149652" y="8493"/>
                  </a:cubicBezTo>
                  <a:cubicBezTo>
                    <a:pt x="150033" y="11918"/>
                    <a:pt x="150888" y="14392"/>
                    <a:pt x="151745" y="17436"/>
                  </a:cubicBezTo>
                  <a:cubicBezTo>
                    <a:pt x="155170" y="28472"/>
                    <a:pt x="158500" y="39508"/>
                    <a:pt x="161925" y="51020"/>
                  </a:cubicBezTo>
                  <a:cubicBezTo>
                    <a:pt x="162305" y="52257"/>
                    <a:pt x="162305" y="53113"/>
                    <a:pt x="160688" y="53113"/>
                  </a:cubicBezTo>
                  <a:cubicBezTo>
                    <a:pt x="157263" y="53494"/>
                    <a:pt x="154314" y="53969"/>
                    <a:pt x="150888" y="53969"/>
                  </a:cubicBezTo>
                  <a:cubicBezTo>
                    <a:pt x="145751" y="53589"/>
                    <a:pt x="140709" y="52732"/>
                    <a:pt x="136047" y="51401"/>
                  </a:cubicBezTo>
                  <a:cubicBezTo>
                    <a:pt x="128436" y="49688"/>
                    <a:pt x="122062" y="45502"/>
                    <a:pt x="117400" y="39128"/>
                  </a:cubicBezTo>
                  <a:cubicBezTo>
                    <a:pt x="111882" y="31517"/>
                    <a:pt x="111502" y="22954"/>
                    <a:pt x="113119" y="14487"/>
                  </a:cubicBezTo>
                  <a:cubicBezTo>
                    <a:pt x="113975" y="10206"/>
                    <a:pt x="115688" y="6020"/>
                    <a:pt x="116925" y="1739"/>
                  </a:cubicBezTo>
                  <a:cubicBezTo>
                    <a:pt x="114356" y="502"/>
                    <a:pt x="111787" y="26"/>
                    <a:pt x="108838" y="26"/>
                  </a:cubicBezTo>
                  <a:cubicBezTo>
                    <a:pt x="100370" y="-354"/>
                    <a:pt x="93521" y="3451"/>
                    <a:pt x="88002" y="9350"/>
                  </a:cubicBezTo>
                  <a:cubicBezTo>
                    <a:pt x="78679" y="18673"/>
                    <a:pt x="74017" y="30565"/>
                    <a:pt x="76491" y="43789"/>
                  </a:cubicBezTo>
                  <a:cubicBezTo>
                    <a:pt x="79060" y="59107"/>
                    <a:pt x="87147" y="70999"/>
                    <a:pt x="102368" y="76898"/>
                  </a:cubicBezTo>
                  <a:cubicBezTo>
                    <a:pt x="109599" y="79466"/>
                    <a:pt x="116830" y="82035"/>
                    <a:pt x="124060" y="84508"/>
                  </a:cubicBezTo>
                  <a:cubicBezTo>
                    <a:pt x="133383" y="88314"/>
                    <a:pt x="141470" y="93832"/>
                    <a:pt x="146988" y="102775"/>
                  </a:cubicBezTo>
                  <a:cubicBezTo>
                    <a:pt x="148700" y="105724"/>
                    <a:pt x="149937" y="108674"/>
                    <a:pt x="150794" y="112574"/>
                  </a:cubicBezTo>
                  <a:cubicBezTo>
                    <a:pt x="140614" y="111718"/>
                    <a:pt x="130814" y="110862"/>
                    <a:pt x="120635" y="110005"/>
                  </a:cubicBezTo>
                  <a:cubicBezTo>
                    <a:pt x="121491" y="110005"/>
                    <a:pt x="121491" y="110386"/>
                    <a:pt x="121872" y="110386"/>
                  </a:cubicBezTo>
                  <a:cubicBezTo>
                    <a:pt x="130814" y="112955"/>
                    <a:pt x="140138" y="115523"/>
                    <a:pt x="149081" y="117997"/>
                  </a:cubicBezTo>
                  <a:cubicBezTo>
                    <a:pt x="150794" y="118377"/>
                    <a:pt x="151650" y="118853"/>
                    <a:pt x="152030" y="120090"/>
                  </a:cubicBezTo>
                  <a:cubicBezTo>
                    <a:pt x="154980" y="129413"/>
                    <a:pt x="158405" y="138737"/>
                    <a:pt x="161354" y="147680"/>
                  </a:cubicBezTo>
                  <a:cubicBezTo>
                    <a:pt x="161734" y="148536"/>
                    <a:pt x="161734" y="149392"/>
                    <a:pt x="161734" y="150249"/>
                  </a:cubicBezTo>
                  <a:cubicBezTo>
                    <a:pt x="161734" y="150249"/>
                    <a:pt x="161608" y="150534"/>
                    <a:pt x="161354" y="151105"/>
                  </a:cubicBezTo>
                  <a:cubicBezTo>
                    <a:pt x="134620" y="137500"/>
                    <a:pt x="107887" y="124371"/>
                    <a:pt x="80677" y="111147"/>
                  </a:cubicBezTo>
                  <a:cubicBezTo>
                    <a:pt x="81058" y="111528"/>
                    <a:pt x="81058" y="112003"/>
                    <a:pt x="81533" y="112384"/>
                  </a:cubicBezTo>
                  <a:cubicBezTo>
                    <a:pt x="84482" y="116189"/>
                    <a:pt x="87432" y="119614"/>
                    <a:pt x="90856" y="123039"/>
                  </a:cubicBezTo>
                  <a:cubicBezTo>
                    <a:pt x="94662" y="127701"/>
                    <a:pt x="98944" y="132363"/>
                    <a:pt x="102749" y="137025"/>
                  </a:cubicBezTo>
                  <a:cubicBezTo>
                    <a:pt x="108267" y="142923"/>
                    <a:pt x="113404" y="148917"/>
                    <a:pt x="118447" y="155291"/>
                  </a:cubicBezTo>
                  <a:cubicBezTo>
                    <a:pt x="122252" y="159097"/>
                    <a:pt x="126058" y="163378"/>
                    <a:pt x="129482" y="167564"/>
                  </a:cubicBezTo>
                  <a:cubicBezTo>
                    <a:pt x="130339" y="168420"/>
                    <a:pt x="130339" y="169657"/>
                    <a:pt x="129102" y="169657"/>
                  </a:cubicBezTo>
                  <a:cubicBezTo>
                    <a:pt x="125677" y="170894"/>
                    <a:pt x="121872" y="172226"/>
                    <a:pt x="118066" y="172606"/>
                  </a:cubicBezTo>
                  <a:cubicBezTo>
                    <a:pt x="112168" y="173462"/>
                    <a:pt x="106554" y="170894"/>
                    <a:pt x="101893" y="167088"/>
                  </a:cubicBezTo>
                  <a:cubicBezTo>
                    <a:pt x="95519" y="161951"/>
                    <a:pt x="89620" y="156433"/>
                    <a:pt x="83246" y="151390"/>
                  </a:cubicBezTo>
                  <a:cubicBezTo>
                    <a:pt x="73066" y="143779"/>
                    <a:pt x="62030" y="139498"/>
                    <a:pt x="49281" y="141211"/>
                  </a:cubicBezTo>
                  <a:cubicBezTo>
                    <a:pt x="34821" y="142923"/>
                    <a:pt x="23404" y="149678"/>
                    <a:pt x="14080" y="161189"/>
                  </a:cubicBezTo>
                  <a:cubicBezTo>
                    <a:pt x="7706" y="169276"/>
                    <a:pt x="4281" y="178980"/>
                    <a:pt x="5138" y="189636"/>
                  </a:cubicBezTo>
                  <a:cubicBezTo>
                    <a:pt x="5518" y="193441"/>
                    <a:pt x="6374" y="197247"/>
                    <a:pt x="7231" y="201528"/>
                  </a:cubicBezTo>
                  <a:cubicBezTo>
                    <a:pt x="8087" y="201147"/>
                    <a:pt x="8943" y="200672"/>
                    <a:pt x="9323" y="200291"/>
                  </a:cubicBezTo>
                  <a:cubicBezTo>
                    <a:pt x="15698" y="196866"/>
                    <a:pt x="22452" y="193536"/>
                    <a:pt x="29683" y="191348"/>
                  </a:cubicBezTo>
                  <a:cubicBezTo>
                    <a:pt x="41956" y="187923"/>
                    <a:pt x="53467" y="189255"/>
                    <a:pt x="63647" y="197723"/>
                  </a:cubicBezTo>
                  <a:cubicBezTo>
                    <a:pt x="68784" y="201528"/>
                    <a:pt x="73447" y="206665"/>
                    <a:pt x="78489" y="210851"/>
                  </a:cubicBezTo>
                  <a:cubicBezTo>
                    <a:pt x="79726" y="212088"/>
                    <a:pt x="78870" y="212564"/>
                    <a:pt x="78108" y="213420"/>
                  </a:cubicBezTo>
                  <a:cubicBezTo>
                    <a:pt x="75539" y="214657"/>
                    <a:pt x="73447" y="215513"/>
                    <a:pt x="70878" y="216845"/>
                  </a:cubicBezTo>
                  <a:cubicBezTo>
                    <a:pt x="67453" y="218938"/>
                    <a:pt x="63647" y="220651"/>
                    <a:pt x="60222" y="222744"/>
                  </a:cubicBezTo>
                  <a:cubicBezTo>
                    <a:pt x="66596" y="221031"/>
                    <a:pt x="72971" y="218938"/>
                    <a:pt x="78870" y="216845"/>
                  </a:cubicBezTo>
                  <a:cubicBezTo>
                    <a:pt x="82294" y="215989"/>
                    <a:pt x="84768" y="215608"/>
                    <a:pt x="87336" y="218558"/>
                  </a:cubicBezTo>
                  <a:cubicBezTo>
                    <a:pt x="87336" y="218938"/>
                    <a:pt x="88193" y="219414"/>
                    <a:pt x="88573" y="219794"/>
                  </a:cubicBezTo>
                  <a:cubicBezTo>
                    <a:pt x="98753" y="227881"/>
                    <a:pt x="110645" y="232067"/>
                    <a:pt x="123394" y="232067"/>
                  </a:cubicBezTo>
                  <a:cubicBezTo>
                    <a:pt x="130148" y="232067"/>
                    <a:pt x="136523" y="230830"/>
                    <a:pt x="142897" y="229974"/>
                  </a:cubicBezTo>
                  <a:cubicBezTo>
                    <a:pt x="153077" y="228737"/>
                    <a:pt x="163257" y="227025"/>
                    <a:pt x="173436" y="225312"/>
                  </a:cubicBezTo>
                  <a:cubicBezTo>
                    <a:pt x="179811" y="224456"/>
                    <a:pt x="186185" y="224076"/>
                    <a:pt x="192559" y="223600"/>
                  </a:cubicBezTo>
                  <a:cubicBezTo>
                    <a:pt x="195508" y="223600"/>
                    <a:pt x="198457" y="224456"/>
                    <a:pt x="201026" y="225693"/>
                  </a:cubicBezTo>
                  <a:cubicBezTo>
                    <a:pt x="203975" y="226930"/>
                    <a:pt x="205688" y="229118"/>
                    <a:pt x="205688" y="232448"/>
                  </a:cubicBezTo>
                  <a:cubicBezTo>
                    <a:pt x="205688" y="235778"/>
                    <a:pt x="203120" y="236729"/>
                    <a:pt x="200551" y="237966"/>
                  </a:cubicBezTo>
                  <a:cubicBezTo>
                    <a:pt x="196269" y="239678"/>
                    <a:pt x="192083" y="239678"/>
                    <a:pt x="187422" y="239678"/>
                  </a:cubicBezTo>
                  <a:lnTo>
                    <a:pt x="22643" y="239678"/>
                  </a:lnTo>
                  <a:cubicBezTo>
                    <a:pt x="38341" y="248621"/>
                    <a:pt x="54038" y="256708"/>
                    <a:pt x="69736" y="265175"/>
                  </a:cubicBezTo>
                  <a:cubicBezTo>
                    <a:pt x="75254" y="268124"/>
                    <a:pt x="81248" y="271074"/>
                    <a:pt x="86766" y="274499"/>
                  </a:cubicBezTo>
                  <a:cubicBezTo>
                    <a:pt x="88478" y="275355"/>
                    <a:pt x="88478" y="275736"/>
                    <a:pt x="87147" y="277067"/>
                  </a:cubicBezTo>
                  <a:cubicBezTo>
                    <a:pt x="85434" y="278304"/>
                    <a:pt x="84197" y="279636"/>
                    <a:pt x="82865" y="280873"/>
                  </a:cubicBezTo>
                  <a:cubicBezTo>
                    <a:pt x="76491" y="287247"/>
                    <a:pt x="70592" y="293146"/>
                    <a:pt x="63742" y="298664"/>
                  </a:cubicBezTo>
                  <a:cubicBezTo>
                    <a:pt x="56987" y="303801"/>
                    <a:pt x="49757" y="305894"/>
                    <a:pt x="41195" y="303325"/>
                  </a:cubicBezTo>
                  <a:cubicBezTo>
                    <a:pt x="35296" y="301232"/>
                    <a:pt x="29303" y="299900"/>
                    <a:pt x="22929" y="299044"/>
                  </a:cubicBezTo>
                  <a:cubicBezTo>
                    <a:pt x="19979" y="298664"/>
                    <a:pt x="17030" y="298664"/>
                    <a:pt x="14461" y="299425"/>
                  </a:cubicBezTo>
                  <a:cubicBezTo>
                    <a:pt x="14080" y="299805"/>
                    <a:pt x="13224" y="299805"/>
                    <a:pt x="12749" y="299805"/>
                  </a:cubicBezTo>
                  <a:cubicBezTo>
                    <a:pt x="10655" y="300662"/>
                    <a:pt x="8943" y="301898"/>
                    <a:pt x="7231" y="303611"/>
                  </a:cubicBezTo>
                  <a:lnTo>
                    <a:pt x="7231" y="303611"/>
                  </a:lnTo>
                  <a:cubicBezTo>
                    <a:pt x="6374" y="304467"/>
                    <a:pt x="5518" y="305323"/>
                    <a:pt x="4662" y="306560"/>
                  </a:cubicBezTo>
                  <a:cubicBezTo>
                    <a:pt x="4281" y="306941"/>
                    <a:pt x="4281" y="307416"/>
                    <a:pt x="3806" y="307797"/>
                  </a:cubicBezTo>
                  <a:cubicBezTo>
                    <a:pt x="2949" y="309034"/>
                    <a:pt x="2569" y="309890"/>
                    <a:pt x="2093" y="311222"/>
                  </a:cubicBezTo>
                  <a:cubicBezTo>
                    <a:pt x="2093" y="311222"/>
                    <a:pt x="2093" y="311602"/>
                    <a:pt x="1712" y="311602"/>
                  </a:cubicBezTo>
                  <a:cubicBezTo>
                    <a:pt x="856" y="313696"/>
                    <a:pt x="476" y="316264"/>
                    <a:pt x="0" y="318357"/>
                  </a:cubicBezTo>
                  <a:lnTo>
                    <a:pt x="381" y="318738"/>
                  </a:lnTo>
                  <a:cubicBezTo>
                    <a:pt x="8467" y="318357"/>
                    <a:pt x="15222" y="321687"/>
                    <a:pt x="21216" y="326349"/>
                  </a:cubicBezTo>
                  <a:cubicBezTo>
                    <a:pt x="27971" y="331011"/>
                    <a:pt x="33964" y="336148"/>
                    <a:pt x="40719" y="340334"/>
                  </a:cubicBezTo>
                  <a:cubicBezTo>
                    <a:pt x="52611" y="348421"/>
                    <a:pt x="64884" y="349657"/>
                    <a:pt x="78489" y="344996"/>
                  </a:cubicBezTo>
                  <a:cubicBezTo>
                    <a:pt x="86576" y="342047"/>
                    <a:pt x="94187" y="337385"/>
                    <a:pt x="101417" y="332247"/>
                  </a:cubicBezTo>
                  <a:cubicBezTo>
                    <a:pt x="103510" y="330535"/>
                    <a:pt x="105222" y="329298"/>
                    <a:pt x="107316" y="327586"/>
                  </a:cubicBezTo>
                  <a:cubicBezTo>
                    <a:pt x="107316" y="327586"/>
                    <a:pt x="107601" y="327871"/>
                    <a:pt x="108172" y="328442"/>
                  </a:cubicBezTo>
                  <a:cubicBezTo>
                    <a:pt x="102654" y="337385"/>
                    <a:pt x="97136" y="346233"/>
                    <a:pt x="91618" y="355651"/>
                  </a:cubicBezTo>
                  <a:cubicBezTo>
                    <a:pt x="86100" y="364594"/>
                    <a:pt x="80582" y="373918"/>
                    <a:pt x="75064" y="382861"/>
                  </a:cubicBezTo>
                  <a:cubicBezTo>
                    <a:pt x="83531" y="378579"/>
                    <a:pt x="91237" y="374393"/>
                    <a:pt x="99229" y="369732"/>
                  </a:cubicBezTo>
                  <a:cubicBezTo>
                    <a:pt x="112358" y="362977"/>
                    <a:pt x="125106" y="355746"/>
                    <a:pt x="138331" y="348516"/>
                  </a:cubicBezTo>
                  <a:cubicBezTo>
                    <a:pt x="145085" y="344710"/>
                    <a:pt x="152316" y="340905"/>
                    <a:pt x="159165" y="337004"/>
                  </a:cubicBezTo>
                  <a:cubicBezTo>
                    <a:pt x="167633" y="332343"/>
                    <a:pt x="176195" y="327681"/>
                    <a:pt x="184663" y="323019"/>
                  </a:cubicBezTo>
                  <a:cubicBezTo>
                    <a:pt x="185043" y="322638"/>
                    <a:pt x="185900" y="322638"/>
                    <a:pt x="187231" y="322163"/>
                  </a:cubicBezTo>
                  <a:lnTo>
                    <a:pt x="187231" y="324731"/>
                  </a:lnTo>
                  <a:cubicBezTo>
                    <a:pt x="186851" y="329393"/>
                    <a:pt x="186851" y="334055"/>
                    <a:pt x="186375" y="338717"/>
                  </a:cubicBezTo>
                  <a:cubicBezTo>
                    <a:pt x="185519" y="346803"/>
                    <a:pt x="183806" y="354414"/>
                    <a:pt x="180477" y="362026"/>
                  </a:cubicBezTo>
                  <a:cubicBezTo>
                    <a:pt x="180477" y="362882"/>
                    <a:pt x="179620" y="363738"/>
                    <a:pt x="178764" y="363738"/>
                  </a:cubicBezTo>
                  <a:cubicBezTo>
                    <a:pt x="166872" y="367163"/>
                    <a:pt x="154599" y="370493"/>
                    <a:pt x="142707" y="373918"/>
                  </a:cubicBezTo>
                  <a:cubicBezTo>
                    <a:pt x="137189" y="375155"/>
                    <a:pt x="131671" y="376867"/>
                    <a:pt x="126153" y="378199"/>
                  </a:cubicBezTo>
                  <a:lnTo>
                    <a:pt x="126153" y="378199"/>
                  </a:lnTo>
                  <a:cubicBezTo>
                    <a:pt x="142326" y="376962"/>
                    <a:pt x="158024" y="375250"/>
                    <a:pt x="174102" y="373537"/>
                  </a:cubicBezTo>
                  <a:cubicBezTo>
                    <a:pt x="173722" y="374774"/>
                    <a:pt x="173246" y="375250"/>
                    <a:pt x="172865" y="375630"/>
                  </a:cubicBezTo>
                  <a:cubicBezTo>
                    <a:pt x="170772" y="377723"/>
                    <a:pt x="169060" y="380292"/>
                    <a:pt x="166967" y="382005"/>
                  </a:cubicBezTo>
                  <a:cubicBezTo>
                    <a:pt x="159737" y="387903"/>
                    <a:pt x="151269" y="390947"/>
                    <a:pt x="142326" y="393516"/>
                  </a:cubicBezTo>
                  <a:cubicBezTo>
                    <a:pt x="134715" y="395609"/>
                    <a:pt x="126628" y="397797"/>
                    <a:pt x="119017" y="400271"/>
                  </a:cubicBezTo>
                  <a:cubicBezTo>
                    <a:pt x="107982" y="404552"/>
                    <a:pt x="99514" y="411782"/>
                    <a:pt x="94377" y="422818"/>
                  </a:cubicBezTo>
                  <a:cubicBezTo>
                    <a:pt x="92284" y="427956"/>
                    <a:pt x="91427" y="432998"/>
                    <a:pt x="92664" y="438516"/>
                  </a:cubicBezTo>
                  <a:cubicBezTo>
                    <a:pt x="93901" y="444034"/>
                    <a:pt x="97326" y="448315"/>
                    <a:pt x="99895" y="452977"/>
                  </a:cubicBezTo>
                  <a:cubicBezTo>
                    <a:pt x="101132" y="455546"/>
                    <a:pt x="102464" y="458115"/>
                    <a:pt x="102844" y="460588"/>
                  </a:cubicBezTo>
                  <a:cubicBezTo>
                    <a:pt x="103225" y="463537"/>
                    <a:pt x="101607" y="464394"/>
                    <a:pt x="98563" y="464870"/>
                  </a:cubicBezTo>
                  <a:cubicBezTo>
                    <a:pt x="95613" y="465250"/>
                    <a:pt x="92664" y="465726"/>
                    <a:pt x="89620" y="466963"/>
                  </a:cubicBezTo>
                  <a:cubicBezTo>
                    <a:pt x="83246" y="469056"/>
                    <a:pt x="78108" y="476286"/>
                    <a:pt x="78964" y="482660"/>
                  </a:cubicBezTo>
                  <a:cubicBezTo>
                    <a:pt x="79821" y="496646"/>
                    <a:pt x="90476" y="505969"/>
                    <a:pt x="103986" y="505969"/>
                  </a:cubicBezTo>
                  <a:cubicBezTo>
                    <a:pt x="112073" y="505969"/>
                    <a:pt x="118447" y="502163"/>
                    <a:pt x="123108" y="495789"/>
                  </a:cubicBezTo>
                  <a:cubicBezTo>
                    <a:pt x="126914" y="490652"/>
                    <a:pt x="129482" y="484753"/>
                    <a:pt x="131576" y="478760"/>
                  </a:cubicBezTo>
                  <a:cubicBezTo>
                    <a:pt x="133669" y="472005"/>
                    <a:pt x="135381" y="464774"/>
                    <a:pt x="137094" y="457924"/>
                  </a:cubicBezTo>
                  <a:cubicBezTo>
                    <a:pt x="138806" y="451550"/>
                    <a:pt x="142231" y="446413"/>
                    <a:pt x="147749" y="442607"/>
                  </a:cubicBezTo>
                  <a:cubicBezTo>
                    <a:pt x="155836" y="437089"/>
                    <a:pt x="165159" y="433664"/>
                    <a:pt x="174483" y="430334"/>
                  </a:cubicBezTo>
                  <a:cubicBezTo>
                    <a:pt x="176195" y="429478"/>
                    <a:pt x="177908" y="429098"/>
                    <a:pt x="180382" y="428241"/>
                  </a:cubicBezTo>
                  <a:cubicBezTo>
                    <a:pt x="177432" y="454594"/>
                    <a:pt x="174483" y="479996"/>
                    <a:pt x="171058" y="506349"/>
                  </a:cubicBezTo>
                  <a:cubicBezTo>
                    <a:pt x="201597" y="457544"/>
                    <a:pt x="231375" y="409499"/>
                    <a:pt x="261534" y="361169"/>
                  </a:cubicBezTo>
                  <a:cubicBezTo>
                    <a:pt x="262390" y="361550"/>
                    <a:pt x="262771" y="362026"/>
                    <a:pt x="263246" y="362406"/>
                  </a:cubicBezTo>
                  <a:cubicBezTo>
                    <a:pt x="264959" y="364975"/>
                    <a:pt x="266672" y="367543"/>
                    <a:pt x="268384" y="370017"/>
                  </a:cubicBezTo>
                  <a:cubicBezTo>
                    <a:pt x="271809" y="376391"/>
                    <a:pt x="273046" y="383146"/>
                    <a:pt x="269240" y="389996"/>
                  </a:cubicBezTo>
                  <a:cubicBezTo>
                    <a:pt x="266672" y="393802"/>
                    <a:pt x="263341" y="396751"/>
                    <a:pt x="259441" y="399795"/>
                  </a:cubicBezTo>
                  <a:cubicBezTo>
                    <a:pt x="253543" y="404933"/>
                    <a:pt x="247168" y="409119"/>
                    <a:pt x="242411" y="415112"/>
                  </a:cubicBezTo>
                  <a:cubicBezTo>
                    <a:pt x="235657" y="423199"/>
                    <a:pt x="233088" y="432142"/>
                    <a:pt x="233469" y="441846"/>
                  </a:cubicBezTo>
                  <a:cubicBezTo>
                    <a:pt x="233469" y="446127"/>
                    <a:pt x="234324" y="450313"/>
                    <a:pt x="234705" y="454975"/>
                  </a:cubicBezTo>
                  <a:cubicBezTo>
                    <a:pt x="235086" y="455356"/>
                    <a:pt x="234705" y="456212"/>
                    <a:pt x="234324" y="457068"/>
                  </a:cubicBezTo>
                  <a:cubicBezTo>
                    <a:pt x="230043" y="461730"/>
                    <a:pt x="225857" y="466867"/>
                    <a:pt x="221195" y="471910"/>
                  </a:cubicBezTo>
                  <a:cubicBezTo>
                    <a:pt x="219103" y="474003"/>
                    <a:pt x="216914" y="476571"/>
                    <a:pt x="214821" y="479140"/>
                  </a:cubicBezTo>
                  <a:cubicBezTo>
                    <a:pt x="215677" y="478760"/>
                    <a:pt x="216534" y="478284"/>
                    <a:pt x="217390" y="477903"/>
                  </a:cubicBezTo>
                  <a:cubicBezTo>
                    <a:pt x="223764" y="474098"/>
                    <a:pt x="229663" y="470292"/>
                    <a:pt x="236037" y="466392"/>
                  </a:cubicBezTo>
                  <a:cubicBezTo>
                    <a:pt x="237274" y="465155"/>
                    <a:pt x="238130" y="465536"/>
                    <a:pt x="238986" y="467248"/>
                  </a:cubicBezTo>
                  <a:cubicBezTo>
                    <a:pt x="240223" y="470197"/>
                    <a:pt x="241935" y="473622"/>
                    <a:pt x="243267" y="476571"/>
                  </a:cubicBezTo>
                  <a:cubicBezTo>
                    <a:pt x="246692" y="483802"/>
                    <a:pt x="250498" y="490557"/>
                    <a:pt x="253447" y="497787"/>
                  </a:cubicBezTo>
                  <a:cubicBezTo>
                    <a:pt x="256872" y="506730"/>
                    <a:pt x="256397" y="515578"/>
                    <a:pt x="251735" y="524521"/>
                  </a:cubicBezTo>
                  <a:cubicBezTo>
                    <a:pt x="247454" y="532608"/>
                    <a:pt x="240699" y="539362"/>
                    <a:pt x="233469" y="545356"/>
                  </a:cubicBezTo>
                  <a:cubicBezTo>
                    <a:pt x="230900" y="547449"/>
                    <a:pt x="228331" y="549637"/>
                    <a:pt x="225382" y="551730"/>
                  </a:cubicBezTo>
                  <a:cubicBezTo>
                    <a:pt x="230043" y="553443"/>
                    <a:pt x="234324" y="553823"/>
                    <a:pt x="238511" y="553823"/>
                  </a:cubicBezTo>
                  <a:cubicBezTo>
                    <a:pt x="244029" y="553823"/>
                    <a:pt x="250022" y="553443"/>
                    <a:pt x="255540" y="552967"/>
                  </a:cubicBezTo>
                  <a:cubicBezTo>
                    <a:pt x="265720" y="551730"/>
                    <a:pt x="275044" y="548305"/>
                    <a:pt x="283606" y="542787"/>
                  </a:cubicBezTo>
                  <a:cubicBezTo>
                    <a:pt x="294261" y="536413"/>
                    <a:pt x="301016" y="527470"/>
                    <a:pt x="303585" y="515197"/>
                  </a:cubicBezTo>
                  <a:cubicBezTo>
                    <a:pt x="303965" y="513961"/>
                    <a:pt x="304441" y="512248"/>
                    <a:pt x="304822" y="510536"/>
                  </a:cubicBezTo>
                  <a:lnTo>
                    <a:pt x="305202" y="510536"/>
                  </a:lnTo>
                  <a:cubicBezTo>
                    <a:pt x="317094" y="524521"/>
                    <a:pt x="328511" y="539362"/>
                    <a:pt x="340403" y="553443"/>
                  </a:cubicBezTo>
                  <a:lnTo>
                    <a:pt x="340784" y="553443"/>
                  </a:lnTo>
                  <a:lnTo>
                    <a:pt x="340784" y="430334"/>
                  </a:lnTo>
                  <a:lnTo>
                    <a:pt x="341640" y="430334"/>
                  </a:lnTo>
                  <a:cubicBezTo>
                    <a:pt x="341640" y="430334"/>
                    <a:pt x="342021" y="431191"/>
                    <a:pt x="342021" y="432047"/>
                  </a:cubicBezTo>
                  <a:cubicBezTo>
                    <a:pt x="343733" y="436709"/>
                    <a:pt x="345826" y="441370"/>
                    <a:pt x="349251" y="445651"/>
                  </a:cubicBezTo>
                  <a:cubicBezTo>
                    <a:pt x="354388" y="452026"/>
                    <a:pt x="360287" y="458400"/>
                    <a:pt x="365805" y="464774"/>
                  </a:cubicBezTo>
                  <a:cubicBezTo>
                    <a:pt x="367898" y="466867"/>
                    <a:pt x="369611" y="469436"/>
                    <a:pt x="371704" y="472005"/>
                  </a:cubicBezTo>
                  <a:cubicBezTo>
                    <a:pt x="373797" y="474954"/>
                    <a:pt x="374653" y="478760"/>
                    <a:pt x="373416" y="482660"/>
                  </a:cubicBezTo>
                  <a:cubicBezTo>
                    <a:pt x="369135" y="494552"/>
                    <a:pt x="365329" y="506825"/>
                    <a:pt x="361524" y="518718"/>
                  </a:cubicBezTo>
                  <a:cubicBezTo>
                    <a:pt x="359811" y="522999"/>
                    <a:pt x="358574" y="526804"/>
                    <a:pt x="356862" y="530990"/>
                  </a:cubicBezTo>
                  <a:lnTo>
                    <a:pt x="357242" y="530990"/>
                  </a:lnTo>
                  <a:cubicBezTo>
                    <a:pt x="361048" y="526328"/>
                    <a:pt x="364854" y="521191"/>
                    <a:pt x="368754" y="516149"/>
                  </a:cubicBezTo>
                  <a:cubicBezTo>
                    <a:pt x="369135" y="517385"/>
                    <a:pt x="369611" y="517861"/>
                    <a:pt x="369611" y="518242"/>
                  </a:cubicBezTo>
                  <a:cubicBezTo>
                    <a:pt x="370467" y="523760"/>
                    <a:pt x="370847" y="529278"/>
                    <a:pt x="372179" y="534415"/>
                  </a:cubicBezTo>
                  <a:cubicBezTo>
                    <a:pt x="374272" y="545451"/>
                    <a:pt x="379790" y="554394"/>
                    <a:pt x="389589" y="559912"/>
                  </a:cubicBezTo>
                  <a:cubicBezTo>
                    <a:pt x="394727" y="562861"/>
                    <a:pt x="399769" y="565430"/>
                    <a:pt x="404907" y="567999"/>
                  </a:cubicBezTo>
                  <a:cubicBezTo>
                    <a:pt x="406619" y="569236"/>
                    <a:pt x="408712" y="570567"/>
                    <a:pt x="410425" y="571804"/>
                  </a:cubicBezTo>
                  <a:cubicBezTo>
                    <a:pt x="412137" y="573041"/>
                    <a:pt x="412994" y="574754"/>
                    <a:pt x="412517" y="577322"/>
                  </a:cubicBezTo>
                  <a:cubicBezTo>
                    <a:pt x="411662" y="579416"/>
                    <a:pt x="409949" y="579891"/>
                    <a:pt x="408237" y="579891"/>
                  </a:cubicBezTo>
                  <a:cubicBezTo>
                    <a:pt x="405668" y="580272"/>
                    <a:pt x="403099" y="580747"/>
                    <a:pt x="401006" y="581128"/>
                  </a:cubicBezTo>
                  <a:cubicBezTo>
                    <a:pt x="400150" y="581128"/>
                    <a:pt x="399294" y="581984"/>
                    <a:pt x="398913" y="582365"/>
                  </a:cubicBezTo>
                  <a:cubicBezTo>
                    <a:pt x="398913" y="583221"/>
                    <a:pt x="399294" y="584077"/>
                    <a:pt x="400150" y="584458"/>
                  </a:cubicBezTo>
                  <a:cubicBezTo>
                    <a:pt x="401862" y="585314"/>
                    <a:pt x="403955" y="586170"/>
                    <a:pt x="405668" y="586170"/>
                  </a:cubicBezTo>
                  <a:cubicBezTo>
                    <a:pt x="417940" y="587407"/>
                    <a:pt x="429833" y="580652"/>
                    <a:pt x="433734" y="569140"/>
                  </a:cubicBezTo>
                  <a:cubicBezTo>
                    <a:pt x="437158" y="560198"/>
                    <a:pt x="436683" y="552111"/>
                    <a:pt x="431165" y="544119"/>
                  </a:cubicBezTo>
                  <a:cubicBezTo>
                    <a:pt x="428596" y="540694"/>
                    <a:pt x="425646" y="537364"/>
                    <a:pt x="422697" y="533939"/>
                  </a:cubicBezTo>
                  <a:cubicBezTo>
                    <a:pt x="417180" y="528041"/>
                    <a:pt x="412898" y="521191"/>
                    <a:pt x="412898" y="513104"/>
                  </a:cubicBezTo>
                  <a:cubicBezTo>
                    <a:pt x="413279" y="510155"/>
                    <a:pt x="413754" y="507206"/>
                    <a:pt x="413754" y="504161"/>
                  </a:cubicBezTo>
                  <a:lnTo>
                    <a:pt x="414611" y="504161"/>
                  </a:lnTo>
                  <a:cubicBezTo>
                    <a:pt x="429072" y="513104"/>
                    <a:pt x="443532" y="522428"/>
                    <a:pt x="457898" y="531371"/>
                  </a:cubicBezTo>
                  <a:lnTo>
                    <a:pt x="457898" y="530990"/>
                  </a:lnTo>
                  <a:cubicBezTo>
                    <a:pt x="437539" y="472385"/>
                    <a:pt x="416704" y="413781"/>
                    <a:pt x="396344" y="355176"/>
                  </a:cubicBezTo>
                  <a:cubicBezTo>
                    <a:pt x="396344" y="354795"/>
                    <a:pt x="396725" y="354795"/>
                    <a:pt x="396725" y="354795"/>
                  </a:cubicBezTo>
                  <a:cubicBezTo>
                    <a:pt x="397581" y="354795"/>
                    <a:pt x="398437" y="355176"/>
                    <a:pt x="399294" y="355651"/>
                  </a:cubicBezTo>
                  <a:cubicBezTo>
                    <a:pt x="401006" y="357364"/>
                    <a:pt x="403099" y="359076"/>
                    <a:pt x="404431" y="361169"/>
                  </a:cubicBezTo>
                  <a:cubicBezTo>
                    <a:pt x="410329" y="369256"/>
                    <a:pt x="412898" y="378199"/>
                    <a:pt x="415943" y="387047"/>
                  </a:cubicBezTo>
                  <a:cubicBezTo>
                    <a:pt x="420604" y="402364"/>
                    <a:pt x="424886" y="417586"/>
                    <a:pt x="429928" y="432903"/>
                  </a:cubicBezTo>
                  <a:cubicBezTo>
                    <a:pt x="433734" y="444415"/>
                    <a:pt x="438871" y="455831"/>
                    <a:pt x="446957" y="465630"/>
                  </a:cubicBezTo>
                  <a:cubicBezTo>
                    <a:pt x="451619" y="470292"/>
                    <a:pt x="456757" y="474098"/>
                    <a:pt x="463131" y="475810"/>
                  </a:cubicBezTo>
                  <a:cubicBezTo>
                    <a:pt x="464843" y="476191"/>
                    <a:pt x="465224" y="477047"/>
                    <a:pt x="465224" y="478760"/>
                  </a:cubicBezTo>
                  <a:cubicBezTo>
                    <a:pt x="465604" y="486846"/>
                    <a:pt x="466080" y="494933"/>
                    <a:pt x="466080" y="502925"/>
                  </a:cubicBezTo>
                  <a:cubicBezTo>
                    <a:pt x="466461" y="503305"/>
                    <a:pt x="466461" y="503781"/>
                    <a:pt x="466461" y="505018"/>
                  </a:cubicBezTo>
                  <a:cubicBezTo>
                    <a:pt x="467698" y="495694"/>
                    <a:pt x="469029" y="487227"/>
                    <a:pt x="470266" y="478664"/>
                  </a:cubicBezTo>
                  <a:cubicBezTo>
                    <a:pt x="470647" y="477428"/>
                    <a:pt x="471123" y="476952"/>
                    <a:pt x="472359" y="476952"/>
                  </a:cubicBezTo>
                  <a:cubicBezTo>
                    <a:pt x="474452" y="476952"/>
                    <a:pt x="476641" y="476571"/>
                    <a:pt x="479114" y="476096"/>
                  </a:cubicBezTo>
                  <a:cubicBezTo>
                    <a:pt x="470171" y="472290"/>
                    <a:pt x="464272" y="465916"/>
                    <a:pt x="459611" y="459066"/>
                  </a:cubicBezTo>
                  <a:cubicBezTo>
                    <a:pt x="455329" y="453167"/>
                    <a:pt x="452000" y="446793"/>
                    <a:pt x="448955" y="440419"/>
                  </a:cubicBezTo>
                  <a:cubicBezTo>
                    <a:pt x="443057" y="428907"/>
                    <a:pt x="439632" y="417110"/>
                    <a:pt x="437063" y="404742"/>
                  </a:cubicBezTo>
                  <a:cubicBezTo>
                    <a:pt x="435351" y="397988"/>
                    <a:pt x="434114" y="390757"/>
                    <a:pt x="431545" y="384383"/>
                  </a:cubicBezTo>
                  <a:cubicBezTo>
                    <a:pt x="428596" y="376296"/>
                    <a:pt x="424791" y="368685"/>
                    <a:pt x="421366" y="361074"/>
                  </a:cubicBezTo>
                  <a:cubicBezTo>
                    <a:pt x="417560" y="352987"/>
                    <a:pt x="415467" y="344520"/>
                    <a:pt x="415848" y="335577"/>
                  </a:cubicBezTo>
                  <a:cubicBezTo>
                    <a:pt x="415848" y="325778"/>
                    <a:pt x="417940" y="316454"/>
                    <a:pt x="421366" y="307131"/>
                  </a:cubicBezTo>
                  <a:cubicBezTo>
                    <a:pt x="421366" y="305894"/>
                    <a:pt x="422222" y="305038"/>
                    <a:pt x="422602" y="304182"/>
                  </a:cubicBezTo>
                  <a:lnTo>
                    <a:pt x="422602" y="308843"/>
                  </a:lnTo>
                  <a:cubicBezTo>
                    <a:pt x="422983" y="313125"/>
                    <a:pt x="422602" y="317786"/>
                    <a:pt x="422983" y="322448"/>
                  </a:cubicBezTo>
                  <a:cubicBezTo>
                    <a:pt x="423363" y="329679"/>
                    <a:pt x="425076" y="336433"/>
                    <a:pt x="428501" y="343283"/>
                  </a:cubicBezTo>
                  <a:cubicBezTo>
                    <a:pt x="433163" y="353463"/>
                    <a:pt x="440774" y="361550"/>
                    <a:pt x="450192" y="368305"/>
                  </a:cubicBezTo>
                  <a:cubicBezTo>
                    <a:pt x="454854" y="371730"/>
                    <a:pt x="459992" y="375535"/>
                    <a:pt x="462941" y="381053"/>
                  </a:cubicBezTo>
                  <a:cubicBezTo>
                    <a:pt x="467222" y="389140"/>
                    <a:pt x="471027" y="397226"/>
                    <a:pt x="475689" y="404838"/>
                  </a:cubicBezTo>
                  <a:cubicBezTo>
                    <a:pt x="479495" y="411212"/>
                    <a:pt x="483776" y="417110"/>
                    <a:pt x="487962" y="423104"/>
                  </a:cubicBezTo>
                  <a:cubicBezTo>
                    <a:pt x="493861" y="430715"/>
                    <a:pt x="502423" y="434996"/>
                    <a:pt x="510510" y="439277"/>
                  </a:cubicBezTo>
                  <a:cubicBezTo>
                    <a:pt x="517264" y="442702"/>
                    <a:pt x="524495" y="446032"/>
                    <a:pt x="531345" y="449933"/>
                  </a:cubicBezTo>
                  <a:cubicBezTo>
                    <a:pt x="536482" y="452882"/>
                    <a:pt x="540668" y="457163"/>
                    <a:pt x="543618" y="462206"/>
                  </a:cubicBezTo>
                  <a:cubicBezTo>
                    <a:pt x="548279" y="469817"/>
                    <a:pt x="549136" y="478379"/>
                    <a:pt x="548279" y="487227"/>
                  </a:cubicBezTo>
                  <a:cubicBezTo>
                    <a:pt x="547042" y="497406"/>
                    <a:pt x="543618" y="506730"/>
                    <a:pt x="538099" y="515673"/>
                  </a:cubicBezTo>
                  <a:cubicBezTo>
                    <a:pt x="536007" y="519479"/>
                    <a:pt x="533818" y="522904"/>
                    <a:pt x="530013" y="525472"/>
                  </a:cubicBezTo>
                  <a:cubicBezTo>
                    <a:pt x="529156" y="525853"/>
                    <a:pt x="528301" y="526328"/>
                    <a:pt x="527064" y="526709"/>
                  </a:cubicBezTo>
                  <a:cubicBezTo>
                    <a:pt x="527064" y="525885"/>
                    <a:pt x="527190" y="525314"/>
                    <a:pt x="527444" y="524997"/>
                  </a:cubicBezTo>
                  <a:cubicBezTo>
                    <a:pt x="527444" y="524997"/>
                    <a:pt x="527824" y="524140"/>
                    <a:pt x="527824" y="524140"/>
                  </a:cubicBezTo>
                  <a:cubicBezTo>
                    <a:pt x="536292" y="513961"/>
                    <a:pt x="537624" y="502068"/>
                    <a:pt x="535911" y="489700"/>
                  </a:cubicBezTo>
                  <a:cubicBezTo>
                    <a:pt x="534675" y="481233"/>
                    <a:pt x="529156" y="474859"/>
                    <a:pt x="522782" y="469341"/>
                  </a:cubicBezTo>
                  <a:cubicBezTo>
                    <a:pt x="516027" y="463443"/>
                    <a:pt x="508797" y="457829"/>
                    <a:pt x="501567" y="451931"/>
                  </a:cubicBezTo>
                  <a:cubicBezTo>
                    <a:pt x="495192" y="446793"/>
                    <a:pt x="488818" y="441275"/>
                    <a:pt x="485012" y="433664"/>
                  </a:cubicBezTo>
                  <a:cubicBezTo>
                    <a:pt x="481588" y="427290"/>
                    <a:pt x="478258" y="421391"/>
                    <a:pt x="475213" y="415017"/>
                  </a:cubicBezTo>
                  <a:cubicBezTo>
                    <a:pt x="470076" y="404838"/>
                    <a:pt x="465414" y="394658"/>
                    <a:pt x="459040" y="385334"/>
                  </a:cubicBezTo>
                  <a:cubicBezTo>
                    <a:pt x="456947" y="382385"/>
                    <a:pt x="454759" y="379436"/>
                    <a:pt x="451809" y="377723"/>
                  </a:cubicBezTo>
                  <a:cubicBezTo>
                    <a:pt x="453903" y="383241"/>
                    <a:pt x="456091" y="389235"/>
                    <a:pt x="457708" y="394753"/>
                  </a:cubicBezTo>
                  <a:cubicBezTo>
                    <a:pt x="463226" y="410926"/>
                    <a:pt x="467888" y="427005"/>
                    <a:pt x="476355" y="441846"/>
                  </a:cubicBezTo>
                  <a:cubicBezTo>
                    <a:pt x="481017" y="449933"/>
                    <a:pt x="487010" y="457163"/>
                    <a:pt x="495002" y="461825"/>
                  </a:cubicBezTo>
                  <a:cubicBezTo>
                    <a:pt x="501757" y="466106"/>
                    <a:pt x="508607" y="470292"/>
                    <a:pt x="514981" y="474954"/>
                  </a:cubicBezTo>
                  <a:cubicBezTo>
                    <a:pt x="523924" y="481709"/>
                    <a:pt x="528967" y="490652"/>
                    <a:pt x="528110" y="502544"/>
                  </a:cubicBezTo>
                  <a:cubicBezTo>
                    <a:pt x="527254" y="510155"/>
                    <a:pt x="525161" y="517861"/>
                    <a:pt x="520880" y="524616"/>
                  </a:cubicBezTo>
                  <a:cubicBezTo>
                    <a:pt x="518311" y="528897"/>
                    <a:pt x="515361" y="533083"/>
                    <a:pt x="512412" y="537745"/>
                  </a:cubicBezTo>
                  <a:cubicBezTo>
                    <a:pt x="512032" y="538601"/>
                    <a:pt x="511556" y="539458"/>
                    <a:pt x="510700" y="540694"/>
                  </a:cubicBezTo>
                  <a:cubicBezTo>
                    <a:pt x="511081" y="540694"/>
                    <a:pt x="511081" y="541075"/>
                    <a:pt x="511081" y="541075"/>
                  </a:cubicBezTo>
                  <a:cubicBezTo>
                    <a:pt x="512317" y="541075"/>
                    <a:pt x="513649" y="541075"/>
                    <a:pt x="514505" y="540694"/>
                  </a:cubicBezTo>
                  <a:cubicBezTo>
                    <a:pt x="522592" y="538125"/>
                    <a:pt x="528490" y="533083"/>
                    <a:pt x="534009" y="527565"/>
                  </a:cubicBezTo>
                  <a:cubicBezTo>
                    <a:pt x="541620" y="519479"/>
                    <a:pt x="547138" y="510536"/>
                    <a:pt x="551799" y="500356"/>
                  </a:cubicBezTo>
                  <a:cubicBezTo>
                    <a:pt x="555224" y="492269"/>
                    <a:pt x="557698" y="483802"/>
                    <a:pt x="557317" y="474859"/>
                  </a:cubicBezTo>
                  <a:cubicBezTo>
                    <a:pt x="556937" y="473146"/>
                    <a:pt x="556937" y="471910"/>
                    <a:pt x="556461" y="470197"/>
                  </a:cubicBezTo>
                  <a:cubicBezTo>
                    <a:pt x="563216" y="471434"/>
                    <a:pt x="569210" y="472766"/>
                    <a:pt x="575965" y="474478"/>
                  </a:cubicBezTo>
                  <a:cubicBezTo>
                    <a:pt x="575584" y="473622"/>
                    <a:pt x="575108" y="473242"/>
                    <a:pt x="574728" y="473242"/>
                  </a:cubicBezTo>
                  <a:cubicBezTo>
                    <a:pt x="568829" y="466487"/>
                    <a:pt x="562455" y="460113"/>
                    <a:pt x="556081" y="453738"/>
                  </a:cubicBezTo>
                  <a:cubicBezTo>
                    <a:pt x="539051" y="436709"/>
                    <a:pt x="522116" y="419774"/>
                    <a:pt x="505087" y="402364"/>
                  </a:cubicBezTo>
                  <a:lnTo>
                    <a:pt x="491101" y="388379"/>
                  </a:lnTo>
                  <a:cubicBezTo>
                    <a:pt x="491101" y="388379"/>
                    <a:pt x="490245" y="387142"/>
                    <a:pt x="489389" y="386286"/>
                  </a:cubicBezTo>
                  <a:lnTo>
                    <a:pt x="491482" y="386286"/>
                  </a:lnTo>
                  <a:cubicBezTo>
                    <a:pt x="497000" y="386286"/>
                    <a:pt x="502994" y="386286"/>
                    <a:pt x="508512" y="386666"/>
                  </a:cubicBezTo>
                  <a:cubicBezTo>
                    <a:pt x="516123" y="387522"/>
                    <a:pt x="523353" y="388759"/>
                    <a:pt x="530203" y="392184"/>
                  </a:cubicBezTo>
                  <a:cubicBezTo>
                    <a:pt x="536958" y="395609"/>
                    <a:pt x="542476" y="400271"/>
                    <a:pt x="547233" y="406169"/>
                  </a:cubicBezTo>
                  <a:cubicBezTo>
                    <a:pt x="553987" y="414256"/>
                    <a:pt x="559505" y="423199"/>
                    <a:pt x="564262" y="432523"/>
                  </a:cubicBezTo>
                  <a:cubicBezTo>
                    <a:pt x="566831" y="438041"/>
                    <a:pt x="569400" y="444034"/>
                    <a:pt x="571873" y="449552"/>
                  </a:cubicBezTo>
                  <a:lnTo>
                    <a:pt x="571873" y="438041"/>
                  </a:lnTo>
                  <a:cubicBezTo>
                    <a:pt x="572730" y="438421"/>
                    <a:pt x="573110" y="438897"/>
                    <a:pt x="573967" y="439277"/>
                  </a:cubicBezTo>
                  <a:cubicBezTo>
                    <a:pt x="576916" y="440990"/>
                    <a:pt x="579865" y="442702"/>
                    <a:pt x="582910" y="443558"/>
                  </a:cubicBezTo>
                  <a:cubicBezTo>
                    <a:pt x="594421" y="447840"/>
                    <a:pt x="605838" y="449077"/>
                    <a:pt x="617349" y="447364"/>
                  </a:cubicBezTo>
                  <a:cubicBezTo>
                    <a:pt x="628385" y="445651"/>
                    <a:pt x="637709" y="441846"/>
                    <a:pt x="644559" y="432903"/>
                  </a:cubicBezTo>
                  <a:cubicBezTo>
                    <a:pt x="647508" y="429478"/>
                    <a:pt x="649220" y="425673"/>
                    <a:pt x="650457" y="421011"/>
                  </a:cubicBezTo>
                  <a:lnTo>
                    <a:pt x="648745" y="421011"/>
                  </a:lnTo>
                  <a:cubicBezTo>
                    <a:pt x="643608" y="421391"/>
                    <a:pt x="638946" y="421391"/>
                    <a:pt x="634284" y="421391"/>
                  </a:cubicBezTo>
                  <a:cubicBezTo>
                    <a:pt x="625341" y="421391"/>
                    <a:pt x="617254" y="418823"/>
                    <a:pt x="609643" y="414637"/>
                  </a:cubicBezTo>
                  <a:cubicBezTo>
                    <a:pt x="606694" y="412924"/>
                    <a:pt x="604125" y="411212"/>
                    <a:pt x="602032" y="408738"/>
                  </a:cubicBezTo>
                  <a:cubicBezTo>
                    <a:pt x="600320" y="407026"/>
                    <a:pt x="599463" y="406169"/>
                    <a:pt x="596895" y="407501"/>
                  </a:cubicBezTo>
                  <a:cubicBezTo>
                    <a:pt x="596039" y="407882"/>
                    <a:pt x="595182" y="407882"/>
                    <a:pt x="594802" y="406645"/>
                  </a:cubicBezTo>
                  <a:cubicBezTo>
                    <a:pt x="591377" y="398558"/>
                    <a:pt x="590140" y="390091"/>
                    <a:pt x="590520" y="381148"/>
                  </a:cubicBezTo>
                  <a:cubicBezTo>
                    <a:pt x="590520" y="379055"/>
                    <a:pt x="591757" y="379055"/>
                    <a:pt x="593470" y="379055"/>
                  </a:cubicBezTo>
                  <a:lnTo>
                    <a:pt x="632096" y="379055"/>
                  </a:lnTo>
                  <a:cubicBezTo>
                    <a:pt x="628290" y="376106"/>
                    <a:pt x="624009" y="373537"/>
                    <a:pt x="619823" y="371444"/>
                  </a:cubicBezTo>
                  <a:cubicBezTo>
                    <a:pt x="604125" y="362121"/>
                    <a:pt x="588428" y="352797"/>
                    <a:pt x="572254" y="343854"/>
                  </a:cubicBezTo>
                  <a:cubicBezTo>
                    <a:pt x="571873" y="343474"/>
                    <a:pt x="571017" y="342617"/>
                    <a:pt x="570542" y="342142"/>
                  </a:cubicBezTo>
                  <a:lnTo>
                    <a:pt x="570542" y="341285"/>
                  </a:lnTo>
                  <a:lnTo>
                    <a:pt x="573110" y="341285"/>
                  </a:lnTo>
                  <a:cubicBezTo>
                    <a:pt x="577391" y="341666"/>
                    <a:pt x="582053" y="340905"/>
                    <a:pt x="585859" y="339573"/>
                  </a:cubicBezTo>
                  <a:cubicBezTo>
                    <a:pt x="591757" y="337480"/>
                    <a:pt x="596895" y="334436"/>
                    <a:pt x="601556" y="331486"/>
                  </a:cubicBezTo>
                  <a:cubicBezTo>
                    <a:pt x="602793" y="330630"/>
                    <a:pt x="603650" y="330250"/>
                    <a:pt x="604506" y="331486"/>
                  </a:cubicBezTo>
                  <a:cubicBezTo>
                    <a:pt x="606599" y="334055"/>
                    <a:pt x="609168" y="337004"/>
                    <a:pt x="611260" y="339954"/>
                  </a:cubicBezTo>
                  <a:cubicBezTo>
                    <a:pt x="613829" y="343378"/>
                    <a:pt x="616779" y="346708"/>
                    <a:pt x="619348" y="350133"/>
                  </a:cubicBezTo>
                  <a:lnTo>
                    <a:pt x="619348" y="348897"/>
                  </a:lnTo>
                  <a:cubicBezTo>
                    <a:pt x="616398" y="341666"/>
                    <a:pt x="613448" y="334436"/>
                    <a:pt x="610405" y="327205"/>
                  </a:cubicBezTo>
                  <a:cubicBezTo>
                    <a:pt x="610024" y="325968"/>
                    <a:pt x="610024" y="325112"/>
                    <a:pt x="611260" y="324256"/>
                  </a:cubicBezTo>
                  <a:cubicBezTo>
                    <a:pt x="615922" y="320450"/>
                    <a:pt x="620584" y="316645"/>
                    <a:pt x="625246" y="312744"/>
                  </a:cubicBezTo>
                  <a:cubicBezTo>
                    <a:pt x="632476" y="306846"/>
                    <a:pt x="640943" y="303421"/>
                    <a:pt x="650743" y="304277"/>
                  </a:cubicBezTo>
                  <a:cubicBezTo>
                    <a:pt x="658354" y="305133"/>
                    <a:pt x="663872" y="309414"/>
                    <a:pt x="665584" y="316550"/>
                  </a:cubicBezTo>
                  <a:cubicBezTo>
                    <a:pt x="666440" y="322448"/>
                    <a:pt x="665965" y="328061"/>
                    <a:pt x="665584" y="333960"/>
                  </a:cubicBezTo>
                  <a:cubicBezTo>
                    <a:pt x="665584" y="336053"/>
                    <a:pt x="665203" y="338621"/>
                    <a:pt x="665584" y="341190"/>
                  </a:cubicBezTo>
                  <a:cubicBezTo>
                    <a:pt x="665965" y="344615"/>
                    <a:pt x="668534" y="345852"/>
                    <a:pt x="671483" y="344140"/>
                  </a:cubicBezTo>
                  <a:cubicBezTo>
                    <a:pt x="672339" y="344140"/>
                    <a:pt x="672720" y="343759"/>
                    <a:pt x="673576" y="343283"/>
                  </a:cubicBezTo>
                  <a:cubicBezTo>
                    <a:pt x="676525" y="340714"/>
                    <a:pt x="679094" y="337385"/>
                    <a:pt x="680331" y="333484"/>
                  </a:cubicBezTo>
                  <a:cubicBezTo>
                    <a:pt x="683755" y="325397"/>
                    <a:pt x="684992" y="317311"/>
                    <a:pt x="683755" y="308843"/>
                  </a:cubicBezTo>
                  <a:lnTo>
                    <a:pt x="683755" y="308843"/>
                  </a:lnTo>
                  <a:close/>
                  <a:moveTo>
                    <a:pt x="554559" y="229118"/>
                  </a:moveTo>
                  <a:cubicBezTo>
                    <a:pt x="564358" y="225312"/>
                    <a:pt x="571113" y="217226"/>
                    <a:pt x="575774" y="208283"/>
                  </a:cubicBezTo>
                  <a:cubicBezTo>
                    <a:pt x="580056" y="201052"/>
                    <a:pt x="583385" y="193441"/>
                    <a:pt x="587286" y="185735"/>
                  </a:cubicBezTo>
                  <a:cubicBezTo>
                    <a:pt x="588522" y="183166"/>
                    <a:pt x="590711" y="181073"/>
                    <a:pt x="592423" y="178980"/>
                  </a:cubicBezTo>
                  <a:cubicBezTo>
                    <a:pt x="594992" y="176887"/>
                    <a:pt x="598322" y="176887"/>
                    <a:pt x="600891" y="178980"/>
                  </a:cubicBezTo>
                  <a:cubicBezTo>
                    <a:pt x="602984" y="180217"/>
                    <a:pt x="602984" y="182786"/>
                    <a:pt x="602603" y="185355"/>
                  </a:cubicBezTo>
                  <a:cubicBezTo>
                    <a:pt x="601747" y="190492"/>
                    <a:pt x="599178" y="194298"/>
                    <a:pt x="596229" y="198103"/>
                  </a:cubicBezTo>
                  <a:cubicBezTo>
                    <a:pt x="587286" y="209615"/>
                    <a:pt x="576250" y="219794"/>
                    <a:pt x="563501" y="227405"/>
                  </a:cubicBezTo>
                  <a:cubicBezTo>
                    <a:pt x="560552" y="229118"/>
                    <a:pt x="556747" y="230830"/>
                    <a:pt x="552846" y="229974"/>
                  </a:cubicBezTo>
                  <a:cubicBezTo>
                    <a:pt x="553227" y="229974"/>
                    <a:pt x="553702" y="229594"/>
                    <a:pt x="554559" y="229118"/>
                  </a:cubicBezTo>
                  <a:lnTo>
                    <a:pt x="554559" y="229118"/>
                  </a:lnTo>
                  <a:close/>
                  <a:moveTo>
                    <a:pt x="91713" y="35132"/>
                  </a:moveTo>
                  <a:cubicBezTo>
                    <a:pt x="90476" y="26665"/>
                    <a:pt x="91333" y="18578"/>
                    <a:pt x="96850" y="11347"/>
                  </a:cubicBezTo>
                  <a:cubicBezTo>
                    <a:pt x="100276" y="7542"/>
                    <a:pt x="104461" y="5449"/>
                    <a:pt x="109599" y="5449"/>
                  </a:cubicBezTo>
                  <a:cubicBezTo>
                    <a:pt x="111311" y="5068"/>
                    <a:pt x="111692" y="5449"/>
                    <a:pt x="110836" y="7542"/>
                  </a:cubicBezTo>
                  <a:cubicBezTo>
                    <a:pt x="108742" y="12204"/>
                    <a:pt x="107030" y="17341"/>
                    <a:pt x="107411" y="22859"/>
                  </a:cubicBezTo>
                  <a:cubicBezTo>
                    <a:pt x="107791" y="34371"/>
                    <a:pt x="112548" y="43219"/>
                    <a:pt x="121396" y="49593"/>
                  </a:cubicBezTo>
                  <a:cubicBezTo>
                    <a:pt x="126533" y="53398"/>
                    <a:pt x="131576" y="55492"/>
                    <a:pt x="137569" y="57204"/>
                  </a:cubicBezTo>
                  <a:cubicBezTo>
                    <a:pt x="138425" y="57204"/>
                    <a:pt x="138806" y="57584"/>
                    <a:pt x="139662" y="58060"/>
                  </a:cubicBezTo>
                  <a:lnTo>
                    <a:pt x="139662" y="58441"/>
                  </a:lnTo>
                  <a:cubicBezTo>
                    <a:pt x="138806" y="58441"/>
                    <a:pt x="138425" y="58821"/>
                    <a:pt x="137569" y="58821"/>
                  </a:cubicBezTo>
                  <a:cubicBezTo>
                    <a:pt x="129482" y="60534"/>
                    <a:pt x="121016" y="60914"/>
                    <a:pt x="112548" y="58821"/>
                  </a:cubicBezTo>
                  <a:cubicBezTo>
                    <a:pt x="101893" y="55872"/>
                    <a:pt x="93045" y="46073"/>
                    <a:pt x="91713" y="35037"/>
                  </a:cubicBezTo>
                  <a:lnTo>
                    <a:pt x="91713" y="35037"/>
                  </a:lnTo>
                  <a:close/>
                  <a:moveTo>
                    <a:pt x="63267" y="189636"/>
                  </a:moveTo>
                  <a:cubicBezTo>
                    <a:pt x="63267" y="191348"/>
                    <a:pt x="62410" y="191348"/>
                    <a:pt x="60698" y="190873"/>
                  </a:cubicBezTo>
                  <a:cubicBezTo>
                    <a:pt x="56417" y="189160"/>
                    <a:pt x="51755" y="187067"/>
                    <a:pt x="47569" y="186211"/>
                  </a:cubicBezTo>
                  <a:cubicBezTo>
                    <a:pt x="37389" y="184498"/>
                    <a:pt x="28066" y="186211"/>
                    <a:pt x="18647" y="190492"/>
                  </a:cubicBezTo>
                  <a:cubicBezTo>
                    <a:pt x="16554" y="191348"/>
                    <a:pt x="14366" y="192585"/>
                    <a:pt x="12273" y="193917"/>
                  </a:cubicBezTo>
                  <a:cubicBezTo>
                    <a:pt x="11892" y="193917"/>
                    <a:pt x="11417" y="193917"/>
                    <a:pt x="10560" y="194298"/>
                  </a:cubicBezTo>
                  <a:cubicBezTo>
                    <a:pt x="10941" y="193061"/>
                    <a:pt x="10941" y="192205"/>
                    <a:pt x="11417" y="191348"/>
                  </a:cubicBezTo>
                  <a:cubicBezTo>
                    <a:pt x="13986" y="184974"/>
                    <a:pt x="18647" y="180312"/>
                    <a:pt x="24546" y="176887"/>
                  </a:cubicBezTo>
                  <a:cubicBezTo>
                    <a:pt x="33013" y="172226"/>
                    <a:pt x="41956" y="170132"/>
                    <a:pt x="51279" y="172226"/>
                  </a:cubicBezTo>
                  <a:cubicBezTo>
                    <a:pt x="57178" y="173462"/>
                    <a:pt x="61935" y="176507"/>
                    <a:pt x="63172" y="182881"/>
                  </a:cubicBezTo>
                  <a:cubicBezTo>
                    <a:pt x="63552" y="184974"/>
                    <a:pt x="63172" y="187162"/>
                    <a:pt x="63172" y="189636"/>
                  </a:cubicBezTo>
                  <a:lnTo>
                    <a:pt x="63172" y="189636"/>
                  </a:lnTo>
                  <a:close/>
                  <a:moveTo>
                    <a:pt x="85719" y="192205"/>
                  </a:moveTo>
                  <a:cubicBezTo>
                    <a:pt x="81438" y="188780"/>
                    <a:pt x="78108" y="184593"/>
                    <a:pt x="74684" y="180312"/>
                  </a:cubicBezTo>
                  <a:cubicBezTo>
                    <a:pt x="70878" y="175175"/>
                    <a:pt x="67453" y="169657"/>
                    <a:pt x="60698" y="167564"/>
                  </a:cubicBezTo>
                  <a:cubicBezTo>
                    <a:pt x="58129" y="167183"/>
                    <a:pt x="55561" y="166708"/>
                    <a:pt x="53087" y="166708"/>
                  </a:cubicBezTo>
                  <a:cubicBezTo>
                    <a:pt x="48425" y="166327"/>
                    <a:pt x="44144" y="166708"/>
                    <a:pt x="39482" y="166708"/>
                  </a:cubicBezTo>
                  <a:cubicBezTo>
                    <a:pt x="37770" y="166708"/>
                    <a:pt x="36058" y="166708"/>
                    <a:pt x="34345" y="166327"/>
                  </a:cubicBezTo>
                  <a:cubicBezTo>
                    <a:pt x="32252" y="165946"/>
                    <a:pt x="30539" y="165090"/>
                    <a:pt x="29683" y="162902"/>
                  </a:cubicBezTo>
                  <a:cubicBezTo>
                    <a:pt x="29303" y="160333"/>
                    <a:pt x="28827" y="157384"/>
                    <a:pt x="31395" y="155672"/>
                  </a:cubicBezTo>
                  <a:cubicBezTo>
                    <a:pt x="33964" y="153579"/>
                    <a:pt x="36914" y="151866"/>
                    <a:pt x="39863" y="150534"/>
                  </a:cubicBezTo>
                  <a:cubicBezTo>
                    <a:pt x="47950" y="147585"/>
                    <a:pt x="56036" y="147965"/>
                    <a:pt x="63647" y="153103"/>
                  </a:cubicBezTo>
                  <a:cubicBezTo>
                    <a:pt x="64884" y="153959"/>
                    <a:pt x="65741" y="154815"/>
                    <a:pt x="67072" y="155672"/>
                  </a:cubicBezTo>
                  <a:cubicBezTo>
                    <a:pt x="67453" y="156052"/>
                    <a:pt x="68784" y="156528"/>
                    <a:pt x="69165" y="156052"/>
                  </a:cubicBezTo>
                  <a:cubicBezTo>
                    <a:pt x="69546" y="155672"/>
                    <a:pt x="70021" y="154815"/>
                    <a:pt x="70021" y="153959"/>
                  </a:cubicBezTo>
                  <a:cubicBezTo>
                    <a:pt x="69768" y="151993"/>
                    <a:pt x="70624" y="151295"/>
                    <a:pt x="72590" y="151866"/>
                  </a:cubicBezTo>
                  <a:cubicBezTo>
                    <a:pt x="77727" y="153103"/>
                    <a:pt x="81533" y="156147"/>
                    <a:pt x="85339" y="159953"/>
                  </a:cubicBezTo>
                  <a:cubicBezTo>
                    <a:pt x="90856" y="165851"/>
                    <a:pt x="95994" y="173082"/>
                    <a:pt x="103130" y="178219"/>
                  </a:cubicBezTo>
                  <a:cubicBezTo>
                    <a:pt x="112073" y="184118"/>
                    <a:pt x="121776" y="186686"/>
                    <a:pt x="132813" y="186306"/>
                  </a:cubicBezTo>
                  <a:cubicBezTo>
                    <a:pt x="135381" y="186306"/>
                    <a:pt x="137950" y="185925"/>
                    <a:pt x="140899" y="185450"/>
                  </a:cubicBezTo>
                  <a:lnTo>
                    <a:pt x="142992" y="185450"/>
                  </a:lnTo>
                  <a:cubicBezTo>
                    <a:pt x="142611" y="189255"/>
                    <a:pt x="140899" y="191824"/>
                    <a:pt x="138711" y="194393"/>
                  </a:cubicBezTo>
                  <a:cubicBezTo>
                    <a:pt x="134049" y="199911"/>
                    <a:pt x="127675" y="202479"/>
                    <a:pt x="120445" y="203336"/>
                  </a:cubicBezTo>
                  <a:cubicBezTo>
                    <a:pt x="107316" y="204192"/>
                    <a:pt x="95804" y="199911"/>
                    <a:pt x="85624" y="192300"/>
                  </a:cubicBezTo>
                  <a:lnTo>
                    <a:pt x="85624" y="192300"/>
                  </a:lnTo>
                  <a:close/>
                  <a:moveTo>
                    <a:pt x="157073" y="221126"/>
                  </a:moveTo>
                  <a:cubicBezTo>
                    <a:pt x="152791" y="224076"/>
                    <a:pt x="147749" y="225788"/>
                    <a:pt x="142611" y="226264"/>
                  </a:cubicBezTo>
                  <a:cubicBezTo>
                    <a:pt x="135857" y="227120"/>
                    <a:pt x="129007" y="227501"/>
                    <a:pt x="122633" y="227501"/>
                  </a:cubicBezTo>
                  <a:cubicBezTo>
                    <a:pt x="116259" y="227501"/>
                    <a:pt x="109884" y="226644"/>
                    <a:pt x="104366" y="223695"/>
                  </a:cubicBezTo>
                  <a:cubicBezTo>
                    <a:pt x="103510" y="222839"/>
                    <a:pt x="102654" y="222458"/>
                    <a:pt x="101798" y="221602"/>
                  </a:cubicBezTo>
                  <a:cubicBezTo>
                    <a:pt x="99229" y="219033"/>
                    <a:pt x="99229" y="216465"/>
                    <a:pt x="101798" y="213515"/>
                  </a:cubicBezTo>
                  <a:cubicBezTo>
                    <a:pt x="104747" y="210947"/>
                    <a:pt x="108172" y="209234"/>
                    <a:pt x="111977" y="208378"/>
                  </a:cubicBezTo>
                  <a:cubicBezTo>
                    <a:pt x="120445" y="205429"/>
                    <a:pt x="129388" y="204097"/>
                    <a:pt x="140043" y="204097"/>
                  </a:cubicBezTo>
                  <a:cubicBezTo>
                    <a:pt x="144324" y="204097"/>
                    <a:pt x="149842" y="204477"/>
                    <a:pt x="155360" y="206665"/>
                  </a:cubicBezTo>
                  <a:cubicBezTo>
                    <a:pt x="157453" y="207522"/>
                    <a:pt x="159642" y="209234"/>
                    <a:pt x="160497" y="211327"/>
                  </a:cubicBezTo>
                  <a:cubicBezTo>
                    <a:pt x="162210" y="215133"/>
                    <a:pt x="160878" y="218558"/>
                    <a:pt x="157073" y="221126"/>
                  </a:cubicBezTo>
                  <a:lnTo>
                    <a:pt x="157073" y="221126"/>
                  </a:lnTo>
                  <a:close/>
                  <a:moveTo>
                    <a:pt x="167728" y="257659"/>
                  </a:moveTo>
                  <a:cubicBezTo>
                    <a:pt x="172009" y="256803"/>
                    <a:pt x="176671" y="256423"/>
                    <a:pt x="180857" y="255091"/>
                  </a:cubicBezTo>
                  <a:cubicBezTo>
                    <a:pt x="190657" y="252998"/>
                    <a:pt x="199123" y="247860"/>
                    <a:pt x="207210" y="242342"/>
                  </a:cubicBezTo>
                  <a:cubicBezTo>
                    <a:pt x="209779" y="241105"/>
                    <a:pt x="212348" y="239393"/>
                    <a:pt x="214821" y="238061"/>
                  </a:cubicBezTo>
                  <a:cubicBezTo>
                    <a:pt x="215677" y="237680"/>
                    <a:pt x="216914" y="237205"/>
                    <a:pt x="217771" y="237680"/>
                  </a:cubicBezTo>
                  <a:cubicBezTo>
                    <a:pt x="219007" y="237680"/>
                    <a:pt x="220720" y="238061"/>
                    <a:pt x="221195" y="238917"/>
                  </a:cubicBezTo>
                  <a:cubicBezTo>
                    <a:pt x="222052" y="240154"/>
                    <a:pt x="221576" y="242342"/>
                    <a:pt x="220815" y="243198"/>
                  </a:cubicBezTo>
                  <a:cubicBezTo>
                    <a:pt x="219578" y="244911"/>
                    <a:pt x="217390" y="247004"/>
                    <a:pt x="215297" y="248336"/>
                  </a:cubicBezTo>
                  <a:cubicBezTo>
                    <a:pt x="206354" y="253854"/>
                    <a:pt x="196650" y="256803"/>
                    <a:pt x="186375" y="258516"/>
                  </a:cubicBezTo>
                  <a:cubicBezTo>
                    <a:pt x="180477" y="259372"/>
                    <a:pt x="174863" y="259752"/>
                    <a:pt x="169345" y="258516"/>
                  </a:cubicBezTo>
                  <a:cubicBezTo>
                    <a:pt x="168489" y="258516"/>
                    <a:pt x="168108" y="258135"/>
                    <a:pt x="167252" y="257659"/>
                  </a:cubicBezTo>
                  <a:lnTo>
                    <a:pt x="167633" y="257659"/>
                  </a:lnTo>
                  <a:close/>
                  <a:moveTo>
                    <a:pt x="98848" y="273738"/>
                  </a:moveTo>
                  <a:cubicBezTo>
                    <a:pt x="102654" y="266127"/>
                    <a:pt x="106935" y="259277"/>
                    <a:pt x="115402" y="255947"/>
                  </a:cubicBezTo>
                  <a:cubicBezTo>
                    <a:pt x="119684" y="254234"/>
                    <a:pt x="123870" y="253854"/>
                    <a:pt x="128151" y="254234"/>
                  </a:cubicBezTo>
                  <a:cubicBezTo>
                    <a:pt x="138331" y="254615"/>
                    <a:pt x="147654" y="258516"/>
                    <a:pt x="157073" y="261465"/>
                  </a:cubicBezTo>
                  <a:cubicBezTo>
                    <a:pt x="163828" y="263558"/>
                    <a:pt x="170677" y="265270"/>
                    <a:pt x="177908" y="264890"/>
                  </a:cubicBezTo>
                  <a:cubicBezTo>
                    <a:pt x="188944" y="264034"/>
                    <a:pt x="199599" y="261941"/>
                    <a:pt x="209303" y="256423"/>
                  </a:cubicBezTo>
                  <a:cubicBezTo>
                    <a:pt x="211016" y="255186"/>
                    <a:pt x="212252" y="254329"/>
                    <a:pt x="213585" y="252998"/>
                  </a:cubicBezTo>
                  <a:cubicBezTo>
                    <a:pt x="214441" y="252998"/>
                    <a:pt x="214821" y="252617"/>
                    <a:pt x="215297" y="252141"/>
                  </a:cubicBezTo>
                  <a:cubicBezTo>
                    <a:pt x="215297" y="252141"/>
                    <a:pt x="215677" y="252141"/>
                    <a:pt x="215677" y="252522"/>
                  </a:cubicBezTo>
                  <a:cubicBezTo>
                    <a:pt x="215677" y="253759"/>
                    <a:pt x="215297" y="255471"/>
                    <a:pt x="214821" y="256803"/>
                  </a:cubicBezTo>
                  <a:cubicBezTo>
                    <a:pt x="212252" y="264414"/>
                    <a:pt x="206734" y="268695"/>
                    <a:pt x="199504" y="271264"/>
                  </a:cubicBezTo>
                  <a:cubicBezTo>
                    <a:pt x="193986" y="273357"/>
                    <a:pt x="188468" y="274213"/>
                    <a:pt x="182474" y="274689"/>
                  </a:cubicBezTo>
                  <a:cubicBezTo>
                    <a:pt x="177337" y="274689"/>
                    <a:pt x="172294" y="275069"/>
                    <a:pt x="167157" y="274308"/>
                  </a:cubicBezTo>
                  <a:cubicBezTo>
                    <a:pt x="162020" y="273072"/>
                    <a:pt x="156977" y="271359"/>
                    <a:pt x="152316" y="269171"/>
                  </a:cubicBezTo>
                  <a:cubicBezTo>
                    <a:pt x="145085" y="266602"/>
                    <a:pt x="138711" y="262797"/>
                    <a:pt x="131481" y="261560"/>
                  </a:cubicBezTo>
                  <a:cubicBezTo>
                    <a:pt x="126343" y="260323"/>
                    <a:pt x="121682" y="261179"/>
                    <a:pt x="117019" y="264129"/>
                  </a:cubicBezTo>
                  <a:cubicBezTo>
                    <a:pt x="117019" y="264509"/>
                    <a:pt x="116639" y="264985"/>
                    <a:pt x="116163" y="264985"/>
                  </a:cubicBezTo>
                  <a:cubicBezTo>
                    <a:pt x="119588" y="265366"/>
                    <a:pt x="122918" y="265841"/>
                    <a:pt x="126343" y="266222"/>
                  </a:cubicBezTo>
                  <a:cubicBezTo>
                    <a:pt x="131481" y="267078"/>
                    <a:pt x="136142" y="269647"/>
                    <a:pt x="140804" y="272596"/>
                  </a:cubicBezTo>
                  <a:cubicBezTo>
                    <a:pt x="145942" y="275545"/>
                    <a:pt x="150984" y="278970"/>
                    <a:pt x="156121" y="281919"/>
                  </a:cubicBezTo>
                  <a:cubicBezTo>
                    <a:pt x="163351" y="285725"/>
                    <a:pt x="171439" y="285725"/>
                    <a:pt x="179430" y="283632"/>
                  </a:cubicBezTo>
                  <a:cubicBezTo>
                    <a:pt x="180286" y="283251"/>
                    <a:pt x="181143" y="283251"/>
                    <a:pt x="182379" y="283251"/>
                  </a:cubicBezTo>
                  <a:cubicBezTo>
                    <a:pt x="181999" y="284108"/>
                    <a:pt x="181523" y="284488"/>
                    <a:pt x="181143" y="284964"/>
                  </a:cubicBezTo>
                  <a:cubicBezTo>
                    <a:pt x="172200" y="293907"/>
                    <a:pt x="162876" y="296000"/>
                    <a:pt x="150603" y="290101"/>
                  </a:cubicBezTo>
                  <a:cubicBezTo>
                    <a:pt x="144705" y="287152"/>
                    <a:pt x="139091" y="283727"/>
                    <a:pt x="133193" y="280302"/>
                  </a:cubicBezTo>
                  <a:cubicBezTo>
                    <a:pt x="126439" y="276497"/>
                    <a:pt x="120064" y="273072"/>
                    <a:pt x="111977" y="272691"/>
                  </a:cubicBezTo>
                  <a:cubicBezTo>
                    <a:pt x="108172" y="272691"/>
                    <a:pt x="104747" y="273547"/>
                    <a:pt x="101322" y="274784"/>
                  </a:cubicBezTo>
                  <a:cubicBezTo>
                    <a:pt x="100466" y="275165"/>
                    <a:pt x="99610" y="275165"/>
                    <a:pt x="98753" y="275640"/>
                  </a:cubicBezTo>
                  <a:lnTo>
                    <a:pt x="98753" y="273928"/>
                  </a:lnTo>
                  <a:lnTo>
                    <a:pt x="98753" y="273928"/>
                  </a:lnTo>
                  <a:close/>
                  <a:moveTo>
                    <a:pt x="39863" y="321687"/>
                  </a:moveTo>
                  <a:cubicBezTo>
                    <a:pt x="33489" y="317881"/>
                    <a:pt x="26734" y="314932"/>
                    <a:pt x="19028" y="314457"/>
                  </a:cubicBezTo>
                  <a:cubicBezTo>
                    <a:pt x="16459" y="314457"/>
                    <a:pt x="13890" y="314837"/>
                    <a:pt x="11417" y="315313"/>
                  </a:cubicBezTo>
                  <a:cubicBezTo>
                    <a:pt x="10560" y="315313"/>
                    <a:pt x="10180" y="315313"/>
                    <a:pt x="8848" y="315693"/>
                  </a:cubicBezTo>
                  <a:cubicBezTo>
                    <a:pt x="10085" y="312268"/>
                    <a:pt x="12273" y="310175"/>
                    <a:pt x="14366" y="308463"/>
                  </a:cubicBezTo>
                  <a:cubicBezTo>
                    <a:pt x="19503" y="304182"/>
                    <a:pt x="25021" y="304657"/>
                    <a:pt x="30920" y="306370"/>
                  </a:cubicBezTo>
                  <a:cubicBezTo>
                    <a:pt x="35201" y="307607"/>
                    <a:pt x="39387" y="308939"/>
                    <a:pt x="44049" y="310175"/>
                  </a:cubicBezTo>
                  <a:cubicBezTo>
                    <a:pt x="52135" y="312268"/>
                    <a:pt x="59366" y="310175"/>
                    <a:pt x="66121" y="305894"/>
                  </a:cubicBezTo>
                  <a:cubicBezTo>
                    <a:pt x="68690" y="304657"/>
                    <a:pt x="69070" y="304657"/>
                    <a:pt x="70402" y="307607"/>
                  </a:cubicBezTo>
                  <a:cubicBezTo>
                    <a:pt x="72495" y="313125"/>
                    <a:pt x="70402" y="319118"/>
                    <a:pt x="64504" y="322068"/>
                  </a:cubicBezTo>
                  <a:cubicBezTo>
                    <a:pt x="56417" y="326349"/>
                    <a:pt x="47950" y="326349"/>
                    <a:pt x="39863" y="321687"/>
                  </a:cubicBezTo>
                  <a:lnTo>
                    <a:pt x="39863" y="321687"/>
                  </a:lnTo>
                  <a:close/>
                  <a:moveTo>
                    <a:pt x="102749" y="325112"/>
                  </a:moveTo>
                  <a:cubicBezTo>
                    <a:pt x="95994" y="332723"/>
                    <a:pt x="87907" y="338717"/>
                    <a:pt x="78108" y="342142"/>
                  </a:cubicBezTo>
                  <a:cubicBezTo>
                    <a:pt x="72971" y="343854"/>
                    <a:pt x="67929" y="345567"/>
                    <a:pt x="61935" y="345567"/>
                  </a:cubicBezTo>
                  <a:cubicBezTo>
                    <a:pt x="59366" y="345186"/>
                    <a:pt x="56417" y="344710"/>
                    <a:pt x="53467" y="343474"/>
                  </a:cubicBezTo>
                  <a:cubicBezTo>
                    <a:pt x="49186" y="341761"/>
                    <a:pt x="47950" y="337956"/>
                    <a:pt x="47569" y="333674"/>
                  </a:cubicBezTo>
                  <a:cubicBezTo>
                    <a:pt x="47569" y="332818"/>
                    <a:pt x="47569" y="331962"/>
                    <a:pt x="48806" y="332438"/>
                  </a:cubicBezTo>
                  <a:cubicBezTo>
                    <a:pt x="59461" y="334150"/>
                    <a:pt x="68309" y="330345"/>
                    <a:pt x="76015" y="323970"/>
                  </a:cubicBezTo>
                  <a:cubicBezTo>
                    <a:pt x="80677" y="320165"/>
                    <a:pt x="84482" y="316359"/>
                    <a:pt x="89144" y="312078"/>
                  </a:cubicBezTo>
                  <a:cubicBezTo>
                    <a:pt x="93425" y="308653"/>
                    <a:pt x="97611" y="305323"/>
                    <a:pt x="103130" y="303611"/>
                  </a:cubicBezTo>
                  <a:cubicBezTo>
                    <a:pt x="108267" y="301898"/>
                    <a:pt x="113309" y="302374"/>
                    <a:pt x="118447" y="304467"/>
                  </a:cubicBezTo>
                  <a:cubicBezTo>
                    <a:pt x="118827" y="304848"/>
                    <a:pt x="119303" y="305323"/>
                    <a:pt x="119684" y="305704"/>
                  </a:cubicBezTo>
                  <a:cubicBezTo>
                    <a:pt x="112073" y="310366"/>
                    <a:pt x="108172" y="318452"/>
                    <a:pt x="102654" y="325207"/>
                  </a:cubicBezTo>
                  <a:lnTo>
                    <a:pt x="102654" y="325207"/>
                  </a:lnTo>
                  <a:close/>
                  <a:moveTo>
                    <a:pt x="169345" y="310271"/>
                  </a:moveTo>
                  <a:cubicBezTo>
                    <a:pt x="160402" y="311127"/>
                    <a:pt x="151935" y="308558"/>
                    <a:pt x="143848" y="305609"/>
                  </a:cubicBezTo>
                  <a:cubicBezTo>
                    <a:pt x="134905" y="302660"/>
                    <a:pt x="126058" y="299235"/>
                    <a:pt x="117115" y="296666"/>
                  </a:cubicBezTo>
                  <a:cubicBezTo>
                    <a:pt x="109028" y="294097"/>
                    <a:pt x="100941" y="294573"/>
                    <a:pt x="93806" y="300091"/>
                  </a:cubicBezTo>
                  <a:cubicBezTo>
                    <a:pt x="93806" y="300091"/>
                    <a:pt x="93679" y="300218"/>
                    <a:pt x="93425" y="300471"/>
                  </a:cubicBezTo>
                  <a:lnTo>
                    <a:pt x="93045" y="300471"/>
                  </a:lnTo>
                  <a:cubicBezTo>
                    <a:pt x="93045" y="300471"/>
                    <a:pt x="92664" y="299615"/>
                    <a:pt x="93045" y="299235"/>
                  </a:cubicBezTo>
                  <a:cubicBezTo>
                    <a:pt x="95138" y="294097"/>
                    <a:pt x="97707" y="289435"/>
                    <a:pt x="102368" y="286105"/>
                  </a:cubicBezTo>
                  <a:cubicBezTo>
                    <a:pt x="107887" y="281824"/>
                    <a:pt x="114261" y="281824"/>
                    <a:pt x="120635" y="284012"/>
                  </a:cubicBezTo>
                  <a:cubicBezTo>
                    <a:pt x="125296" y="285725"/>
                    <a:pt x="129959" y="287818"/>
                    <a:pt x="134239" y="289530"/>
                  </a:cubicBezTo>
                  <a:cubicBezTo>
                    <a:pt x="140994" y="292480"/>
                    <a:pt x="147368" y="295429"/>
                    <a:pt x="154219" y="297998"/>
                  </a:cubicBezTo>
                  <a:cubicBezTo>
                    <a:pt x="165254" y="301423"/>
                    <a:pt x="175910" y="298854"/>
                    <a:pt x="185614" y="293336"/>
                  </a:cubicBezTo>
                  <a:cubicBezTo>
                    <a:pt x="192845" y="289055"/>
                    <a:pt x="198743" y="284012"/>
                    <a:pt x="203880" y="277638"/>
                  </a:cubicBezTo>
                  <a:cubicBezTo>
                    <a:pt x="204261" y="276782"/>
                    <a:pt x="205117" y="276401"/>
                    <a:pt x="205593" y="275926"/>
                  </a:cubicBezTo>
                  <a:lnTo>
                    <a:pt x="205974" y="276306"/>
                  </a:lnTo>
                  <a:cubicBezTo>
                    <a:pt x="205974" y="276306"/>
                    <a:pt x="205593" y="277543"/>
                    <a:pt x="205117" y="278399"/>
                  </a:cubicBezTo>
                  <a:cubicBezTo>
                    <a:pt x="201312" y="286867"/>
                    <a:pt x="196650" y="294953"/>
                    <a:pt x="189420" y="301708"/>
                  </a:cubicBezTo>
                  <a:cubicBezTo>
                    <a:pt x="183902" y="306846"/>
                    <a:pt x="177147" y="309795"/>
                    <a:pt x="169440" y="310175"/>
                  </a:cubicBezTo>
                  <a:lnTo>
                    <a:pt x="169440" y="310175"/>
                  </a:lnTo>
                  <a:close/>
                  <a:moveTo>
                    <a:pt x="195318" y="395609"/>
                  </a:moveTo>
                  <a:cubicBezTo>
                    <a:pt x="194081" y="398558"/>
                    <a:pt x="192369" y="401983"/>
                    <a:pt x="190180" y="404552"/>
                  </a:cubicBezTo>
                  <a:cubicBezTo>
                    <a:pt x="182569" y="413495"/>
                    <a:pt x="172771" y="419013"/>
                    <a:pt x="160878" y="420725"/>
                  </a:cubicBezTo>
                  <a:lnTo>
                    <a:pt x="157073" y="420725"/>
                  </a:lnTo>
                  <a:cubicBezTo>
                    <a:pt x="154123" y="420725"/>
                    <a:pt x="151174" y="421106"/>
                    <a:pt x="148986" y="418632"/>
                  </a:cubicBezTo>
                  <a:cubicBezTo>
                    <a:pt x="146893" y="416920"/>
                    <a:pt x="146893" y="414827"/>
                    <a:pt x="148986" y="413115"/>
                  </a:cubicBezTo>
                  <a:cubicBezTo>
                    <a:pt x="151079" y="411402"/>
                    <a:pt x="153267" y="409689"/>
                    <a:pt x="155741" y="408453"/>
                  </a:cubicBezTo>
                  <a:cubicBezTo>
                    <a:pt x="161639" y="405028"/>
                    <a:pt x="167633" y="402554"/>
                    <a:pt x="173531" y="398654"/>
                  </a:cubicBezTo>
                  <a:cubicBezTo>
                    <a:pt x="177813" y="396085"/>
                    <a:pt x="181999" y="392279"/>
                    <a:pt x="186280" y="389330"/>
                  </a:cubicBezTo>
                  <a:cubicBezTo>
                    <a:pt x="188373" y="387618"/>
                    <a:pt x="190942" y="386381"/>
                    <a:pt x="193511" y="388093"/>
                  </a:cubicBezTo>
                  <a:cubicBezTo>
                    <a:pt x="196079" y="390186"/>
                    <a:pt x="196460" y="393231"/>
                    <a:pt x="195223" y="395704"/>
                  </a:cubicBezTo>
                  <a:lnTo>
                    <a:pt x="195223" y="395704"/>
                  </a:lnTo>
                  <a:close/>
                  <a:moveTo>
                    <a:pt x="103130" y="422818"/>
                  </a:moveTo>
                  <a:cubicBezTo>
                    <a:pt x="103986" y="419869"/>
                    <a:pt x="105698" y="417681"/>
                    <a:pt x="107791" y="415588"/>
                  </a:cubicBezTo>
                  <a:cubicBezTo>
                    <a:pt x="115402" y="409214"/>
                    <a:pt x="123965" y="404933"/>
                    <a:pt x="132813" y="401603"/>
                  </a:cubicBezTo>
                  <a:cubicBezTo>
                    <a:pt x="140043" y="399034"/>
                    <a:pt x="147654" y="396941"/>
                    <a:pt x="154885" y="394848"/>
                  </a:cubicBezTo>
                  <a:cubicBezTo>
                    <a:pt x="162496" y="392279"/>
                    <a:pt x="168870" y="387618"/>
                    <a:pt x="174388" y="381719"/>
                  </a:cubicBezTo>
                  <a:cubicBezTo>
                    <a:pt x="181143" y="373632"/>
                    <a:pt x="185043" y="363928"/>
                    <a:pt x="189705" y="354510"/>
                  </a:cubicBezTo>
                  <a:cubicBezTo>
                    <a:pt x="189705" y="353653"/>
                    <a:pt x="190085" y="353273"/>
                    <a:pt x="190561" y="352797"/>
                  </a:cubicBezTo>
                  <a:lnTo>
                    <a:pt x="190942" y="352797"/>
                  </a:lnTo>
                  <a:cubicBezTo>
                    <a:pt x="190942" y="354510"/>
                    <a:pt x="191322" y="356222"/>
                    <a:pt x="190942" y="357459"/>
                  </a:cubicBezTo>
                  <a:cubicBezTo>
                    <a:pt x="190085" y="368495"/>
                    <a:pt x="186660" y="378294"/>
                    <a:pt x="179906" y="387142"/>
                  </a:cubicBezTo>
                  <a:cubicBezTo>
                    <a:pt x="174388" y="393897"/>
                    <a:pt x="167633" y="399415"/>
                    <a:pt x="159546" y="402459"/>
                  </a:cubicBezTo>
                  <a:cubicBezTo>
                    <a:pt x="148034" y="406740"/>
                    <a:pt x="138331" y="412639"/>
                    <a:pt x="128531" y="419489"/>
                  </a:cubicBezTo>
                  <a:cubicBezTo>
                    <a:pt x="124726" y="422438"/>
                    <a:pt x="120920" y="425007"/>
                    <a:pt x="116639" y="427100"/>
                  </a:cubicBezTo>
                  <a:cubicBezTo>
                    <a:pt x="114546" y="428337"/>
                    <a:pt x="111977" y="429193"/>
                    <a:pt x="109884" y="430049"/>
                  </a:cubicBezTo>
                  <a:cubicBezTo>
                    <a:pt x="105603" y="430905"/>
                    <a:pt x="101798" y="427480"/>
                    <a:pt x="103130" y="422818"/>
                  </a:cubicBezTo>
                  <a:lnTo>
                    <a:pt x="103130" y="422818"/>
                  </a:lnTo>
                  <a:close/>
                  <a:moveTo>
                    <a:pt x="89525" y="495789"/>
                  </a:moveTo>
                  <a:cubicBezTo>
                    <a:pt x="85719" y="491984"/>
                    <a:pt x="84863" y="486846"/>
                    <a:pt x="86576" y="481804"/>
                  </a:cubicBezTo>
                  <a:cubicBezTo>
                    <a:pt x="87812" y="476667"/>
                    <a:pt x="91713" y="474193"/>
                    <a:pt x="96375" y="473337"/>
                  </a:cubicBezTo>
                  <a:cubicBezTo>
                    <a:pt x="97611" y="472956"/>
                    <a:pt x="99324" y="472956"/>
                    <a:pt x="99799" y="474573"/>
                  </a:cubicBezTo>
                  <a:cubicBezTo>
                    <a:pt x="100180" y="475430"/>
                    <a:pt x="99799" y="477142"/>
                    <a:pt x="99419" y="478379"/>
                  </a:cubicBezTo>
                  <a:cubicBezTo>
                    <a:pt x="99419" y="479235"/>
                    <a:pt x="98563" y="480472"/>
                    <a:pt x="99039" y="480948"/>
                  </a:cubicBezTo>
                  <a:cubicBezTo>
                    <a:pt x="99419" y="481328"/>
                    <a:pt x="101132" y="481804"/>
                    <a:pt x="101607" y="481804"/>
                  </a:cubicBezTo>
                  <a:cubicBezTo>
                    <a:pt x="105033" y="480567"/>
                    <a:pt x="107125" y="477999"/>
                    <a:pt x="108838" y="475049"/>
                  </a:cubicBezTo>
                  <a:cubicBezTo>
                    <a:pt x="110075" y="472100"/>
                    <a:pt x="110931" y="468675"/>
                    <a:pt x="112263" y="465250"/>
                  </a:cubicBezTo>
                  <a:cubicBezTo>
                    <a:pt x="112263" y="464870"/>
                    <a:pt x="112643" y="464394"/>
                    <a:pt x="112643" y="464013"/>
                  </a:cubicBezTo>
                  <a:cubicBezTo>
                    <a:pt x="112643" y="464013"/>
                    <a:pt x="112929" y="463886"/>
                    <a:pt x="113499" y="463633"/>
                  </a:cubicBezTo>
                  <a:cubicBezTo>
                    <a:pt x="113499" y="463633"/>
                    <a:pt x="113880" y="464489"/>
                    <a:pt x="113880" y="464870"/>
                  </a:cubicBezTo>
                  <a:cubicBezTo>
                    <a:pt x="118161" y="473812"/>
                    <a:pt x="119779" y="482660"/>
                    <a:pt x="115117" y="491603"/>
                  </a:cubicBezTo>
                  <a:cubicBezTo>
                    <a:pt x="109599" y="502639"/>
                    <a:pt x="96850" y="503115"/>
                    <a:pt x="89620" y="495884"/>
                  </a:cubicBezTo>
                  <a:lnTo>
                    <a:pt x="89620" y="495884"/>
                  </a:lnTo>
                  <a:close/>
                  <a:moveTo>
                    <a:pt x="252210" y="279731"/>
                  </a:moveTo>
                  <a:cubicBezTo>
                    <a:pt x="250498" y="287342"/>
                    <a:pt x="250498" y="295048"/>
                    <a:pt x="250974" y="303040"/>
                  </a:cubicBezTo>
                  <a:cubicBezTo>
                    <a:pt x="251354" y="307702"/>
                    <a:pt x="251354" y="312839"/>
                    <a:pt x="251354" y="317501"/>
                  </a:cubicBezTo>
                  <a:cubicBezTo>
                    <a:pt x="251735" y="324731"/>
                    <a:pt x="251735" y="331486"/>
                    <a:pt x="251354" y="338717"/>
                  </a:cubicBezTo>
                  <a:cubicBezTo>
                    <a:pt x="250974" y="353558"/>
                    <a:pt x="248405" y="368019"/>
                    <a:pt x="241175" y="381148"/>
                  </a:cubicBezTo>
                  <a:cubicBezTo>
                    <a:pt x="236512" y="390091"/>
                    <a:pt x="230138" y="397702"/>
                    <a:pt x="222527" y="404076"/>
                  </a:cubicBezTo>
                  <a:cubicBezTo>
                    <a:pt x="214060" y="411307"/>
                    <a:pt x="204737" y="417681"/>
                    <a:pt x="194462" y="422343"/>
                  </a:cubicBezTo>
                  <a:cubicBezTo>
                    <a:pt x="184282" y="427480"/>
                    <a:pt x="173627" y="430810"/>
                    <a:pt x="162210" y="431666"/>
                  </a:cubicBezTo>
                  <a:cubicBezTo>
                    <a:pt x="153743" y="432523"/>
                    <a:pt x="144800" y="432523"/>
                    <a:pt x="136333" y="432903"/>
                  </a:cubicBezTo>
                  <a:cubicBezTo>
                    <a:pt x="132051" y="433284"/>
                    <a:pt x="127390" y="434140"/>
                    <a:pt x="123204" y="434996"/>
                  </a:cubicBezTo>
                  <a:cubicBezTo>
                    <a:pt x="121491" y="435377"/>
                    <a:pt x="120254" y="437089"/>
                    <a:pt x="118542" y="437945"/>
                  </a:cubicBezTo>
                  <a:cubicBezTo>
                    <a:pt x="118542" y="438326"/>
                    <a:pt x="118922" y="438326"/>
                    <a:pt x="118922" y="438802"/>
                  </a:cubicBezTo>
                  <a:cubicBezTo>
                    <a:pt x="124440" y="440038"/>
                    <a:pt x="128246" y="442607"/>
                    <a:pt x="130434" y="448125"/>
                  </a:cubicBezTo>
                  <a:cubicBezTo>
                    <a:pt x="133383" y="447745"/>
                    <a:pt x="136333" y="446888"/>
                    <a:pt x="139757" y="446413"/>
                  </a:cubicBezTo>
                  <a:cubicBezTo>
                    <a:pt x="139757" y="446793"/>
                    <a:pt x="139757" y="447269"/>
                    <a:pt x="139377" y="447650"/>
                  </a:cubicBezTo>
                  <a:cubicBezTo>
                    <a:pt x="134715" y="453548"/>
                    <a:pt x="133002" y="461254"/>
                    <a:pt x="130910" y="468485"/>
                  </a:cubicBezTo>
                  <a:cubicBezTo>
                    <a:pt x="129197" y="474859"/>
                    <a:pt x="127104" y="481614"/>
                    <a:pt x="125392" y="487988"/>
                  </a:cubicBezTo>
                  <a:cubicBezTo>
                    <a:pt x="124536" y="489700"/>
                    <a:pt x="123679" y="491413"/>
                    <a:pt x="122442" y="492650"/>
                  </a:cubicBezTo>
                  <a:cubicBezTo>
                    <a:pt x="121586" y="494743"/>
                    <a:pt x="119874" y="495218"/>
                    <a:pt x="117305" y="494743"/>
                  </a:cubicBezTo>
                  <a:cubicBezTo>
                    <a:pt x="117685" y="493886"/>
                    <a:pt x="117685" y="493506"/>
                    <a:pt x="118161" y="493030"/>
                  </a:cubicBezTo>
                  <a:cubicBezTo>
                    <a:pt x="123679" y="483707"/>
                    <a:pt x="123299" y="474383"/>
                    <a:pt x="118542" y="464964"/>
                  </a:cubicBezTo>
                  <a:cubicBezTo>
                    <a:pt x="115973" y="460303"/>
                    <a:pt x="113404" y="455165"/>
                    <a:pt x="111311" y="450504"/>
                  </a:cubicBezTo>
                  <a:cubicBezTo>
                    <a:pt x="106174" y="440324"/>
                    <a:pt x="110931" y="433094"/>
                    <a:pt x="120254" y="429668"/>
                  </a:cubicBezTo>
                  <a:cubicBezTo>
                    <a:pt x="124536" y="428432"/>
                    <a:pt x="129197" y="427575"/>
                    <a:pt x="133383" y="427100"/>
                  </a:cubicBezTo>
                  <a:cubicBezTo>
                    <a:pt x="139282" y="426719"/>
                    <a:pt x="144895" y="427100"/>
                    <a:pt x="150413" y="426719"/>
                  </a:cubicBezTo>
                  <a:cubicBezTo>
                    <a:pt x="159356" y="426339"/>
                    <a:pt x="168204" y="425007"/>
                    <a:pt x="176766" y="420821"/>
                  </a:cubicBezTo>
                  <a:cubicBezTo>
                    <a:pt x="186946" y="415683"/>
                    <a:pt x="194557" y="408072"/>
                    <a:pt x="200551" y="398273"/>
                  </a:cubicBezTo>
                  <a:cubicBezTo>
                    <a:pt x="204832" y="391518"/>
                    <a:pt x="207306" y="384288"/>
                    <a:pt x="207781" y="376201"/>
                  </a:cubicBezTo>
                  <a:cubicBezTo>
                    <a:pt x="208162" y="367258"/>
                    <a:pt x="208162" y="358410"/>
                    <a:pt x="207781" y="348992"/>
                  </a:cubicBezTo>
                  <a:cubicBezTo>
                    <a:pt x="207781" y="335863"/>
                    <a:pt x="207400" y="322258"/>
                    <a:pt x="209874" y="309034"/>
                  </a:cubicBezTo>
                  <a:cubicBezTo>
                    <a:pt x="212443" y="294573"/>
                    <a:pt x="218341" y="280968"/>
                    <a:pt x="227665" y="269552"/>
                  </a:cubicBezTo>
                  <a:cubicBezTo>
                    <a:pt x="232326" y="264034"/>
                    <a:pt x="237464" y="258516"/>
                    <a:pt x="243363" y="254234"/>
                  </a:cubicBezTo>
                  <a:cubicBezTo>
                    <a:pt x="243743" y="254234"/>
                    <a:pt x="244219" y="253854"/>
                    <a:pt x="244600" y="253854"/>
                  </a:cubicBezTo>
                  <a:cubicBezTo>
                    <a:pt x="243363" y="255566"/>
                    <a:pt x="242031" y="257279"/>
                    <a:pt x="240794" y="258516"/>
                  </a:cubicBezTo>
                  <a:cubicBezTo>
                    <a:pt x="230614" y="269552"/>
                    <a:pt x="224240" y="282300"/>
                    <a:pt x="220434" y="296285"/>
                  </a:cubicBezTo>
                  <a:cubicBezTo>
                    <a:pt x="217009" y="307797"/>
                    <a:pt x="215297" y="320070"/>
                    <a:pt x="214917" y="331962"/>
                  </a:cubicBezTo>
                  <a:cubicBezTo>
                    <a:pt x="214536" y="343474"/>
                    <a:pt x="215297" y="354510"/>
                    <a:pt x="216629" y="365546"/>
                  </a:cubicBezTo>
                  <a:cubicBezTo>
                    <a:pt x="216629" y="365546"/>
                    <a:pt x="216756" y="365831"/>
                    <a:pt x="217009" y="366402"/>
                  </a:cubicBezTo>
                  <a:cubicBezTo>
                    <a:pt x="218246" y="362977"/>
                    <a:pt x="219103" y="359171"/>
                    <a:pt x="219959" y="355746"/>
                  </a:cubicBezTo>
                  <a:cubicBezTo>
                    <a:pt x="220815" y="348135"/>
                    <a:pt x="222052" y="340429"/>
                    <a:pt x="222908" y="332818"/>
                  </a:cubicBezTo>
                  <a:cubicBezTo>
                    <a:pt x="224620" y="317121"/>
                    <a:pt x="226333" y="300947"/>
                    <a:pt x="231851" y="286105"/>
                  </a:cubicBezTo>
                  <a:cubicBezTo>
                    <a:pt x="234800" y="277638"/>
                    <a:pt x="239081" y="269932"/>
                    <a:pt x="245836" y="263558"/>
                  </a:cubicBezTo>
                  <a:cubicBezTo>
                    <a:pt x="246692" y="262702"/>
                    <a:pt x="247929" y="261845"/>
                    <a:pt x="249261" y="261465"/>
                  </a:cubicBezTo>
                  <a:cubicBezTo>
                    <a:pt x="248881" y="261845"/>
                    <a:pt x="248881" y="262702"/>
                    <a:pt x="248405" y="263177"/>
                  </a:cubicBezTo>
                  <a:cubicBezTo>
                    <a:pt x="241650" y="272501"/>
                    <a:pt x="238606" y="283156"/>
                    <a:pt x="236893" y="294573"/>
                  </a:cubicBezTo>
                  <a:cubicBezTo>
                    <a:pt x="236037" y="302184"/>
                    <a:pt x="235181" y="309890"/>
                    <a:pt x="234324" y="317501"/>
                  </a:cubicBezTo>
                  <a:cubicBezTo>
                    <a:pt x="233088" y="334531"/>
                    <a:pt x="231756" y="351941"/>
                    <a:pt x="227094" y="368875"/>
                  </a:cubicBezTo>
                  <a:cubicBezTo>
                    <a:pt x="225001" y="376106"/>
                    <a:pt x="221576" y="382861"/>
                    <a:pt x="219007" y="390091"/>
                  </a:cubicBezTo>
                  <a:cubicBezTo>
                    <a:pt x="218627" y="390947"/>
                    <a:pt x="218151" y="391804"/>
                    <a:pt x="217771" y="392660"/>
                  </a:cubicBezTo>
                  <a:cubicBezTo>
                    <a:pt x="222052" y="389711"/>
                    <a:pt x="225001" y="385905"/>
                    <a:pt x="227569" y="382005"/>
                  </a:cubicBezTo>
                  <a:cubicBezTo>
                    <a:pt x="234324" y="370969"/>
                    <a:pt x="238225" y="359076"/>
                    <a:pt x="239843" y="346328"/>
                  </a:cubicBezTo>
                  <a:cubicBezTo>
                    <a:pt x="241555" y="334816"/>
                    <a:pt x="242411" y="323399"/>
                    <a:pt x="243648" y="311888"/>
                  </a:cubicBezTo>
                  <a:cubicBezTo>
                    <a:pt x="244504" y="302945"/>
                    <a:pt x="245741" y="294478"/>
                    <a:pt x="247454" y="285535"/>
                  </a:cubicBezTo>
                  <a:cubicBezTo>
                    <a:pt x="247834" y="282110"/>
                    <a:pt x="250022" y="278780"/>
                    <a:pt x="251259" y="275355"/>
                  </a:cubicBezTo>
                  <a:cubicBezTo>
                    <a:pt x="251640" y="274499"/>
                    <a:pt x="252496" y="273642"/>
                    <a:pt x="253828" y="272786"/>
                  </a:cubicBezTo>
                  <a:cubicBezTo>
                    <a:pt x="253447" y="274879"/>
                    <a:pt x="252591" y="277067"/>
                    <a:pt x="252115" y="279160"/>
                  </a:cubicBezTo>
                  <a:lnTo>
                    <a:pt x="252115" y="279160"/>
                  </a:lnTo>
                  <a:close/>
                  <a:moveTo>
                    <a:pt x="306534" y="234731"/>
                  </a:moveTo>
                  <a:cubicBezTo>
                    <a:pt x="308247" y="231782"/>
                    <a:pt x="313289" y="230069"/>
                    <a:pt x="316333" y="231782"/>
                  </a:cubicBezTo>
                  <a:cubicBezTo>
                    <a:pt x="317190" y="232162"/>
                    <a:pt x="317190" y="233875"/>
                    <a:pt x="318046" y="234731"/>
                  </a:cubicBezTo>
                  <a:lnTo>
                    <a:pt x="318046" y="234731"/>
                  </a:lnTo>
                  <a:cubicBezTo>
                    <a:pt x="313384" y="236444"/>
                    <a:pt x="312147" y="240630"/>
                    <a:pt x="314621" y="244530"/>
                  </a:cubicBezTo>
                  <a:cubicBezTo>
                    <a:pt x="316714" y="247955"/>
                    <a:pt x="320139" y="249668"/>
                    <a:pt x="323564" y="251285"/>
                  </a:cubicBezTo>
                  <a:cubicBezTo>
                    <a:pt x="325276" y="251666"/>
                    <a:pt x="326989" y="252141"/>
                    <a:pt x="328701" y="252522"/>
                  </a:cubicBezTo>
                  <a:cubicBezTo>
                    <a:pt x="329082" y="252902"/>
                    <a:pt x="329558" y="253378"/>
                    <a:pt x="330413" y="253378"/>
                  </a:cubicBezTo>
                  <a:lnTo>
                    <a:pt x="330413" y="254234"/>
                  </a:lnTo>
                  <a:lnTo>
                    <a:pt x="324039" y="254234"/>
                  </a:lnTo>
                  <a:cubicBezTo>
                    <a:pt x="317665" y="253378"/>
                    <a:pt x="312147" y="251285"/>
                    <a:pt x="307866" y="246623"/>
                  </a:cubicBezTo>
                  <a:cubicBezTo>
                    <a:pt x="305298" y="243198"/>
                    <a:pt x="304917" y="238156"/>
                    <a:pt x="306629" y="234731"/>
                  </a:cubicBezTo>
                  <a:lnTo>
                    <a:pt x="306629" y="234731"/>
                  </a:lnTo>
                  <a:close/>
                  <a:moveTo>
                    <a:pt x="304441" y="255471"/>
                  </a:moveTo>
                  <a:cubicBezTo>
                    <a:pt x="315477" y="257184"/>
                    <a:pt x="326133" y="260609"/>
                    <a:pt x="336313" y="265270"/>
                  </a:cubicBezTo>
                  <a:cubicBezTo>
                    <a:pt x="338025" y="266127"/>
                    <a:pt x="338881" y="267363"/>
                    <a:pt x="338881" y="269076"/>
                  </a:cubicBezTo>
                  <a:cubicBezTo>
                    <a:pt x="338881" y="275831"/>
                    <a:pt x="336788" y="282205"/>
                    <a:pt x="332507" y="288199"/>
                  </a:cubicBezTo>
                  <a:cubicBezTo>
                    <a:pt x="330794" y="289911"/>
                    <a:pt x="328701" y="290767"/>
                    <a:pt x="326133" y="290767"/>
                  </a:cubicBezTo>
                  <a:cubicBezTo>
                    <a:pt x="318902" y="290387"/>
                    <a:pt x="312528" y="288199"/>
                    <a:pt x="307485" y="282681"/>
                  </a:cubicBezTo>
                  <a:cubicBezTo>
                    <a:pt x="306249" y="281444"/>
                    <a:pt x="305393" y="279731"/>
                    <a:pt x="304917" y="278399"/>
                  </a:cubicBezTo>
                  <a:cubicBezTo>
                    <a:pt x="310054" y="278399"/>
                    <a:pt x="314716" y="280492"/>
                    <a:pt x="319378" y="277543"/>
                  </a:cubicBezTo>
                  <a:cubicBezTo>
                    <a:pt x="312623" y="276306"/>
                    <a:pt x="305773" y="274594"/>
                    <a:pt x="301967" y="267744"/>
                  </a:cubicBezTo>
                  <a:cubicBezTo>
                    <a:pt x="306629" y="268124"/>
                    <a:pt x="311291" y="269837"/>
                    <a:pt x="316428" y="267744"/>
                  </a:cubicBezTo>
                  <a:cubicBezTo>
                    <a:pt x="312623" y="266031"/>
                    <a:pt x="308818" y="264319"/>
                    <a:pt x="305393" y="262226"/>
                  </a:cubicBezTo>
                  <a:cubicBezTo>
                    <a:pt x="301967" y="260513"/>
                    <a:pt x="298162" y="259277"/>
                    <a:pt x="296069" y="254615"/>
                  </a:cubicBezTo>
                  <a:cubicBezTo>
                    <a:pt x="299494" y="254995"/>
                    <a:pt x="301967" y="254995"/>
                    <a:pt x="304536" y="255471"/>
                  </a:cubicBezTo>
                  <a:lnTo>
                    <a:pt x="304536" y="255471"/>
                  </a:lnTo>
                  <a:close/>
                  <a:moveTo>
                    <a:pt x="252210" y="545451"/>
                  </a:moveTo>
                  <a:cubicBezTo>
                    <a:pt x="252210" y="545451"/>
                    <a:pt x="250974" y="545071"/>
                    <a:pt x="250498" y="545071"/>
                  </a:cubicBezTo>
                  <a:lnTo>
                    <a:pt x="250498" y="544690"/>
                  </a:lnTo>
                  <a:cubicBezTo>
                    <a:pt x="251354" y="543834"/>
                    <a:pt x="252591" y="542978"/>
                    <a:pt x="253923" y="542121"/>
                  </a:cubicBezTo>
                  <a:cubicBezTo>
                    <a:pt x="260297" y="537460"/>
                    <a:pt x="264103" y="530610"/>
                    <a:pt x="265815" y="522999"/>
                  </a:cubicBezTo>
                  <a:cubicBezTo>
                    <a:pt x="269240" y="511106"/>
                    <a:pt x="267527" y="498834"/>
                    <a:pt x="263246" y="487322"/>
                  </a:cubicBezTo>
                  <a:cubicBezTo>
                    <a:pt x="260297" y="480092"/>
                    <a:pt x="257348" y="472861"/>
                    <a:pt x="254303" y="465630"/>
                  </a:cubicBezTo>
                  <a:cubicBezTo>
                    <a:pt x="251735" y="459256"/>
                    <a:pt x="250022" y="452501"/>
                    <a:pt x="250022" y="445271"/>
                  </a:cubicBezTo>
                  <a:cubicBezTo>
                    <a:pt x="249642" y="438897"/>
                    <a:pt x="250403" y="432142"/>
                    <a:pt x="252591" y="425768"/>
                  </a:cubicBezTo>
                  <a:cubicBezTo>
                    <a:pt x="254684" y="419013"/>
                    <a:pt x="259346" y="413019"/>
                    <a:pt x="265340" y="408358"/>
                  </a:cubicBezTo>
                  <a:cubicBezTo>
                    <a:pt x="270858" y="404076"/>
                    <a:pt x="277232" y="400271"/>
                    <a:pt x="283606" y="395609"/>
                  </a:cubicBezTo>
                  <a:cubicBezTo>
                    <a:pt x="288744" y="392184"/>
                    <a:pt x="292073" y="387142"/>
                    <a:pt x="292073" y="380768"/>
                  </a:cubicBezTo>
                  <a:cubicBezTo>
                    <a:pt x="292454" y="375630"/>
                    <a:pt x="291217" y="371444"/>
                    <a:pt x="288267" y="367163"/>
                  </a:cubicBezTo>
                  <a:cubicBezTo>
                    <a:pt x="284462" y="361264"/>
                    <a:pt x="280181" y="355271"/>
                    <a:pt x="275995" y="348897"/>
                  </a:cubicBezTo>
                  <a:cubicBezTo>
                    <a:pt x="269621" y="339097"/>
                    <a:pt x="265815" y="328537"/>
                    <a:pt x="264103" y="316645"/>
                  </a:cubicBezTo>
                  <a:cubicBezTo>
                    <a:pt x="263246" y="306846"/>
                    <a:pt x="263722" y="297142"/>
                    <a:pt x="264959" y="287818"/>
                  </a:cubicBezTo>
                  <a:cubicBezTo>
                    <a:pt x="264959" y="286962"/>
                    <a:pt x="265340" y="286105"/>
                    <a:pt x="265340" y="285725"/>
                  </a:cubicBezTo>
                  <a:lnTo>
                    <a:pt x="265720" y="285725"/>
                  </a:lnTo>
                  <a:cubicBezTo>
                    <a:pt x="265720" y="286581"/>
                    <a:pt x="266101" y="287818"/>
                    <a:pt x="266101" y="288674"/>
                  </a:cubicBezTo>
                  <a:cubicBezTo>
                    <a:pt x="266481" y="301423"/>
                    <a:pt x="269526" y="313696"/>
                    <a:pt x="275044" y="325207"/>
                  </a:cubicBezTo>
                  <a:cubicBezTo>
                    <a:pt x="279705" y="333674"/>
                    <a:pt x="285223" y="341761"/>
                    <a:pt x="291217" y="349372"/>
                  </a:cubicBezTo>
                  <a:cubicBezTo>
                    <a:pt x="295498" y="355271"/>
                    <a:pt x="300160" y="361264"/>
                    <a:pt x="302253" y="368495"/>
                  </a:cubicBezTo>
                  <a:cubicBezTo>
                    <a:pt x="304346" y="375250"/>
                    <a:pt x="304822" y="382100"/>
                    <a:pt x="301872" y="388474"/>
                  </a:cubicBezTo>
                  <a:cubicBezTo>
                    <a:pt x="300160" y="393136"/>
                    <a:pt x="296735" y="396561"/>
                    <a:pt x="292930" y="399510"/>
                  </a:cubicBezTo>
                  <a:cubicBezTo>
                    <a:pt x="287031" y="404172"/>
                    <a:pt x="280657" y="408833"/>
                    <a:pt x="274663" y="413495"/>
                  </a:cubicBezTo>
                  <a:cubicBezTo>
                    <a:pt x="267432" y="419394"/>
                    <a:pt x="261534" y="426624"/>
                    <a:pt x="260202" y="436423"/>
                  </a:cubicBezTo>
                  <a:cubicBezTo>
                    <a:pt x="259821" y="440704"/>
                    <a:pt x="259821" y="445366"/>
                    <a:pt x="260202" y="449552"/>
                  </a:cubicBezTo>
                  <a:cubicBezTo>
                    <a:pt x="261058" y="460208"/>
                    <a:pt x="265340" y="469912"/>
                    <a:pt x="270001" y="479711"/>
                  </a:cubicBezTo>
                  <a:cubicBezTo>
                    <a:pt x="273807" y="486466"/>
                    <a:pt x="276756" y="493316"/>
                    <a:pt x="277612" y="500927"/>
                  </a:cubicBezTo>
                  <a:cubicBezTo>
                    <a:pt x="279324" y="511106"/>
                    <a:pt x="278469" y="521286"/>
                    <a:pt x="273807" y="530229"/>
                  </a:cubicBezTo>
                  <a:cubicBezTo>
                    <a:pt x="269145" y="539172"/>
                    <a:pt x="261915" y="544214"/>
                    <a:pt x="252115" y="545546"/>
                  </a:cubicBezTo>
                  <a:lnTo>
                    <a:pt x="252115" y="545546"/>
                  </a:lnTo>
                  <a:close/>
                  <a:moveTo>
                    <a:pt x="326513" y="404076"/>
                  </a:moveTo>
                  <a:cubicBezTo>
                    <a:pt x="320995" y="410451"/>
                    <a:pt x="315477" y="416825"/>
                    <a:pt x="310340" y="423580"/>
                  </a:cubicBezTo>
                  <a:cubicBezTo>
                    <a:pt x="304822" y="430810"/>
                    <a:pt x="301872" y="439277"/>
                    <a:pt x="301016" y="448601"/>
                  </a:cubicBezTo>
                  <a:cubicBezTo>
                    <a:pt x="300160" y="454975"/>
                    <a:pt x="300160" y="461349"/>
                    <a:pt x="300160" y="468104"/>
                  </a:cubicBezTo>
                  <a:cubicBezTo>
                    <a:pt x="300160" y="474003"/>
                    <a:pt x="301016" y="479616"/>
                    <a:pt x="301397" y="485514"/>
                  </a:cubicBezTo>
                  <a:cubicBezTo>
                    <a:pt x="302253" y="496170"/>
                    <a:pt x="302633" y="506730"/>
                    <a:pt x="299304" y="516910"/>
                  </a:cubicBezTo>
                  <a:cubicBezTo>
                    <a:pt x="296735" y="524140"/>
                    <a:pt x="292073" y="530039"/>
                    <a:pt x="286175" y="535176"/>
                  </a:cubicBezTo>
                  <a:cubicBezTo>
                    <a:pt x="282369" y="537745"/>
                    <a:pt x="278088" y="540314"/>
                    <a:pt x="274282" y="543263"/>
                  </a:cubicBezTo>
                  <a:cubicBezTo>
                    <a:pt x="273902" y="543644"/>
                    <a:pt x="273046" y="543644"/>
                    <a:pt x="272189" y="544119"/>
                  </a:cubicBezTo>
                  <a:cubicBezTo>
                    <a:pt x="272189" y="544119"/>
                    <a:pt x="272063" y="543992"/>
                    <a:pt x="271809" y="543739"/>
                  </a:cubicBezTo>
                  <a:cubicBezTo>
                    <a:pt x="272189" y="542882"/>
                    <a:pt x="272665" y="542026"/>
                    <a:pt x="273046" y="541170"/>
                  </a:cubicBezTo>
                  <a:cubicBezTo>
                    <a:pt x="278183" y="533559"/>
                    <a:pt x="281513" y="525472"/>
                    <a:pt x="283225" y="516529"/>
                  </a:cubicBezTo>
                  <a:cubicBezTo>
                    <a:pt x="284462" y="509775"/>
                    <a:pt x="284081" y="502544"/>
                    <a:pt x="281989" y="495694"/>
                  </a:cubicBezTo>
                  <a:cubicBezTo>
                    <a:pt x="279895" y="487227"/>
                    <a:pt x="276851" y="478664"/>
                    <a:pt x="273902" y="469817"/>
                  </a:cubicBezTo>
                  <a:cubicBezTo>
                    <a:pt x="271333" y="461349"/>
                    <a:pt x="269240" y="452787"/>
                    <a:pt x="269240" y="443939"/>
                  </a:cubicBezTo>
                  <a:cubicBezTo>
                    <a:pt x="269240" y="435091"/>
                    <a:pt x="271809" y="427766"/>
                    <a:pt x="277707" y="421867"/>
                  </a:cubicBezTo>
                  <a:cubicBezTo>
                    <a:pt x="282369" y="415969"/>
                    <a:pt x="288363" y="411212"/>
                    <a:pt x="293405" y="405694"/>
                  </a:cubicBezTo>
                  <a:cubicBezTo>
                    <a:pt x="298543" y="401032"/>
                    <a:pt x="303204" y="396370"/>
                    <a:pt x="306534" y="390852"/>
                  </a:cubicBezTo>
                  <a:cubicBezTo>
                    <a:pt x="309959" y="384954"/>
                    <a:pt x="310815" y="378579"/>
                    <a:pt x="309959" y="371730"/>
                  </a:cubicBezTo>
                  <a:cubicBezTo>
                    <a:pt x="308722" y="362406"/>
                    <a:pt x="304441" y="353939"/>
                    <a:pt x="300160" y="345376"/>
                  </a:cubicBezTo>
                  <a:cubicBezTo>
                    <a:pt x="295879" y="337290"/>
                    <a:pt x="290836" y="330059"/>
                    <a:pt x="288267" y="321211"/>
                  </a:cubicBezTo>
                  <a:cubicBezTo>
                    <a:pt x="287031" y="316930"/>
                    <a:pt x="286555" y="312268"/>
                    <a:pt x="286175" y="307607"/>
                  </a:cubicBezTo>
                  <a:cubicBezTo>
                    <a:pt x="285794" y="307226"/>
                    <a:pt x="286175" y="306370"/>
                    <a:pt x="286555" y="305038"/>
                  </a:cubicBezTo>
                  <a:cubicBezTo>
                    <a:pt x="286936" y="305894"/>
                    <a:pt x="287412" y="306750"/>
                    <a:pt x="287792" y="307131"/>
                  </a:cubicBezTo>
                  <a:cubicBezTo>
                    <a:pt x="292073" y="313886"/>
                    <a:pt x="295879" y="320736"/>
                    <a:pt x="300065" y="327490"/>
                  </a:cubicBezTo>
                  <a:cubicBezTo>
                    <a:pt x="305202" y="335577"/>
                    <a:pt x="310720" y="343664"/>
                    <a:pt x="315762" y="352131"/>
                  </a:cubicBezTo>
                  <a:cubicBezTo>
                    <a:pt x="319568" y="359362"/>
                    <a:pt x="322517" y="367448"/>
                    <a:pt x="322517" y="375916"/>
                  </a:cubicBezTo>
                  <a:cubicBezTo>
                    <a:pt x="322517" y="383527"/>
                    <a:pt x="319568" y="389901"/>
                    <a:pt x="315287" y="395895"/>
                  </a:cubicBezTo>
                  <a:cubicBezTo>
                    <a:pt x="309769" y="403125"/>
                    <a:pt x="303014" y="409024"/>
                    <a:pt x="296640" y="415398"/>
                  </a:cubicBezTo>
                  <a:cubicBezTo>
                    <a:pt x="291502" y="420535"/>
                    <a:pt x="286841" y="425578"/>
                    <a:pt x="283511" y="431571"/>
                  </a:cubicBezTo>
                  <a:cubicBezTo>
                    <a:pt x="280942" y="435852"/>
                    <a:pt x="279705" y="440514"/>
                    <a:pt x="279230" y="445557"/>
                  </a:cubicBezTo>
                  <a:cubicBezTo>
                    <a:pt x="278373" y="455356"/>
                    <a:pt x="280942" y="464679"/>
                    <a:pt x="284367" y="474003"/>
                  </a:cubicBezTo>
                  <a:cubicBezTo>
                    <a:pt x="286460" y="480377"/>
                    <a:pt x="289029" y="487132"/>
                    <a:pt x="291598" y="493506"/>
                  </a:cubicBezTo>
                  <a:lnTo>
                    <a:pt x="291598" y="483707"/>
                  </a:lnTo>
                  <a:cubicBezTo>
                    <a:pt x="290741" y="476096"/>
                    <a:pt x="289885" y="468009"/>
                    <a:pt x="289029" y="460398"/>
                  </a:cubicBezTo>
                  <a:cubicBezTo>
                    <a:pt x="288173" y="454024"/>
                    <a:pt x="288648" y="447650"/>
                    <a:pt x="289885" y="441275"/>
                  </a:cubicBezTo>
                  <a:cubicBezTo>
                    <a:pt x="291978" y="431476"/>
                    <a:pt x="297115" y="423009"/>
                    <a:pt x="303490" y="414922"/>
                  </a:cubicBezTo>
                  <a:cubicBezTo>
                    <a:pt x="309007" y="407692"/>
                    <a:pt x="315001" y="400937"/>
                    <a:pt x="320044" y="393231"/>
                  </a:cubicBezTo>
                  <a:cubicBezTo>
                    <a:pt x="328511" y="380102"/>
                    <a:pt x="329843" y="365641"/>
                    <a:pt x="324325" y="350799"/>
                  </a:cubicBezTo>
                  <a:cubicBezTo>
                    <a:pt x="320519" y="340144"/>
                    <a:pt x="314526" y="330440"/>
                    <a:pt x="309007" y="320641"/>
                  </a:cubicBezTo>
                  <a:cubicBezTo>
                    <a:pt x="308627" y="320260"/>
                    <a:pt x="308627" y="319404"/>
                    <a:pt x="308152" y="318928"/>
                  </a:cubicBezTo>
                  <a:cubicBezTo>
                    <a:pt x="308152" y="318548"/>
                    <a:pt x="308532" y="318548"/>
                    <a:pt x="308532" y="318548"/>
                  </a:cubicBezTo>
                  <a:cubicBezTo>
                    <a:pt x="310244" y="319404"/>
                    <a:pt x="311957" y="320260"/>
                    <a:pt x="313194" y="321497"/>
                  </a:cubicBezTo>
                  <a:cubicBezTo>
                    <a:pt x="326323" y="332533"/>
                    <a:pt x="334885" y="345662"/>
                    <a:pt x="338215" y="362691"/>
                  </a:cubicBezTo>
                  <a:cubicBezTo>
                    <a:pt x="340784" y="378389"/>
                    <a:pt x="336978" y="391994"/>
                    <a:pt x="326323" y="403886"/>
                  </a:cubicBezTo>
                  <a:lnTo>
                    <a:pt x="326323" y="403886"/>
                  </a:lnTo>
                  <a:close/>
                  <a:moveTo>
                    <a:pt x="348585" y="352702"/>
                  </a:moveTo>
                  <a:lnTo>
                    <a:pt x="348205" y="352702"/>
                  </a:lnTo>
                  <a:cubicBezTo>
                    <a:pt x="347348" y="350609"/>
                    <a:pt x="346968" y="348897"/>
                    <a:pt x="345636" y="346803"/>
                  </a:cubicBezTo>
                  <a:cubicBezTo>
                    <a:pt x="343543" y="341285"/>
                    <a:pt x="339737" y="337004"/>
                    <a:pt x="336313" y="332343"/>
                  </a:cubicBezTo>
                  <a:cubicBezTo>
                    <a:pt x="334219" y="330250"/>
                    <a:pt x="332507" y="327681"/>
                    <a:pt x="330794" y="325112"/>
                  </a:cubicBezTo>
                  <a:cubicBezTo>
                    <a:pt x="329938" y="323399"/>
                    <a:pt x="329938" y="321687"/>
                    <a:pt x="331175" y="320450"/>
                  </a:cubicBezTo>
                  <a:cubicBezTo>
                    <a:pt x="332412" y="319213"/>
                    <a:pt x="334124" y="319594"/>
                    <a:pt x="335836" y="320450"/>
                  </a:cubicBezTo>
                  <a:cubicBezTo>
                    <a:pt x="339262" y="322163"/>
                    <a:pt x="340974" y="325112"/>
                    <a:pt x="342591" y="328061"/>
                  </a:cubicBezTo>
                  <a:cubicBezTo>
                    <a:pt x="346397" y="334436"/>
                    <a:pt x="348490" y="342047"/>
                    <a:pt x="348965" y="349753"/>
                  </a:cubicBezTo>
                  <a:cubicBezTo>
                    <a:pt x="348965" y="350609"/>
                    <a:pt x="348585" y="351846"/>
                    <a:pt x="348585" y="352702"/>
                  </a:cubicBezTo>
                  <a:lnTo>
                    <a:pt x="348585" y="352702"/>
                  </a:lnTo>
                  <a:close/>
                  <a:moveTo>
                    <a:pt x="345160" y="302660"/>
                  </a:moveTo>
                  <a:cubicBezTo>
                    <a:pt x="335361" y="302660"/>
                    <a:pt x="325657" y="300566"/>
                    <a:pt x="316238" y="298854"/>
                  </a:cubicBezTo>
                  <a:cubicBezTo>
                    <a:pt x="315382" y="298854"/>
                    <a:pt x="315001" y="298473"/>
                    <a:pt x="314526" y="297998"/>
                  </a:cubicBezTo>
                  <a:cubicBezTo>
                    <a:pt x="314145" y="297617"/>
                    <a:pt x="313289" y="296761"/>
                    <a:pt x="313289" y="295905"/>
                  </a:cubicBezTo>
                  <a:cubicBezTo>
                    <a:pt x="313289" y="295524"/>
                    <a:pt x="314526" y="294668"/>
                    <a:pt x="315382" y="294668"/>
                  </a:cubicBezTo>
                  <a:cubicBezTo>
                    <a:pt x="317094" y="294287"/>
                    <a:pt x="319187" y="294287"/>
                    <a:pt x="321281" y="294287"/>
                  </a:cubicBezTo>
                  <a:cubicBezTo>
                    <a:pt x="333173" y="294668"/>
                    <a:pt x="344589" y="294668"/>
                    <a:pt x="356101" y="294668"/>
                  </a:cubicBezTo>
                  <a:cubicBezTo>
                    <a:pt x="360762" y="294668"/>
                    <a:pt x="365425" y="294287"/>
                    <a:pt x="370562" y="294287"/>
                  </a:cubicBezTo>
                  <a:cubicBezTo>
                    <a:pt x="371799" y="294287"/>
                    <a:pt x="373511" y="294287"/>
                    <a:pt x="373987" y="296000"/>
                  </a:cubicBezTo>
                  <a:cubicBezTo>
                    <a:pt x="374368" y="298093"/>
                    <a:pt x="372274" y="298569"/>
                    <a:pt x="371037" y="298949"/>
                  </a:cubicBezTo>
                  <a:cubicBezTo>
                    <a:pt x="362570" y="301042"/>
                    <a:pt x="354008" y="302755"/>
                    <a:pt x="345160" y="302755"/>
                  </a:cubicBezTo>
                  <a:lnTo>
                    <a:pt x="345160" y="302755"/>
                  </a:lnTo>
                  <a:close/>
                  <a:moveTo>
                    <a:pt x="363902" y="445747"/>
                  </a:moveTo>
                  <a:cubicBezTo>
                    <a:pt x="361809" y="442322"/>
                    <a:pt x="359621" y="439848"/>
                    <a:pt x="358004" y="436423"/>
                  </a:cubicBezTo>
                  <a:cubicBezTo>
                    <a:pt x="352485" y="427100"/>
                    <a:pt x="349536" y="416444"/>
                    <a:pt x="350773" y="405408"/>
                  </a:cubicBezTo>
                  <a:cubicBezTo>
                    <a:pt x="351630" y="397322"/>
                    <a:pt x="353342" y="389711"/>
                    <a:pt x="355054" y="381624"/>
                  </a:cubicBezTo>
                  <a:cubicBezTo>
                    <a:pt x="357148" y="373157"/>
                    <a:pt x="359336" y="364594"/>
                    <a:pt x="358860" y="355746"/>
                  </a:cubicBezTo>
                  <a:cubicBezTo>
                    <a:pt x="358860" y="347660"/>
                    <a:pt x="356767" y="340429"/>
                    <a:pt x="353342" y="333199"/>
                  </a:cubicBezTo>
                  <a:cubicBezTo>
                    <a:pt x="353342" y="332343"/>
                    <a:pt x="352962" y="331962"/>
                    <a:pt x="352962" y="331486"/>
                  </a:cubicBezTo>
                  <a:lnTo>
                    <a:pt x="352962" y="329774"/>
                  </a:lnTo>
                  <a:cubicBezTo>
                    <a:pt x="354198" y="330630"/>
                    <a:pt x="355054" y="331867"/>
                    <a:pt x="355911" y="333199"/>
                  </a:cubicBezTo>
                  <a:cubicBezTo>
                    <a:pt x="363141" y="342522"/>
                    <a:pt x="367422" y="352702"/>
                    <a:pt x="366090" y="364594"/>
                  </a:cubicBezTo>
                  <a:cubicBezTo>
                    <a:pt x="365234" y="372205"/>
                    <a:pt x="363522" y="379912"/>
                    <a:pt x="361809" y="387522"/>
                  </a:cubicBezTo>
                  <a:cubicBezTo>
                    <a:pt x="359716" y="397702"/>
                    <a:pt x="357528" y="407501"/>
                    <a:pt x="358004" y="418062"/>
                  </a:cubicBezTo>
                  <a:cubicBezTo>
                    <a:pt x="358384" y="426148"/>
                    <a:pt x="360573" y="434235"/>
                    <a:pt x="363522" y="441846"/>
                  </a:cubicBezTo>
                  <a:cubicBezTo>
                    <a:pt x="363902" y="442702"/>
                    <a:pt x="364378" y="443939"/>
                    <a:pt x="364378" y="445271"/>
                  </a:cubicBezTo>
                  <a:cubicBezTo>
                    <a:pt x="364378" y="445271"/>
                    <a:pt x="363997" y="445271"/>
                    <a:pt x="363997" y="445651"/>
                  </a:cubicBezTo>
                  <a:lnTo>
                    <a:pt x="363997" y="445651"/>
                  </a:lnTo>
                  <a:close/>
                  <a:moveTo>
                    <a:pt x="421651" y="574373"/>
                  </a:moveTo>
                  <a:cubicBezTo>
                    <a:pt x="422031" y="573136"/>
                    <a:pt x="422031" y="572280"/>
                    <a:pt x="422507" y="570948"/>
                  </a:cubicBezTo>
                  <a:cubicBezTo>
                    <a:pt x="423363" y="566286"/>
                    <a:pt x="421651" y="564193"/>
                    <a:pt x="417370" y="562861"/>
                  </a:cubicBezTo>
                  <a:cubicBezTo>
                    <a:pt x="413564" y="562005"/>
                    <a:pt x="409283" y="561625"/>
                    <a:pt x="405097" y="560768"/>
                  </a:cubicBezTo>
                  <a:cubicBezTo>
                    <a:pt x="396630" y="558675"/>
                    <a:pt x="390636" y="550969"/>
                    <a:pt x="390636" y="542502"/>
                  </a:cubicBezTo>
                  <a:cubicBezTo>
                    <a:pt x="391873" y="544214"/>
                    <a:pt x="392729" y="545451"/>
                    <a:pt x="394442" y="546783"/>
                  </a:cubicBezTo>
                  <a:cubicBezTo>
                    <a:pt x="398247" y="549732"/>
                    <a:pt x="402528" y="551445"/>
                    <a:pt x="407190" y="552682"/>
                  </a:cubicBezTo>
                  <a:cubicBezTo>
                    <a:pt x="411852" y="553918"/>
                    <a:pt x="416133" y="554775"/>
                    <a:pt x="420794" y="556107"/>
                  </a:cubicBezTo>
                  <a:cubicBezTo>
                    <a:pt x="422031" y="556487"/>
                    <a:pt x="423744" y="557343"/>
                    <a:pt x="425076" y="558200"/>
                  </a:cubicBezTo>
                  <a:cubicBezTo>
                    <a:pt x="426788" y="559056"/>
                    <a:pt x="427645" y="560768"/>
                    <a:pt x="427645" y="562481"/>
                  </a:cubicBezTo>
                  <a:cubicBezTo>
                    <a:pt x="427645" y="567618"/>
                    <a:pt x="425551" y="571424"/>
                    <a:pt x="421746" y="574373"/>
                  </a:cubicBezTo>
                  <a:lnTo>
                    <a:pt x="421746" y="574373"/>
                  </a:lnTo>
                  <a:close/>
                  <a:moveTo>
                    <a:pt x="409283" y="441085"/>
                  </a:moveTo>
                  <a:cubicBezTo>
                    <a:pt x="413088" y="445366"/>
                    <a:pt x="417370" y="449552"/>
                    <a:pt x="420794" y="454214"/>
                  </a:cubicBezTo>
                  <a:cubicBezTo>
                    <a:pt x="426313" y="461825"/>
                    <a:pt x="425932" y="469912"/>
                    <a:pt x="422507" y="478379"/>
                  </a:cubicBezTo>
                  <a:cubicBezTo>
                    <a:pt x="419558" y="485134"/>
                    <a:pt x="416133" y="491508"/>
                    <a:pt x="413564" y="498358"/>
                  </a:cubicBezTo>
                  <a:cubicBezTo>
                    <a:pt x="409283" y="507682"/>
                    <a:pt x="408427" y="517481"/>
                    <a:pt x="413183" y="527185"/>
                  </a:cubicBezTo>
                  <a:cubicBezTo>
                    <a:pt x="415277" y="531466"/>
                    <a:pt x="418321" y="535271"/>
                    <a:pt x="421271" y="538696"/>
                  </a:cubicBezTo>
                  <a:cubicBezTo>
                    <a:pt x="423839" y="542502"/>
                    <a:pt x="427645" y="545451"/>
                    <a:pt x="430594" y="549352"/>
                  </a:cubicBezTo>
                  <a:cubicBezTo>
                    <a:pt x="435255" y="555250"/>
                    <a:pt x="435255" y="562481"/>
                    <a:pt x="432306" y="567999"/>
                  </a:cubicBezTo>
                  <a:cubicBezTo>
                    <a:pt x="431926" y="567999"/>
                    <a:pt x="431926" y="568380"/>
                    <a:pt x="431450" y="568855"/>
                  </a:cubicBezTo>
                  <a:lnTo>
                    <a:pt x="431450" y="564574"/>
                  </a:lnTo>
                  <a:cubicBezTo>
                    <a:pt x="431831" y="560293"/>
                    <a:pt x="430213" y="556963"/>
                    <a:pt x="426313" y="555250"/>
                  </a:cubicBezTo>
                  <a:cubicBezTo>
                    <a:pt x="422031" y="553157"/>
                    <a:pt x="417845" y="551825"/>
                    <a:pt x="413564" y="549732"/>
                  </a:cubicBezTo>
                  <a:cubicBezTo>
                    <a:pt x="408427" y="548020"/>
                    <a:pt x="403765" y="546307"/>
                    <a:pt x="399103" y="543834"/>
                  </a:cubicBezTo>
                  <a:cubicBezTo>
                    <a:pt x="388923" y="537935"/>
                    <a:pt x="384262" y="527280"/>
                    <a:pt x="387591" y="515388"/>
                  </a:cubicBezTo>
                  <a:cubicBezTo>
                    <a:pt x="389304" y="509489"/>
                    <a:pt x="391017" y="503876"/>
                    <a:pt x="392729" y="498358"/>
                  </a:cubicBezTo>
                  <a:cubicBezTo>
                    <a:pt x="394822" y="489415"/>
                    <a:pt x="395297" y="480567"/>
                    <a:pt x="392348" y="471149"/>
                  </a:cubicBezTo>
                  <a:cubicBezTo>
                    <a:pt x="390636" y="466487"/>
                    <a:pt x="388068" y="462681"/>
                    <a:pt x="384737" y="458876"/>
                  </a:cubicBezTo>
                  <a:cubicBezTo>
                    <a:pt x="380456" y="453738"/>
                    <a:pt x="376270" y="448696"/>
                    <a:pt x="372465" y="443558"/>
                  </a:cubicBezTo>
                  <a:cubicBezTo>
                    <a:pt x="367327" y="436328"/>
                    <a:pt x="364854" y="428241"/>
                    <a:pt x="363522" y="419774"/>
                  </a:cubicBezTo>
                  <a:cubicBezTo>
                    <a:pt x="361428" y="408262"/>
                    <a:pt x="363902" y="397226"/>
                    <a:pt x="366471" y="386190"/>
                  </a:cubicBezTo>
                  <a:cubicBezTo>
                    <a:pt x="368564" y="377723"/>
                    <a:pt x="370752" y="368780"/>
                    <a:pt x="372370" y="360313"/>
                  </a:cubicBezTo>
                  <a:cubicBezTo>
                    <a:pt x="374938" y="348040"/>
                    <a:pt x="373225" y="335672"/>
                    <a:pt x="367232" y="324636"/>
                  </a:cubicBezTo>
                  <a:lnTo>
                    <a:pt x="367232" y="323399"/>
                  </a:lnTo>
                  <a:cubicBezTo>
                    <a:pt x="367232" y="323399"/>
                    <a:pt x="367232" y="323019"/>
                    <a:pt x="366851" y="322543"/>
                  </a:cubicBezTo>
                  <a:cubicBezTo>
                    <a:pt x="369420" y="322924"/>
                    <a:pt x="370276" y="324636"/>
                    <a:pt x="371513" y="326349"/>
                  </a:cubicBezTo>
                  <a:cubicBezTo>
                    <a:pt x="377031" y="332723"/>
                    <a:pt x="379600" y="339954"/>
                    <a:pt x="379980" y="348040"/>
                  </a:cubicBezTo>
                  <a:cubicBezTo>
                    <a:pt x="380837" y="358696"/>
                    <a:pt x="379125" y="369256"/>
                    <a:pt x="377412" y="379436"/>
                  </a:cubicBezTo>
                  <a:cubicBezTo>
                    <a:pt x="375319" y="390091"/>
                    <a:pt x="373131" y="400651"/>
                    <a:pt x="373987" y="411688"/>
                  </a:cubicBezTo>
                  <a:cubicBezTo>
                    <a:pt x="374368" y="419774"/>
                    <a:pt x="376556" y="427005"/>
                    <a:pt x="382074" y="432903"/>
                  </a:cubicBezTo>
                  <a:cubicBezTo>
                    <a:pt x="382454" y="433284"/>
                    <a:pt x="382930" y="433759"/>
                    <a:pt x="383311" y="434140"/>
                  </a:cubicBezTo>
                  <a:cubicBezTo>
                    <a:pt x="382930" y="432427"/>
                    <a:pt x="382074" y="430715"/>
                    <a:pt x="381217" y="429002"/>
                  </a:cubicBezTo>
                  <a:cubicBezTo>
                    <a:pt x="377792" y="420535"/>
                    <a:pt x="376936" y="411212"/>
                    <a:pt x="377792" y="402269"/>
                  </a:cubicBezTo>
                  <a:cubicBezTo>
                    <a:pt x="379029" y="388664"/>
                    <a:pt x="382930" y="375916"/>
                    <a:pt x="385023" y="363167"/>
                  </a:cubicBezTo>
                  <a:cubicBezTo>
                    <a:pt x="386260" y="357269"/>
                    <a:pt x="386735" y="350894"/>
                    <a:pt x="387591" y="344901"/>
                  </a:cubicBezTo>
                  <a:cubicBezTo>
                    <a:pt x="388448" y="335101"/>
                    <a:pt x="386735" y="325778"/>
                    <a:pt x="382930" y="316835"/>
                  </a:cubicBezTo>
                  <a:cubicBezTo>
                    <a:pt x="382549" y="316454"/>
                    <a:pt x="382549" y="315598"/>
                    <a:pt x="382549" y="314742"/>
                  </a:cubicBezTo>
                  <a:cubicBezTo>
                    <a:pt x="385118" y="315123"/>
                    <a:pt x="385974" y="317311"/>
                    <a:pt x="387211" y="319023"/>
                  </a:cubicBezTo>
                  <a:cubicBezTo>
                    <a:pt x="391017" y="324922"/>
                    <a:pt x="393110" y="331296"/>
                    <a:pt x="393585" y="338146"/>
                  </a:cubicBezTo>
                  <a:cubicBezTo>
                    <a:pt x="393966" y="341951"/>
                    <a:pt x="394442" y="345757"/>
                    <a:pt x="394442" y="349657"/>
                  </a:cubicBezTo>
                  <a:cubicBezTo>
                    <a:pt x="394442" y="355556"/>
                    <a:pt x="394061" y="361550"/>
                    <a:pt x="393585" y="367448"/>
                  </a:cubicBezTo>
                  <a:cubicBezTo>
                    <a:pt x="393205" y="372966"/>
                    <a:pt x="392348" y="378484"/>
                    <a:pt x="391873" y="384478"/>
                  </a:cubicBezTo>
                  <a:cubicBezTo>
                    <a:pt x="391017" y="390852"/>
                    <a:pt x="390636" y="397607"/>
                    <a:pt x="390160" y="403981"/>
                  </a:cubicBezTo>
                  <a:cubicBezTo>
                    <a:pt x="390160" y="410736"/>
                    <a:pt x="391017" y="417586"/>
                    <a:pt x="394822" y="423485"/>
                  </a:cubicBezTo>
                  <a:cubicBezTo>
                    <a:pt x="399103" y="429859"/>
                    <a:pt x="404145" y="435377"/>
                    <a:pt x="409283" y="440895"/>
                  </a:cubicBezTo>
                  <a:lnTo>
                    <a:pt x="409283" y="440895"/>
                  </a:lnTo>
                  <a:close/>
                  <a:moveTo>
                    <a:pt x="437349" y="343378"/>
                  </a:moveTo>
                  <a:cubicBezTo>
                    <a:pt x="433068" y="336148"/>
                    <a:pt x="430974" y="328537"/>
                    <a:pt x="431450" y="320070"/>
                  </a:cubicBezTo>
                  <a:cubicBezTo>
                    <a:pt x="431831" y="314171"/>
                    <a:pt x="431831" y="308178"/>
                    <a:pt x="431831" y="302279"/>
                  </a:cubicBezTo>
                  <a:cubicBezTo>
                    <a:pt x="431831" y="295048"/>
                    <a:pt x="430594" y="287818"/>
                    <a:pt x="428025" y="281063"/>
                  </a:cubicBezTo>
                  <a:cubicBezTo>
                    <a:pt x="427645" y="279826"/>
                    <a:pt x="427169" y="278970"/>
                    <a:pt x="427169" y="278114"/>
                  </a:cubicBezTo>
                  <a:cubicBezTo>
                    <a:pt x="427169" y="277733"/>
                    <a:pt x="427549" y="277733"/>
                    <a:pt x="427549" y="277733"/>
                  </a:cubicBezTo>
                  <a:cubicBezTo>
                    <a:pt x="429643" y="279446"/>
                    <a:pt x="431355" y="281158"/>
                    <a:pt x="433068" y="283251"/>
                  </a:cubicBezTo>
                  <a:cubicBezTo>
                    <a:pt x="438205" y="289626"/>
                    <a:pt x="440298" y="296856"/>
                    <a:pt x="440678" y="304467"/>
                  </a:cubicBezTo>
                  <a:cubicBezTo>
                    <a:pt x="441059" y="312078"/>
                    <a:pt x="441059" y="319309"/>
                    <a:pt x="441059" y="326539"/>
                  </a:cubicBezTo>
                  <a:cubicBezTo>
                    <a:pt x="440678" y="335863"/>
                    <a:pt x="441440" y="344806"/>
                    <a:pt x="445340" y="353749"/>
                  </a:cubicBezTo>
                  <a:cubicBezTo>
                    <a:pt x="441535" y="351180"/>
                    <a:pt x="439442" y="347374"/>
                    <a:pt x="437254" y="343569"/>
                  </a:cubicBezTo>
                  <a:lnTo>
                    <a:pt x="437254" y="343569"/>
                  </a:lnTo>
                  <a:close/>
                  <a:moveTo>
                    <a:pt x="551609" y="400271"/>
                  </a:moveTo>
                  <a:cubicBezTo>
                    <a:pt x="551609" y="400271"/>
                    <a:pt x="550753" y="400651"/>
                    <a:pt x="550753" y="400651"/>
                  </a:cubicBezTo>
                  <a:cubicBezTo>
                    <a:pt x="548660" y="395990"/>
                    <a:pt x="544854" y="393897"/>
                    <a:pt x="540573" y="392184"/>
                  </a:cubicBezTo>
                  <a:cubicBezTo>
                    <a:pt x="539336" y="391328"/>
                    <a:pt x="538004" y="390947"/>
                    <a:pt x="536767" y="390091"/>
                  </a:cubicBezTo>
                  <a:cubicBezTo>
                    <a:pt x="535531" y="389235"/>
                    <a:pt x="534199" y="388379"/>
                    <a:pt x="535055" y="387142"/>
                  </a:cubicBezTo>
                  <a:cubicBezTo>
                    <a:pt x="535436" y="385905"/>
                    <a:pt x="536767" y="385049"/>
                    <a:pt x="537624" y="384573"/>
                  </a:cubicBezTo>
                  <a:cubicBezTo>
                    <a:pt x="539336" y="384193"/>
                    <a:pt x="541049" y="384573"/>
                    <a:pt x="542286" y="384954"/>
                  </a:cubicBezTo>
                  <a:cubicBezTo>
                    <a:pt x="547423" y="387522"/>
                    <a:pt x="550753" y="390852"/>
                    <a:pt x="551609" y="396465"/>
                  </a:cubicBezTo>
                  <a:cubicBezTo>
                    <a:pt x="551990" y="397702"/>
                    <a:pt x="551609" y="399034"/>
                    <a:pt x="551609" y="400271"/>
                  </a:cubicBezTo>
                  <a:lnTo>
                    <a:pt x="551609" y="400271"/>
                  </a:lnTo>
                  <a:close/>
                  <a:moveTo>
                    <a:pt x="662825" y="301803"/>
                  </a:moveTo>
                  <a:cubicBezTo>
                    <a:pt x="661113" y="300947"/>
                    <a:pt x="659876" y="299710"/>
                    <a:pt x="658544" y="298854"/>
                  </a:cubicBezTo>
                  <a:cubicBezTo>
                    <a:pt x="651314" y="292955"/>
                    <a:pt x="643703" y="292480"/>
                    <a:pt x="635616" y="295905"/>
                  </a:cubicBezTo>
                  <a:cubicBezTo>
                    <a:pt x="625817" y="299330"/>
                    <a:pt x="618205" y="306084"/>
                    <a:pt x="611831" y="313696"/>
                  </a:cubicBezTo>
                  <a:cubicBezTo>
                    <a:pt x="610119" y="315408"/>
                    <a:pt x="608406" y="317501"/>
                    <a:pt x="606694" y="319594"/>
                  </a:cubicBezTo>
                  <a:cubicBezTo>
                    <a:pt x="606694" y="319594"/>
                    <a:pt x="605838" y="319975"/>
                    <a:pt x="605457" y="319975"/>
                  </a:cubicBezTo>
                  <a:cubicBezTo>
                    <a:pt x="605077" y="319594"/>
                    <a:pt x="605077" y="319118"/>
                    <a:pt x="604601" y="318262"/>
                  </a:cubicBezTo>
                  <a:cubicBezTo>
                    <a:pt x="605838" y="315313"/>
                    <a:pt x="607170" y="312364"/>
                    <a:pt x="608406" y="309795"/>
                  </a:cubicBezTo>
                  <a:cubicBezTo>
                    <a:pt x="614305" y="299139"/>
                    <a:pt x="622391" y="291148"/>
                    <a:pt x="634284" y="287723"/>
                  </a:cubicBezTo>
                  <a:cubicBezTo>
                    <a:pt x="646557" y="284298"/>
                    <a:pt x="658068" y="288103"/>
                    <a:pt x="664823" y="299615"/>
                  </a:cubicBezTo>
                  <a:cubicBezTo>
                    <a:pt x="665203" y="300471"/>
                    <a:pt x="665203" y="301328"/>
                    <a:pt x="665203" y="302184"/>
                  </a:cubicBezTo>
                  <a:cubicBezTo>
                    <a:pt x="664348" y="302184"/>
                    <a:pt x="663491" y="302184"/>
                    <a:pt x="662635" y="301803"/>
                  </a:cubicBezTo>
                  <a:lnTo>
                    <a:pt x="662635" y="301803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51" name="Google Shape;3451;p54"/>
            <p:cNvSpPr/>
            <p:nvPr/>
          </p:nvSpPr>
          <p:spPr>
            <a:xfrm>
              <a:off x="-13207927" y="675194"/>
              <a:ext cx="148728" cy="199122"/>
            </a:xfrm>
            <a:custGeom>
              <a:avLst/>
              <a:gdLst/>
              <a:ahLst/>
              <a:cxnLst/>
              <a:rect l="l" t="t" r="r" b="b"/>
              <a:pathLst>
                <a:path w="148728" h="199122" extrusionOk="0">
                  <a:moveTo>
                    <a:pt x="9447" y="34629"/>
                  </a:moveTo>
                  <a:cubicBezTo>
                    <a:pt x="11539" y="34629"/>
                    <a:pt x="14108" y="34248"/>
                    <a:pt x="16677" y="33773"/>
                  </a:cubicBezTo>
                  <a:cubicBezTo>
                    <a:pt x="21815" y="32536"/>
                    <a:pt x="27333" y="31204"/>
                    <a:pt x="32850" y="31680"/>
                  </a:cubicBezTo>
                  <a:cubicBezTo>
                    <a:pt x="36656" y="31680"/>
                    <a:pt x="40081" y="33392"/>
                    <a:pt x="41318" y="36722"/>
                  </a:cubicBezTo>
                  <a:cubicBezTo>
                    <a:pt x="42555" y="39671"/>
                    <a:pt x="43030" y="42240"/>
                    <a:pt x="43411" y="45189"/>
                  </a:cubicBezTo>
                  <a:cubicBezTo>
                    <a:pt x="43791" y="53656"/>
                    <a:pt x="42174" y="62124"/>
                    <a:pt x="39605" y="70591"/>
                  </a:cubicBezTo>
                  <a:cubicBezTo>
                    <a:pt x="35800" y="82864"/>
                    <a:pt x="30282" y="94661"/>
                    <a:pt x="28570" y="107409"/>
                  </a:cubicBezTo>
                  <a:cubicBezTo>
                    <a:pt x="28570" y="108646"/>
                    <a:pt x="28189" y="108646"/>
                    <a:pt x="26857" y="108646"/>
                  </a:cubicBezTo>
                  <a:cubicBezTo>
                    <a:pt x="22195" y="107790"/>
                    <a:pt x="17058" y="106934"/>
                    <a:pt x="12016" y="105697"/>
                  </a:cubicBezTo>
                  <a:cubicBezTo>
                    <a:pt x="9447" y="105316"/>
                    <a:pt x="6878" y="104841"/>
                    <a:pt x="3929" y="104460"/>
                  </a:cubicBezTo>
                  <a:cubicBezTo>
                    <a:pt x="10684" y="108266"/>
                    <a:pt x="17533" y="111691"/>
                    <a:pt x="24764" y="115020"/>
                  </a:cubicBezTo>
                  <a:cubicBezTo>
                    <a:pt x="28189" y="116257"/>
                    <a:pt x="29901" y="117970"/>
                    <a:pt x="30282" y="121775"/>
                  </a:cubicBezTo>
                  <a:cubicBezTo>
                    <a:pt x="31138" y="131099"/>
                    <a:pt x="35800" y="138710"/>
                    <a:pt x="41318" y="145845"/>
                  </a:cubicBezTo>
                  <a:cubicBezTo>
                    <a:pt x="44742" y="150507"/>
                    <a:pt x="49405" y="154693"/>
                    <a:pt x="54447" y="158118"/>
                  </a:cubicBezTo>
                  <a:cubicBezTo>
                    <a:pt x="60821" y="161923"/>
                    <a:pt x="67576" y="166109"/>
                    <a:pt x="73570" y="170391"/>
                  </a:cubicBezTo>
                  <a:cubicBezTo>
                    <a:pt x="82037" y="176289"/>
                    <a:pt x="87174" y="184376"/>
                    <a:pt x="88887" y="194460"/>
                  </a:cubicBezTo>
                  <a:cubicBezTo>
                    <a:pt x="89267" y="196173"/>
                    <a:pt x="89743" y="197410"/>
                    <a:pt x="89743" y="199122"/>
                  </a:cubicBezTo>
                  <a:cubicBezTo>
                    <a:pt x="92692" y="194936"/>
                    <a:pt x="94024" y="190655"/>
                    <a:pt x="93168" y="186469"/>
                  </a:cubicBezTo>
                  <a:cubicBezTo>
                    <a:pt x="90599" y="173816"/>
                    <a:pt x="82988" y="164873"/>
                    <a:pt x="72808" y="157737"/>
                  </a:cubicBezTo>
                  <a:cubicBezTo>
                    <a:pt x="66815" y="153551"/>
                    <a:pt x="60440" y="150126"/>
                    <a:pt x="55398" y="145084"/>
                  </a:cubicBezTo>
                  <a:cubicBezTo>
                    <a:pt x="46931" y="136617"/>
                    <a:pt x="42269" y="126913"/>
                    <a:pt x="42650" y="114640"/>
                  </a:cubicBezTo>
                  <a:cubicBezTo>
                    <a:pt x="42650" y="108266"/>
                    <a:pt x="43887" y="101986"/>
                    <a:pt x="46455" y="95993"/>
                  </a:cubicBezTo>
                  <a:cubicBezTo>
                    <a:pt x="50261" y="85432"/>
                    <a:pt x="54922" y="75253"/>
                    <a:pt x="59585" y="65073"/>
                  </a:cubicBezTo>
                  <a:cubicBezTo>
                    <a:pt x="63009" y="57081"/>
                    <a:pt x="66339" y="49470"/>
                    <a:pt x="67195" y="41003"/>
                  </a:cubicBezTo>
                  <a:cubicBezTo>
                    <a:pt x="68432" y="33012"/>
                    <a:pt x="66815" y="25781"/>
                    <a:pt x="60821" y="19883"/>
                  </a:cubicBezTo>
                  <a:cubicBezTo>
                    <a:pt x="55684" y="14840"/>
                    <a:pt x="49310" y="11891"/>
                    <a:pt x="42935" y="9322"/>
                  </a:cubicBezTo>
                  <a:cubicBezTo>
                    <a:pt x="41222" y="8466"/>
                    <a:pt x="39510" y="8086"/>
                    <a:pt x="37798" y="7229"/>
                  </a:cubicBezTo>
                  <a:cubicBezTo>
                    <a:pt x="37798" y="6849"/>
                    <a:pt x="38179" y="6849"/>
                    <a:pt x="38179" y="6373"/>
                  </a:cubicBezTo>
                  <a:lnTo>
                    <a:pt x="50546" y="6373"/>
                  </a:lnTo>
                  <a:cubicBezTo>
                    <a:pt x="56064" y="6373"/>
                    <a:pt x="61582" y="7610"/>
                    <a:pt x="67100" y="9322"/>
                  </a:cubicBezTo>
                  <a:cubicBezTo>
                    <a:pt x="71762" y="11035"/>
                    <a:pt x="76424" y="13508"/>
                    <a:pt x="79848" y="17314"/>
                  </a:cubicBezTo>
                  <a:cubicBezTo>
                    <a:pt x="84511" y="22356"/>
                    <a:pt x="87079" y="28350"/>
                    <a:pt x="87935" y="34629"/>
                  </a:cubicBezTo>
                  <a:cubicBezTo>
                    <a:pt x="89172" y="41859"/>
                    <a:pt x="89648" y="48995"/>
                    <a:pt x="88791" y="55750"/>
                  </a:cubicBezTo>
                  <a:cubicBezTo>
                    <a:pt x="88411" y="62504"/>
                    <a:pt x="87935" y="69259"/>
                    <a:pt x="87555" y="76014"/>
                  </a:cubicBezTo>
                  <a:cubicBezTo>
                    <a:pt x="86699" y="83625"/>
                    <a:pt x="86699" y="91236"/>
                    <a:pt x="88791" y="98466"/>
                  </a:cubicBezTo>
                  <a:cubicBezTo>
                    <a:pt x="91360" y="107314"/>
                    <a:pt x="96022" y="114925"/>
                    <a:pt x="103252" y="120443"/>
                  </a:cubicBezTo>
                  <a:cubicBezTo>
                    <a:pt x="108771" y="124249"/>
                    <a:pt x="114764" y="126817"/>
                    <a:pt x="121138" y="129291"/>
                  </a:cubicBezTo>
                  <a:cubicBezTo>
                    <a:pt x="127893" y="132240"/>
                    <a:pt x="135123" y="135189"/>
                    <a:pt x="141117" y="139471"/>
                  </a:cubicBezTo>
                  <a:cubicBezTo>
                    <a:pt x="143686" y="141564"/>
                    <a:pt x="146255" y="143657"/>
                    <a:pt x="148729" y="145845"/>
                  </a:cubicBezTo>
                  <a:cubicBezTo>
                    <a:pt x="141974" y="109502"/>
                    <a:pt x="135600" y="72684"/>
                    <a:pt x="128749" y="36341"/>
                  </a:cubicBezTo>
                  <a:cubicBezTo>
                    <a:pt x="127513" y="39766"/>
                    <a:pt x="127037" y="43096"/>
                    <a:pt x="126181" y="46045"/>
                  </a:cubicBezTo>
                  <a:cubicBezTo>
                    <a:pt x="122375" y="62124"/>
                    <a:pt x="118570" y="77726"/>
                    <a:pt x="114669" y="93805"/>
                  </a:cubicBezTo>
                  <a:cubicBezTo>
                    <a:pt x="112957" y="99703"/>
                    <a:pt x="111720" y="106077"/>
                    <a:pt x="110007" y="112452"/>
                  </a:cubicBezTo>
                  <a:cubicBezTo>
                    <a:pt x="110007" y="113308"/>
                    <a:pt x="110007" y="114164"/>
                    <a:pt x="108295" y="114164"/>
                  </a:cubicBezTo>
                  <a:cubicBezTo>
                    <a:pt x="101920" y="112927"/>
                    <a:pt x="97259" y="109978"/>
                    <a:pt x="94310" y="104460"/>
                  </a:cubicBezTo>
                  <a:cubicBezTo>
                    <a:pt x="90504" y="96849"/>
                    <a:pt x="90504" y="88382"/>
                    <a:pt x="90504" y="80390"/>
                  </a:cubicBezTo>
                  <a:cubicBezTo>
                    <a:pt x="90504" y="76204"/>
                    <a:pt x="90885" y="71923"/>
                    <a:pt x="90885" y="67737"/>
                  </a:cubicBezTo>
                  <a:cubicBezTo>
                    <a:pt x="91265" y="62695"/>
                    <a:pt x="91741" y="57557"/>
                    <a:pt x="92122" y="52515"/>
                  </a:cubicBezTo>
                  <a:cubicBezTo>
                    <a:pt x="92122" y="45760"/>
                    <a:pt x="92977" y="39386"/>
                    <a:pt x="92122" y="32631"/>
                  </a:cubicBezTo>
                  <a:cubicBezTo>
                    <a:pt x="90028" y="22071"/>
                    <a:pt x="84511" y="13603"/>
                    <a:pt x="75091" y="7705"/>
                  </a:cubicBezTo>
                  <a:cubicBezTo>
                    <a:pt x="66149" y="2187"/>
                    <a:pt x="56445" y="94"/>
                    <a:pt x="46170" y="94"/>
                  </a:cubicBezTo>
                  <a:cubicBezTo>
                    <a:pt x="38939" y="-287"/>
                    <a:pt x="31709" y="474"/>
                    <a:pt x="24479" y="2663"/>
                  </a:cubicBezTo>
                  <a:cubicBezTo>
                    <a:pt x="17248" y="5231"/>
                    <a:pt x="10018" y="8181"/>
                    <a:pt x="4499" y="14079"/>
                  </a:cubicBezTo>
                  <a:cubicBezTo>
                    <a:pt x="1075" y="17885"/>
                    <a:pt x="-638" y="22546"/>
                    <a:pt x="218" y="27589"/>
                  </a:cubicBezTo>
                  <a:cubicBezTo>
                    <a:pt x="1075" y="33107"/>
                    <a:pt x="3643" y="35200"/>
                    <a:pt x="9161" y="34819"/>
                  </a:cubicBezTo>
                  <a:lnTo>
                    <a:pt x="9161" y="34819"/>
                  </a:lnTo>
                  <a:close/>
                  <a:moveTo>
                    <a:pt x="9066" y="20263"/>
                  </a:moveTo>
                  <a:cubicBezTo>
                    <a:pt x="11635" y="18551"/>
                    <a:pt x="14584" y="17314"/>
                    <a:pt x="17153" y="16838"/>
                  </a:cubicBezTo>
                  <a:cubicBezTo>
                    <a:pt x="23147" y="15126"/>
                    <a:pt x="28665" y="15601"/>
                    <a:pt x="34182" y="18075"/>
                  </a:cubicBezTo>
                  <a:cubicBezTo>
                    <a:pt x="38464" y="20168"/>
                    <a:pt x="41793" y="23117"/>
                    <a:pt x="43506" y="27779"/>
                  </a:cubicBezTo>
                  <a:cubicBezTo>
                    <a:pt x="43506" y="28159"/>
                    <a:pt x="43887" y="29016"/>
                    <a:pt x="43887" y="30348"/>
                  </a:cubicBezTo>
                  <a:cubicBezTo>
                    <a:pt x="41793" y="29111"/>
                    <a:pt x="40462" y="28635"/>
                    <a:pt x="38749" y="27779"/>
                  </a:cubicBezTo>
                  <a:cubicBezTo>
                    <a:pt x="32375" y="24830"/>
                    <a:pt x="25620" y="24354"/>
                    <a:pt x="18770" y="26067"/>
                  </a:cubicBezTo>
                  <a:cubicBezTo>
                    <a:pt x="16677" y="26923"/>
                    <a:pt x="14489" y="27303"/>
                    <a:pt x="12016" y="27779"/>
                  </a:cubicBezTo>
                  <a:cubicBezTo>
                    <a:pt x="9447" y="28159"/>
                    <a:pt x="7734" y="27779"/>
                    <a:pt x="6878" y="26067"/>
                  </a:cubicBezTo>
                  <a:cubicBezTo>
                    <a:pt x="6022" y="23974"/>
                    <a:pt x="6878" y="21024"/>
                    <a:pt x="8971" y="20168"/>
                  </a:cubicBezTo>
                  <a:lnTo>
                    <a:pt x="8971" y="20168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52" name="Google Shape;3452;p54"/>
            <p:cNvSpPr/>
            <p:nvPr/>
          </p:nvSpPr>
          <p:spPr>
            <a:xfrm>
              <a:off x="-13052973" y="657713"/>
              <a:ext cx="115360" cy="208928"/>
            </a:xfrm>
            <a:custGeom>
              <a:avLst/>
              <a:gdLst/>
              <a:ahLst/>
              <a:cxnLst/>
              <a:rect l="l" t="t" r="r" b="b"/>
              <a:pathLst>
                <a:path w="115360" h="208928" extrusionOk="0">
                  <a:moveTo>
                    <a:pt x="7569" y="133262"/>
                  </a:moveTo>
                  <a:cubicBezTo>
                    <a:pt x="1195" y="145154"/>
                    <a:pt x="-898" y="157427"/>
                    <a:pt x="339" y="171032"/>
                  </a:cubicBezTo>
                  <a:cubicBezTo>
                    <a:pt x="719" y="179499"/>
                    <a:pt x="2907" y="187586"/>
                    <a:pt x="7093" y="195197"/>
                  </a:cubicBezTo>
                  <a:cubicBezTo>
                    <a:pt x="10518" y="200715"/>
                    <a:pt x="14324" y="204996"/>
                    <a:pt x="20698" y="207470"/>
                  </a:cubicBezTo>
                  <a:cubicBezTo>
                    <a:pt x="23647" y="208706"/>
                    <a:pt x="27072" y="209563"/>
                    <a:pt x="30497" y="208326"/>
                  </a:cubicBezTo>
                  <a:cubicBezTo>
                    <a:pt x="34779" y="207089"/>
                    <a:pt x="36871" y="201952"/>
                    <a:pt x="36015" y="199002"/>
                  </a:cubicBezTo>
                  <a:cubicBezTo>
                    <a:pt x="34302" y="199858"/>
                    <a:pt x="32590" y="200239"/>
                    <a:pt x="30973" y="200715"/>
                  </a:cubicBezTo>
                  <a:cubicBezTo>
                    <a:pt x="22886" y="202427"/>
                    <a:pt x="16988" y="199858"/>
                    <a:pt x="13562" y="192628"/>
                  </a:cubicBezTo>
                  <a:cubicBezTo>
                    <a:pt x="9282" y="183304"/>
                    <a:pt x="9282" y="173505"/>
                    <a:pt x="13182" y="164182"/>
                  </a:cubicBezTo>
                  <a:cubicBezTo>
                    <a:pt x="13182" y="163326"/>
                    <a:pt x="14039" y="162945"/>
                    <a:pt x="14419" y="162089"/>
                  </a:cubicBezTo>
                  <a:cubicBezTo>
                    <a:pt x="14419" y="162089"/>
                    <a:pt x="14704" y="162216"/>
                    <a:pt x="15275" y="162469"/>
                  </a:cubicBezTo>
                  <a:cubicBezTo>
                    <a:pt x="14419" y="167607"/>
                    <a:pt x="14419" y="173125"/>
                    <a:pt x="16512" y="178167"/>
                  </a:cubicBezTo>
                  <a:cubicBezTo>
                    <a:pt x="18224" y="183685"/>
                    <a:pt x="22030" y="187110"/>
                    <a:pt x="27072" y="190059"/>
                  </a:cubicBezTo>
                  <a:lnTo>
                    <a:pt x="27072" y="189679"/>
                  </a:lnTo>
                  <a:cubicBezTo>
                    <a:pt x="27072" y="189679"/>
                    <a:pt x="26691" y="189298"/>
                    <a:pt x="26691" y="188822"/>
                  </a:cubicBezTo>
                  <a:cubicBezTo>
                    <a:pt x="23742" y="182924"/>
                    <a:pt x="21649" y="176550"/>
                    <a:pt x="21174" y="169700"/>
                  </a:cubicBezTo>
                  <a:cubicBezTo>
                    <a:pt x="20793" y="161233"/>
                    <a:pt x="23742" y="154002"/>
                    <a:pt x="28404" y="146772"/>
                  </a:cubicBezTo>
                  <a:cubicBezTo>
                    <a:pt x="33446" y="139161"/>
                    <a:pt x="39440" y="131454"/>
                    <a:pt x="44958" y="123463"/>
                  </a:cubicBezTo>
                  <a:cubicBezTo>
                    <a:pt x="53045" y="112427"/>
                    <a:pt x="54757" y="100154"/>
                    <a:pt x="51332" y="86549"/>
                  </a:cubicBezTo>
                  <a:cubicBezTo>
                    <a:pt x="49620" y="78082"/>
                    <a:pt x="45434" y="70471"/>
                    <a:pt x="42009" y="62765"/>
                  </a:cubicBezTo>
                  <a:cubicBezTo>
                    <a:pt x="38203" y="54298"/>
                    <a:pt x="36491" y="45830"/>
                    <a:pt x="36967" y="36887"/>
                  </a:cubicBezTo>
                  <a:cubicBezTo>
                    <a:pt x="37823" y="27564"/>
                    <a:pt x="42009" y="20333"/>
                    <a:pt x="48859" y="14815"/>
                  </a:cubicBezTo>
                  <a:cubicBezTo>
                    <a:pt x="55614" y="9297"/>
                    <a:pt x="63700" y="6348"/>
                    <a:pt x="72643" y="5873"/>
                  </a:cubicBezTo>
                  <a:cubicBezTo>
                    <a:pt x="75212" y="5873"/>
                    <a:pt x="78161" y="6253"/>
                    <a:pt x="80730" y="7109"/>
                  </a:cubicBezTo>
                  <a:cubicBezTo>
                    <a:pt x="85011" y="8346"/>
                    <a:pt x="85392" y="13008"/>
                    <a:pt x="81586" y="15196"/>
                  </a:cubicBezTo>
                  <a:cubicBezTo>
                    <a:pt x="79493" y="16909"/>
                    <a:pt x="76925" y="18145"/>
                    <a:pt x="74831" y="19477"/>
                  </a:cubicBezTo>
                  <a:cubicBezTo>
                    <a:pt x="70170" y="22427"/>
                    <a:pt x="65508" y="24995"/>
                    <a:pt x="61227" y="28801"/>
                  </a:cubicBezTo>
                  <a:cubicBezTo>
                    <a:pt x="50666" y="38124"/>
                    <a:pt x="48098" y="54678"/>
                    <a:pt x="53996" y="67807"/>
                  </a:cubicBezTo>
                  <a:cubicBezTo>
                    <a:pt x="58277" y="75894"/>
                    <a:pt x="64176" y="82268"/>
                    <a:pt x="70074" y="88642"/>
                  </a:cubicBezTo>
                  <a:cubicBezTo>
                    <a:pt x="74736" y="94541"/>
                    <a:pt x="79017" y="100535"/>
                    <a:pt x="81491" y="107765"/>
                  </a:cubicBezTo>
                  <a:cubicBezTo>
                    <a:pt x="83584" y="114996"/>
                    <a:pt x="82728" y="122226"/>
                    <a:pt x="78922" y="128981"/>
                  </a:cubicBezTo>
                  <a:cubicBezTo>
                    <a:pt x="75973" y="134118"/>
                    <a:pt x="72548" y="139636"/>
                    <a:pt x="69599" y="144679"/>
                  </a:cubicBezTo>
                  <a:cubicBezTo>
                    <a:pt x="63225" y="155334"/>
                    <a:pt x="60275" y="165894"/>
                    <a:pt x="64081" y="177787"/>
                  </a:cubicBezTo>
                  <a:cubicBezTo>
                    <a:pt x="65317" y="181592"/>
                    <a:pt x="66649" y="185017"/>
                    <a:pt x="69123" y="188442"/>
                  </a:cubicBezTo>
                  <a:cubicBezTo>
                    <a:pt x="84345" y="144298"/>
                    <a:pt x="99663" y="101010"/>
                    <a:pt x="115360" y="56866"/>
                  </a:cubicBezTo>
                  <a:cubicBezTo>
                    <a:pt x="112791" y="59816"/>
                    <a:pt x="110698" y="62384"/>
                    <a:pt x="108605" y="64477"/>
                  </a:cubicBezTo>
                  <a:cubicBezTo>
                    <a:pt x="103563" y="70376"/>
                    <a:pt x="98426" y="75894"/>
                    <a:pt x="93764" y="81412"/>
                  </a:cubicBezTo>
                  <a:cubicBezTo>
                    <a:pt x="89483" y="86074"/>
                    <a:pt x="85677" y="90355"/>
                    <a:pt x="81871" y="95017"/>
                  </a:cubicBezTo>
                  <a:cubicBezTo>
                    <a:pt x="80159" y="96729"/>
                    <a:pt x="79779" y="96729"/>
                    <a:pt x="78066" y="95017"/>
                  </a:cubicBezTo>
                  <a:cubicBezTo>
                    <a:pt x="75497" y="92067"/>
                    <a:pt x="73024" y="89499"/>
                    <a:pt x="70455" y="86930"/>
                  </a:cubicBezTo>
                  <a:cubicBezTo>
                    <a:pt x="64557" y="81031"/>
                    <a:pt x="60275" y="74181"/>
                    <a:pt x="59419" y="65714"/>
                  </a:cubicBezTo>
                  <a:cubicBezTo>
                    <a:pt x="58563" y="59816"/>
                    <a:pt x="58182" y="54298"/>
                    <a:pt x="59039" y="48304"/>
                  </a:cubicBezTo>
                  <a:cubicBezTo>
                    <a:pt x="60275" y="38980"/>
                    <a:pt x="65793" y="32606"/>
                    <a:pt x="73024" y="27088"/>
                  </a:cubicBezTo>
                  <a:cubicBezTo>
                    <a:pt x="76829" y="24139"/>
                    <a:pt x="81111" y="21190"/>
                    <a:pt x="84440" y="17765"/>
                  </a:cubicBezTo>
                  <a:cubicBezTo>
                    <a:pt x="89483" y="12627"/>
                    <a:pt x="88722" y="6348"/>
                    <a:pt x="82347" y="3304"/>
                  </a:cubicBezTo>
                  <a:cubicBezTo>
                    <a:pt x="74260" y="-502"/>
                    <a:pt x="65413" y="-502"/>
                    <a:pt x="56945" y="735"/>
                  </a:cubicBezTo>
                  <a:cubicBezTo>
                    <a:pt x="45529" y="1972"/>
                    <a:pt x="35730" y="7490"/>
                    <a:pt x="27643" y="16052"/>
                  </a:cubicBezTo>
                  <a:cubicBezTo>
                    <a:pt x="19176" y="25852"/>
                    <a:pt x="16227" y="36887"/>
                    <a:pt x="17082" y="49541"/>
                  </a:cubicBezTo>
                  <a:cubicBezTo>
                    <a:pt x="17939" y="57627"/>
                    <a:pt x="20032" y="65239"/>
                    <a:pt x="22125" y="72849"/>
                  </a:cubicBezTo>
                  <a:cubicBezTo>
                    <a:pt x="24694" y="80080"/>
                    <a:pt x="26406" y="87310"/>
                    <a:pt x="25931" y="95302"/>
                  </a:cubicBezTo>
                  <a:cubicBezTo>
                    <a:pt x="25550" y="103769"/>
                    <a:pt x="22505" y="111000"/>
                    <a:pt x="17463" y="117755"/>
                  </a:cubicBezTo>
                  <a:cubicBezTo>
                    <a:pt x="16607" y="118991"/>
                    <a:pt x="16227" y="118991"/>
                    <a:pt x="15370" y="117755"/>
                  </a:cubicBezTo>
                  <a:cubicBezTo>
                    <a:pt x="13658" y="114805"/>
                    <a:pt x="11565" y="111856"/>
                    <a:pt x="9472" y="108812"/>
                  </a:cubicBezTo>
                  <a:cubicBezTo>
                    <a:pt x="6903" y="104530"/>
                    <a:pt x="4430" y="100725"/>
                    <a:pt x="1861" y="96539"/>
                  </a:cubicBezTo>
                  <a:cubicBezTo>
                    <a:pt x="2241" y="98632"/>
                    <a:pt x="3098" y="100820"/>
                    <a:pt x="3573" y="102913"/>
                  </a:cubicBezTo>
                  <a:cubicBezTo>
                    <a:pt x="6522" y="109668"/>
                    <a:pt x="9091" y="116518"/>
                    <a:pt x="11660" y="123748"/>
                  </a:cubicBezTo>
                  <a:cubicBezTo>
                    <a:pt x="12516" y="124985"/>
                    <a:pt x="12516" y="125841"/>
                    <a:pt x="11279" y="127173"/>
                  </a:cubicBezTo>
                  <a:cubicBezTo>
                    <a:pt x="10042" y="129266"/>
                    <a:pt x="8710" y="130979"/>
                    <a:pt x="7854" y="133072"/>
                  </a:cubicBezTo>
                  <a:lnTo>
                    <a:pt x="7854" y="133072"/>
                  </a:lnTo>
                  <a:close/>
                  <a:moveTo>
                    <a:pt x="15561" y="135831"/>
                  </a:moveTo>
                  <a:cubicBezTo>
                    <a:pt x="21459" y="127744"/>
                    <a:pt x="27453" y="120133"/>
                    <a:pt x="33351" y="112046"/>
                  </a:cubicBezTo>
                  <a:cubicBezTo>
                    <a:pt x="38394" y="104816"/>
                    <a:pt x="41438" y="96729"/>
                    <a:pt x="40962" y="87881"/>
                  </a:cubicBezTo>
                  <a:lnTo>
                    <a:pt x="40962" y="86169"/>
                  </a:lnTo>
                  <a:cubicBezTo>
                    <a:pt x="43056" y="89118"/>
                    <a:pt x="43531" y="92543"/>
                    <a:pt x="43531" y="95968"/>
                  </a:cubicBezTo>
                  <a:cubicBezTo>
                    <a:pt x="44768" y="107385"/>
                    <a:pt x="41438" y="117184"/>
                    <a:pt x="34208" y="126127"/>
                  </a:cubicBezTo>
                  <a:cubicBezTo>
                    <a:pt x="30782" y="130408"/>
                    <a:pt x="26977" y="134594"/>
                    <a:pt x="23647" y="138399"/>
                  </a:cubicBezTo>
                  <a:cubicBezTo>
                    <a:pt x="18985" y="143537"/>
                    <a:pt x="13848" y="148579"/>
                    <a:pt x="10899" y="154478"/>
                  </a:cubicBezTo>
                  <a:cubicBezTo>
                    <a:pt x="9662" y="157046"/>
                    <a:pt x="8806" y="159615"/>
                    <a:pt x="7950" y="162089"/>
                  </a:cubicBezTo>
                  <a:cubicBezTo>
                    <a:pt x="7950" y="162469"/>
                    <a:pt x="7569" y="162945"/>
                    <a:pt x="7569" y="163801"/>
                  </a:cubicBezTo>
                  <a:lnTo>
                    <a:pt x="6713" y="163801"/>
                  </a:lnTo>
                  <a:lnTo>
                    <a:pt x="6713" y="160852"/>
                  </a:lnTo>
                  <a:cubicBezTo>
                    <a:pt x="7093" y="151528"/>
                    <a:pt x="10518" y="143442"/>
                    <a:pt x="15656" y="135831"/>
                  </a:cubicBezTo>
                  <a:lnTo>
                    <a:pt x="15656" y="135831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53" name="Google Shape;3453;p54"/>
            <p:cNvSpPr/>
            <p:nvPr/>
          </p:nvSpPr>
          <p:spPr>
            <a:xfrm>
              <a:off x="-12920488" y="781331"/>
              <a:ext cx="181959" cy="155395"/>
            </a:xfrm>
            <a:custGeom>
              <a:avLst/>
              <a:gdLst/>
              <a:ahLst/>
              <a:cxnLst/>
              <a:rect l="l" t="t" r="r" b="b"/>
              <a:pathLst>
                <a:path w="181959" h="155395" extrusionOk="0">
                  <a:moveTo>
                    <a:pt x="65170" y="64729"/>
                  </a:moveTo>
                  <a:cubicBezTo>
                    <a:pt x="59176" y="66441"/>
                    <a:pt x="53278" y="67678"/>
                    <a:pt x="47284" y="69391"/>
                  </a:cubicBezTo>
                  <a:cubicBezTo>
                    <a:pt x="40053" y="71484"/>
                    <a:pt x="32823" y="74433"/>
                    <a:pt x="27685" y="80332"/>
                  </a:cubicBezTo>
                  <a:cubicBezTo>
                    <a:pt x="23880" y="84518"/>
                    <a:pt x="20835" y="89179"/>
                    <a:pt x="17886" y="93746"/>
                  </a:cubicBezTo>
                  <a:cubicBezTo>
                    <a:pt x="14081" y="99645"/>
                    <a:pt x="10655" y="105543"/>
                    <a:pt x="4662" y="109729"/>
                  </a:cubicBezTo>
                  <a:cubicBezTo>
                    <a:pt x="3425" y="110966"/>
                    <a:pt x="1712" y="112203"/>
                    <a:pt x="0" y="113535"/>
                  </a:cubicBezTo>
                  <a:cubicBezTo>
                    <a:pt x="5518" y="115628"/>
                    <a:pt x="10180" y="115628"/>
                    <a:pt x="14937" y="111822"/>
                  </a:cubicBezTo>
                  <a:cubicBezTo>
                    <a:pt x="17506" y="110110"/>
                    <a:pt x="19598" y="107636"/>
                    <a:pt x="21787" y="105067"/>
                  </a:cubicBezTo>
                  <a:cubicBezTo>
                    <a:pt x="25592" y="100406"/>
                    <a:pt x="29398" y="95363"/>
                    <a:pt x="34535" y="91653"/>
                  </a:cubicBezTo>
                  <a:cubicBezTo>
                    <a:pt x="41385" y="86611"/>
                    <a:pt x="48996" y="84898"/>
                    <a:pt x="57083" y="87847"/>
                  </a:cubicBezTo>
                  <a:cubicBezTo>
                    <a:pt x="60508" y="89084"/>
                    <a:pt x="64313" y="90321"/>
                    <a:pt x="67738" y="92034"/>
                  </a:cubicBezTo>
                  <a:cubicBezTo>
                    <a:pt x="72876" y="93746"/>
                    <a:pt x="77918" y="94127"/>
                    <a:pt x="83056" y="93746"/>
                  </a:cubicBezTo>
                  <a:cubicBezTo>
                    <a:pt x="94948" y="91653"/>
                    <a:pt x="100942" y="84518"/>
                    <a:pt x="104366" y="73957"/>
                  </a:cubicBezTo>
                  <a:cubicBezTo>
                    <a:pt x="107316" y="63873"/>
                    <a:pt x="108648" y="53408"/>
                    <a:pt x="109885" y="42847"/>
                  </a:cubicBezTo>
                  <a:cubicBezTo>
                    <a:pt x="111597" y="31526"/>
                    <a:pt x="115402" y="21441"/>
                    <a:pt x="124345" y="13830"/>
                  </a:cubicBezTo>
                  <a:cubicBezTo>
                    <a:pt x="130719" y="8407"/>
                    <a:pt x="137950" y="4982"/>
                    <a:pt x="146512" y="4982"/>
                  </a:cubicBezTo>
                  <a:cubicBezTo>
                    <a:pt x="159737" y="4982"/>
                    <a:pt x="169060" y="14686"/>
                    <a:pt x="174578" y="24295"/>
                  </a:cubicBezTo>
                  <a:cubicBezTo>
                    <a:pt x="174959" y="24676"/>
                    <a:pt x="174959" y="25532"/>
                    <a:pt x="174959" y="26008"/>
                  </a:cubicBezTo>
                  <a:cubicBezTo>
                    <a:pt x="174103" y="25627"/>
                    <a:pt x="173246" y="25152"/>
                    <a:pt x="172866" y="24771"/>
                  </a:cubicBezTo>
                  <a:cubicBezTo>
                    <a:pt x="168585" y="21441"/>
                    <a:pt x="164398" y="18873"/>
                    <a:pt x="159642" y="16779"/>
                  </a:cubicBezTo>
                  <a:cubicBezTo>
                    <a:pt x="150318" y="12118"/>
                    <a:pt x="141375" y="13450"/>
                    <a:pt x="134525" y="19729"/>
                  </a:cubicBezTo>
                  <a:cubicBezTo>
                    <a:pt x="131100" y="22678"/>
                    <a:pt x="128531" y="26484"/>
                    <a:pt x="126439" y="31050"/>
                  </a:cubicBezTo>
                  <a:cubicBezTo>
                    <a:pt x="127294" y="30670"/>
                    <a:pt x="127675" y="30670"/>
                    <a:pt x="128151" y="30194"/>
                  </a:cubicBezTo>
                  <a:cubicBezTo>
                    <a:pt x="132813" y="27245"/>
                    <a:pt x="137474" y="25152"/>
                    <a:pt x="142611" y="24295"/>
                  </a:cubicBezTo>
                  <a:cubicBezTo>
                    <a:pt x="146037" y="23915"/>
                    <a:pt x="149462" y="23439"/>
                    <a:pt x="151935" y="26388"/>
                  </a:cubicBezTo>
                  <a:cubicBezTo>
                    <a:pt x="154028" y="28481"/>
                    <a:pt x="153648" y="30194"/>
                    <a:pt x="150699" y="31431"/>
                  </a:cubicBezTo>
                  <a:cubicBezTo>
                    <a:pt x="146037" y="32667"/>
                    <a:pt x="141756" y="35236"/>
                    <a:pt x="138806" y="38947"/>
                  </a:cubicBezTo>
                  <a:cubicBezTo>
                    <a:pt x="132813" y="46462"/>
                    <a:pt x="131195" y="54930"/>
                    <a:pt x="130339" y="63778"/>
                  </a:cubicBezTo>
                  <a:cubicBezTo>
                    <a:pt x="129959" y="70532"/>
                    <a:pt x="129483" y="77668"/>
                    <a:pt x="128627" y="84327"/>
                  </a:cubicBezTo>
                  <a:cubicBezTo>
                    <a:pt x="126914" y="96124"/>
                    <a:pt x="122633" y="106970"/>
                    <a:pt x="112453" y="114581"/>
                  </a:cubicBezTo>
                  <a:cubicBezTo>
                    <a:pt x="106935" y="119243"/>
                    <a:pt x="100942" y="123429"/>
                    <a:pt x="93711" y="125522"/>
                  </a:cubicBezTo>
                  <a:cubicBezTo>
                    <a:pt x="86861" y="127996"/>
                    <a:pt x="79630" y="130184"/>
                    <a:pt x="72876" y="132277"/>
                  </a:cubicBezTo>
                  <a:cubicBezTo>
                    <a:pt x="64408" y="134750"/>
                    <a:pt x="55846" y="137700"/>
                    <a:pt x="49091" y="143218"/>
                  </a:cubicBezTo>
                  <a:cubicBezTo>
                    <a:pt x="44810" y="146167"/>
                    <a:pt x="41481" y="149972"/>
                    <a:pt x="39292" y="155395"/>
                  </a:cubicBezTo>
                  <a:cubicBezTo>
                    <a:pt x="82675" y="136082"/>
                    <a:pt x="126058" y="116769"/>
                    <a:pt x="169440" y="97456"/>
                  </a:cubicBezTo>
                  <a:lnTo>
                    <a:pt x="169060" y="97076"/>
                  </a:lnTo>
                  <a:lnTo>
                    <a:pt x="132908" y="97076"/>
                  </a:lnTo>
                  <a:cubicBezTo>
                    <a:pt x="131195" y="97076"/>
                    <a:pt x="130814" y="96695"/>
                    <a:pt x="131195" y="94983"/>
                  </a:cubicBezTo>
                  <a:cubicBezTo>
                    <a:pt x="131576" y="88228"/>
                    <a:pt x="132432" y="81949"/>
                    <a:pt x="132908" y="75670"/>
                  </a:cubicBezTo>
                  <a:cubicBezTo>
                    <a:pt x="133288" y="67298"/>
                    <a:pt x="133764" y="59306"/>
                    <a:pt x="136333" y="51695"/>
                  </a:cubicBezTo>
                  <a:cubicBezTo>
                    <a:pt x="139282" y="41230"/>
                    <a:pt x="146132" y="34475"/>
                    <a:pt x="157168" y="32382"/>
                  </a:cubicBezTo>
                  <a:cubicBezTo>
                    <a:pt x="164779" y="31145"/>
                    <a:pt x="172105" y="31526"/>
                    <a:pt x="179335" y="32382"/>
                  </a:cubicBezTo>
                  <a:cubicBezTo>
                    <a:pt x="181048" y="32763"/>
                    <a:pt x="181428" y="32382"/>
                    <a:pt x="181903" y="31145"/>
                  </a:cubicBezTo>
                  <a:cubicBezTo>
                    <a:pt x="182284" y="27340"/>
                    <a:pt x="180667" y="24010"/>
                    <a:pt x="178954" y="20680"/>
                  </a:cubicBezTo>
                  <a:cubicBezTo>
                    <a:pt x="175149" y="14782"/>
                    <a:pt x="170487" y="10215"/>
                    <a:pt x="164494" y="6410"/>
                  </a:cubicBezTo>
                  <a:cubicBezTo>
                    <a:pt x="151745" y="-1106"/>
                    <a:pt x="138140" y="-2438"/>
                    <a:pt x="124536" y="4697"/>
                  </a:cubicBezTo>
                  <a:cubicBezTo>
                    <a:pt x="116925" y="8503"/>
                    <a:pt x="110455" y="14401"/>
                    <a:pt x="104556" y="21536"/>
                  </a:cubicBezTo>
                  <a:cubicBezTo>
                    <a:pt x="103700" y="22773"/>
                    <a:pt x="102464" y="24010"/>
                    <a:pt x="101607" y="25342"/>
                  </a:cubicBezTo>
                  <a:cubicBezTo>
                    <a:pt x="101607" y="25342"/>
                    <a:pt x="101322" y="25215"/>
                    <a:pt x="100751" y="24961"/>
                  </a:cubicBezTo>
                  <a:cubicBezTo>
                    <a:pt x="99895" y="21631"/>
                    <a:pt x="98658" y="17826"/>
                    <a:pt x="97802" y="13640"/>
                  </a:cubicBezTo>
                  <a:cubicBezTo>
                    <a:pt x="97421" y="14877"/>
                    <a:pt x="97421" y="15352"/>
                    <a:pt x="96945" y="16114"/>
                  </a:cubicBezTo>
                  <a:cubicBezTo>
                    <a:pt x="96090" y="24486"/>
                    <a:pt x="93996" y="32953"/>
                    <a:pt x="90571" y="40944"/>
                  </a:cubicBezTo>
                  <a:cubicBezTo>
                    <a:pt x="85910" y="52742"/>
                    <a:pt x="77823" y="61114"/>
                    <a:pt x="65455" y="64919"/>
                  </a:cubicBezTo>
                  <a:lnTo>
                    <a:pt x="65455" y="64919"/>
                  </a:lnTo>
                  <a:close/>
                  <a:moveTo>
                    <a:pt x="97897" y="45035"/>
                  </a:moveTo>
                  <a:cubicBezTo>
                    <a:pt x="97897" y="45035"/>
                    <a:pt x="98753" y="46272"/>
                    <a:pt x="99134" y="46748"/>
                  </a:cubicBezTo>
                  <a:cubicBezTo>
                    <a:pt x="100371" y="50934"/>
                    <a:pt x="99134" y="54740"/>
                    <a:pt x="97421" y="58545"/>
                  </a:cubicBezTo>
                  <a:cubicBezTo>
                    <a:pt x="94853" y="65300"/>
                    <a:pt x="90571" y="70723"/>
                    <a:pt x="86385" y="75765"/>
                  </a:cubicBezTo>
                  <a:cubicBezTo>
                    <a:pt x="85529" y="76621"/>
                    <a:pt x="85148" y="77002"/>
                    <a:pt x="84673" y="77477"/>
                  </a:cubicBezTo>
                  <a:cubicBezTo>
                    <a:pt x="88098" y="79951"/>
                    <a:pt x="88479" y="81664"/>
                    <a:pt x="87622" y="84993"/>
                  </a:cubicBezTo>
                  <a:cubicBezTo>
                    <a:pt x="86766" y="87467"/>
                    <a:pt x="83341" y="89655"/>
                    <a:pt x="79536" y="90036"/>
                  </a:cubicBezTo>
                  <a:cubicBezTo>
                    <a:pt x="74398" y="90416"/>
                    <a:pt x="69736" y="88799"/>
                    <a:pt x="64599" y="86706"/>
                  </a:cubicBezTo>
                  <a:cubicBezTo>
                    <a:pt x="60793" y="85469"/>
                    <a:pt x="56987" y="84232"/>
                    <a:pt x="52707" y="83376"/>
                  </a:cubicBezTo>
                  <a:cubicBezTo>
                    <a:pt x="50994" y="82995"/>
                    <a:pt x="48901" y="82995"/>
                    <a:pt x="46713" y="82995"/>
                  </a:cubicBezTo>
                  <a:cubicBezTo>
                    <a:pt x="45856" y="83376"/>
                    <a:pt x="45001" y="83376"/>
                    <a:pt x="44620" y="83376"/>
                  </a:cubicBezTo>
                  <a:cubicBezTo>
                    <a:pt x="44620" y="81283"/>
                    <a:pt x="45856" y="80902"/>
                    <a:pt x="47189" y="80902"/>
                  </a:cubicBezTo>
                  <a:cubicBezTo>
                    <a:pt x="51470" y="79190"/>
                    <a:pt x="55656" y="77953"/>
                    <a:pt x="59937" y="76716"/>
                  </a:cubicBezTo>
                  <a:cubicBezTo>
                    <a:pt x="69261" y="73386"/>
                    <a:pt x="77823" y="68725"/>
                    <a:pt x="84578" y="61970"/>
                  </a:cubicBezTo>
                  <a:cubicBezTo>
                    <a:pt x="89239" y="57784"/>
                    <a:pt x="93045" y="52266"/>
                    <a:pt x="96470" y="46462"/>
                  </a:cubicBezTo>
                  <a:cubicBezTo>
                    <a:pt x="96470" y="46082"/>
                    <a:pt x="97326" y="45606"/>
                    <a:pt x="97707" y="45226"/>
                  </a:cubicBezTo>
                  <a:lnTo>
                    <a:pt x="97707" y="45226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54" name="Google Shape;3454;p54"/>
            <p:cNvSpPr/>
            <p:nvPr/>
          </p:nvSpPr>
          <p:spPr>
            <a:xfrm>
              <a:off x="-12989843" y="697933"/>
              <a:ext cx="161353" cy="186752"/>
            </a:xfrm>
            <a:custGeom>
              <a:avLst/>
              <a:gdLst/>
              <a:ahLst/>
              <a:cxnLst/>
              <a:rect l="l" t="t" r="r" b="b"/>
              <a:pathLst>
                <a:path w="161353" h="186752" extrusionOk="0">
                  <a:moveTo>
                    <a:pt x="37389" y="100938"/>
                  </a:moveTo>
                  <a:cubicBezTo>
                    <a:pt x="36533" y="107693"/>
                    <a:pt x="35677" y="114924"/>
                    <a:pt x="34820" y="122154"/>
                  </a:cubicBezTo>
                  <a:cubicBezTo>
                    <a:pt x="33583" y="131097"/>
                    <a:pt x="30159" y="138708"/>
                    <a:pt x="23784" y="144702"/>
                  </a:cubicBezTo>
                  <a:cubicBezTo>
                    <a:pt x="18647" y="149839"/>
                    <a:pt x="12749" y="154025"/>
                    <a:pt x="7611" y="159163"/>
                  </a:cubicBezTo>
                  <a:cubicBezTo>
                    <a:pt x="4662" y="161732"/>
                    <a:pt x="2474" y="164681"/>
                    <a:pt x="0" y="167250"/>
                  </a:cubicBezTo>
                  <a:cubicBezTo>
                    <a:pt x="0" y="167250"/>
                    <a:pt x="127" y="167535"/>
                    <a:pt x="380" y="168106"/>
                  </a:cubicBezTo>
                  <a:cubicBezTo>
                    <a:pt x="11036" y="166393"/>
                    <a:pt x="21216" y="162588"/>
                    <a:pt x="29683" y="156214"/>
                  </a:cubicBezTo>
                  <a:cubicBezTo>
                    <a:pt x="36438" y="151076"/>
                    <a:pt x="41575" y="145177"/>
                    <a:pt x="42812" y="136235"/>
                  </a:cubicBezTo>
                  <a:cubicBezTo>
                    <a:pt x="44049" y="127767"/>
                    <a:pt x="44905" y="118824"/>
                    <a:pt x="46237" y="110262"/>
                  </a:cubicBezTo>
                  <a:cubicBezTo>
                    <a:pt x="47474" y="101319"/>
                    <a:pt x="49662" y="92376"/>
                    <a:pt x="54324" y="84765"/>
                  </a:cubicBezTo>
                  <a:cubicBezTo>
                    <a:pt x="57273" y="79628"/>
                    <a:pt x="61078" y="75822"/>
                    <a:pt x="66216" y="73253"/>
                  </a:cubicBezTo>
                  <a:cubicBezTo>
                    <a:pt x="72590" y="70304"/>
                    <a:pt x="78964" y="67735"/>
                    <a:pt x="85719" y="64786"/>
                  </a:cubicBezTo>
                  <a:cubicBezTo>
                    <a:pt x="93330" y="61361"/>
                    <a:pt x="100561" y="57175"/>
                    <a:pt x="106554" y="51181"/>
                  </a:cubicBezTo>
                  <a:cubicBezTo>
                    <a:pt x="114165" y="43570"/>
                    <a:pt x="115497" y="33771"/>
                    <a:pt x="110836" y="23972"/>
                  </a:cubicBezTo>
                  <a:cubicBezTo>
                    <a:pt x="107887" y="17598"/>
                    <a:pt x="103605" y="12080"/>
                    <a:pt x="98944" y="6942"/>
                  </a:cubicBezTo>
                  <a:cubicBezTo>
                    <a:pt x="98087" y="6562"/>
                    <a:pt x="97707" y="5706"/>
                    <a:pt x="97231" y="4849"/>
                  </a:cubicBezTo>
                  <a:cubicBezTo>
                    <a:pt x="98087" y="4469"/>
                    <a:pt x="98467" y="4469"/>
                    <a:pt x="98944" y="4849"/>
                  </a:cubicBezTo>
                  <a:cubicBezTo>
                    <a:pt x="104081" y="6562"/>
                    <a:pt x="108742" y="8274"/>
                    <a:pt x="113404" y="10843"/>
                  </a:cubicBezTo>
                  <a:cubicBezTo>
                    <a:pt x="121015" y="15124"/>
                    <a:pt x="126533" y="21498"/>
                    <a:pt x="129102" y="29966"/>
                  </a:cubicBezTo>
                  <a:cubicBezTo>
                    <a:pt x="131671" y="38909"/>
                    <a:pt x="131195" y="47852"/>
                    <a:pt x="129482" y="56319"/>
                  </a:cubicBezTo>
                  <a:cubicBezTo>
                    <a:pt x="127770" y="63930"/>
                    <a:pt x="125677" y="71636"/>
                    <a:pt x="122252" y="78391"/>
                  </a:cubicBezTo>
                  <a:cubicBezTo>
                    <a:pt x="119684" y="83528"/>
                    <a:pt x="117115" y="88571"/>
                    <a:pt x="113309" y="92852"/>
                  </a:cubicBezTo>
                  <a:cubicBezTo>
                    <a:pt x="109028" y="97514"/>
                    <a:pt x="104366" y="102651"/>
                    <a:pt x="100180" y="107693"/>
                  </a:cubicBezTo>
                  <a:cubicBezTo>
                    <a:pt x="93425" y="116636"/>
                    <a:pt x="89144" y="126816"/>
                    <a:pt x="88764" y="138708"/>
                  </a:cubicBezTo>
                  <a:cubicBezTo>
                    <a:pt x="88383" y="142133"/>
                    <a:pt x="88383" y="145463"/>
                    <a:pt x="87527" y="148507"/>
                  </a:cubicBezTo>
                  <a:cubicBezTo>
                    <a:pt x="86290" y="154882"/>
                    <a:pt x="83721" y="160875"/>
                    <a:pt x="80296" y="165918"/>
                  </a:cubicBezTo>
                  <a:cubicBezTo>
                    <a:pt x="76015" y="173148"/>
                    <a:pt x="70497" y="179522"/>
                    <a:pt x="62886" y="183803"/>
                  </a:cubicBezTo>
                  <a:cubicBezTo>
                    <a:pt x="61649" y="184660"/>
                    <a:pt x="60318" y="185516"/>
                    <a:pt x="58605" y="186372"/>
                  </a:cubicBezTo>
                  <a:cubicBezTo>
                    <a:pt x="58986" y="186372"/>
                    <a:pt x="58986" y="186753"/>
                    <a:pt x="58986" y="186753"/>
                  </a:cubicBezTo>
                  <a:cubicBezTo>
                    <a:pt x="61554" y="186372"/>
                    <a:pt x="64123" y="185896"/>
                    <a:pt x="66216" y="185040"/>
                  </a:cubicBezTo>
                  <a:cubicBezTo>
                    <a:pt x="74303" y="180759"/>
                    <a:pt x="80201" y="174385"/>
                    <a:pt x="85338" y="167154"/>
                  </a:cubicBezTo>
                  <a:cubicBezTo>
                    <a:pt x="90001" y="161636"/>
                    <a:pt x="93806" y="156118"/>
                    <a:pt x="98087" y="150600"/>
                  </a:cubicBezTo>
                  <a:cubicBezTo>
                    <a:pt x="110360" y="134903"/>
                    <a:pt x="122252" y="119110"/>
                    <a:pt x="134620" y="103412"/>
                  </a:cubicBezTo>
                  <a:cubicBezTo>
                    <a:pt x="142707" y="93232"/>
                    <a:pt x="150318" y="83053"/>
                    <a:pt x="158405" y="72778"/>
                  </a:cubicBezTo>
                  <a:cubicBezTo>
                    <a:pt x="159261" y="71541"/>
                    <a:pt x="160117" y="69828"/>
                    <a:pt x="161354" y="68496"/>
                  </a:cubicBezTo>
                  <a:lnTo>
                    <a:pt x="160973" y="68496"/>
                  </a:lnTo>
                  <a:cubicBezTo>
                    <a:pt x="148700" y="74490"/>
                    <a:pt x="135952" y="80864"/>
                    <a:pt x="123584" y="87239"/>
                  </a:cubicBezTo>
                  <a:lnTo>
                    <a:pt x="123204" y="86858"/>
                  </a:lnTo>
                  <a:cubicBezTo>
                    <a:pt x="123584" y="86002"/>
                    <a:pt x="124059" y="85621"/>
                    <a:pt x="124059" y="84765"/>
                  </a:cubicBezTo>
                  <a:cubicBezTo>
                    <a:pt x="125296" y="83528"/>
                    <a:pt x="126153" y="81816"/>
                    <a:pt x="127009" y="80103"/>
                  </a:cubicBezTo>
                  <a:cubicBezTo>
                    <a:pt x="133383" y="66879"/>
                    <a:pt x="135096" y="52894"/>
                    <a:pt x="133383" y="38909"/>
                  </a:cubicBezTo>
                  <a:cubicBezTo>
                    <a:pt x="132147" y="24067"/>
                    <a:pt x="124916" y="12080"/>
                    <a:pt x="111311" y="4469"/>
                  </a:cubicBezTo>
                  <a:cubicBezTo>
                    <a:pt x="105793" y="1519"/>
                    <a:pt x="99419" y="-669"/>
                    <a:pt x="92664" y="188"/>
                  </a:cubicBezTo>
                  <a:cubicBezTo>
                    <a:pt x="86766" y="1044"/>
                    <a:pt x="84578" y="5325"/>
                    <a:pt x="87527" y="10367"/>
                  </a:cubicBezTo>
                  <a:cubicBezTo>
                    <a:pt x="87907" y="11223"/>
                    <a:pt x="88764" y="12080"/>
                    <a:pt x="89239" y="12936"/>
                  </a:cubicBezTo>
                  <a:cubicBezTo>
                    <a:pt x="92189" y="16741"/>
                    <a:pt x="95138" y="19691"/>
                    <a:pt x="97707" y="23591"/>
                  </a:cubicBezTo>
                  <a:cubicBezTo>
                    <a:pt x="102368" y="29109"/>
                    <a:pt x="104081" y="35484"/>
                    <a:pt x="102368" y="42714"/>
                  </a:cubicBezTo>
                  <a:cubicBezTo>
                    <a:pt x="101512" y="47852"/>
                    <a:pt x="98087" y="51181"/>
                    <a:pt x="93901" y="54606"/>
                  </a:cubicBezTo>
                  <a:cubicBezTo>
                    <a:pt x="85434" y="60600"/>
                    <a:pt x="75635" y="63930"/>
                    <a:pt x="65930" y="67355"/>
                  </a:cubicBezTo>
                  <a:cubicBezTo>
                    <a:pt x="65075" y="67735"/>
                    <a:pt x="64694" y="67355"/>
                    <a:pt x="64218" y="66499"/>
                  </a:cubicBezTo>
                  <a:cubicBezTo>
                    <a:pt x="63362" y="63074"/>
                    <a:pt x="62125" y="60124"/>
                    <a:pt x="61269" y="56699"/>
                  </a:cubicBezTo>
                  <a:cubicBezTo>
                    <a:pt x="60032" y="52894"/>
                    <a:pt x="58700" y="49088"/>
                    <a:pt x="57844" y="45188"/>
                  </a:cubicBezTo>
                  <a:cubicBezTo>
                    <a:pt x="57463" y="52799"/>
                    <a:pt x="57463" y="60885"/>
                    <a:pt x="57463" y="68592"/>
                  </a:cubicBezTo>
                  <a:cubicBezTo>
                    <a:pt x="57463" y="69828"/>
                    <a:pt x="57463" y="71160"/>
                    <a:pt x="56226" y="71541"/>
                  </a:cubicBezTo>
                  <a:cubicBezTo>
                    <a:pt x="44334" y="77915"/>
                    <a:pt x="39292" y="88095"/>
                    <a:pt x="37580" y="100843"/>
                  </a:cubicBezTo>
                  <a:lnTo>
                    <a:pt x="37580" y="100843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55" name="Google Shape;3455;p54"/>
            <p:cNvSpPr/>
            <p:nvPr/>
          </p:nvSpPr>
          <p:spPr>
            <a:xfrm>
              <a:off x="-12934378" y="981421"/>
              <a:ext cx="164778" cy="94790"/>
            </a:xfrm>
            <a:custGeom>
              <a:avLst/>
              <a:gdLst/>
              <a:ahLst/>
              <a:cxnLst/>
              <a:rect l="l" t="t" r="r" b="b"/>
              <a:pathLst>
                <a:path w="164778" h="94790" extrusionOk="0">
                  <a:moveTo>
                    <a:pt x="3520" y="2684"/>
                  </a:moveTo>
                  <a:cubicBezTo>
                    <a:pt x="16744" y="4777"/>
                    <a:pt x="27780" y="10295"/>
                    <a:pt x="37579" y="19238"/>
                  </a:cubicBezTo>
                  <a:cubicBezTo>
                    <a:pt x="45286" y="26468"/>
                    <a:pt x="51184" y="34555"/>
                    <a:pt x="57178" y="43403"/>
                  </a:cubicBezTo>
                  <a:cubicBezTo>
                    <a:pt x="64408" y="53202"/>
                    <a:pt x="71258" y="62906"/>
                    <a:pt x="78013" y="72705"/>
                  </a:cubicBezTo>
                  <a:cubicBezTo>
                    <a:pt x="82294" y="78604"/>
                    <a:pt x="87336" y="83361"/>
                    <a:pt x="93330" y="87166"/>
                  </a:cubicBezTo>
                  <a:cubicBezTo>
                    <a:pt x="107791" y="96109"/>
                    <a:pt x="122727" y="97822"/>
                    <a:pt x="137569" y="88879"/>
                  </a:cubicBezTo>
                  <a:cubicBezTo>
                    <a:pt x="147368" y="82980"/>
                    <a:pt x="155836" y="76130"/>
                    <a:pt x="164779" y="69375"/>
                  </a:cubicBezTo>
                  <a:cubicBezTo>
                    <a:pt x="164779" y="69375"/>
                    <a:pt x="164493" y="69090"/>
                    <a:pt x="163922" y="68519"/>
                  </a:cubicBezTo>
                  <a:cubicBezTo>
                    <a:pt x="159261" y="71088"/>
                    <a:pt x="154599" y="73657"/>
                    <a:pt x="149842" y="76606"/>
                  </a:cubicBezTo>
                  <a:cubicBezTo>
                    <a:pt x="142136" y="80887"/>
                    <a:pt x="134524" y="85073"/>
                    <a:pt x="125581" y="86405"/>
                  </a:cubicBezTo>
                  <a:cubicBezTo>
                    <a:pt x="119207" y="87642"/>
                    <a:pt x="112833" y="87261"/>
                    <a:pt x="106840" y="83836"/>
                  </a:cubicBezTo>
                  <a:cubicBezTo>
                    <a:pt x="100846" y="80031"/>
                    <a:pt x="95804" y="75369"/>
                    <a:pt x="91523" y="69851"/>
                  </a:cubicBezTo>
                  <a:cubicBezTo>
                    <a:pt x="83816" y="60052"/>
                    <a:pt x="77061" y="49492"/>
                    <a:pt x="69831" y="39692"/>
                  </a:cubicBezTo>
                  <a:cubicBezTo>
                    <a:pt x="63457" y="31225"/>
                    <a:pt x="56607" y="22282"/>
                    <a:pt x="48520" y="15052"/>
                  </a:cubicBezTo>
                  <a:cubicBezTo>
                    <a:pt x="43383" y="10390"/>
                    <a:pt x="37484" y="6109"/>
                    <a:pt x="31110" y="3540"/>
                  </a:cubicBezTo>
                  <a:cubicBezTo>
                    <a:pt x="20930" y="-741"/>
                    <a:pt x="10655" y="-1122"/>
                    <a:pt x="0" y="2303"/>
                  </a:cubicBezTo>
                  <a:cubicBezTo>
                    <a:pt x="1237" y="2303"/>
                    <a:pt x="2568" y="2684"/>
                    <a:pt x="3425" y="2684"/>
                  </a:cubicBezTo>
                  <a:lnTo>
                    <a:pt x="3425" y="2684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56" name="Google Shape;3456;p54"/>
            <p:cNvSpPr/>
            <p:nvPr/>
          </p:nvSpPr>
          <p:spPr>
            <a:xfrm>
              <a:off x="-13157422" y="694030"/>
              <a:ext cx="80785" cy="171652"/>
            </a:xfrm>
            <a:custGeom>
              <a:avLst/>
              <a:gdLst/>
              <a:ahLst/>
              <a:cxnLst/>
              <a:rect l="l" t="t" r="r" b="b"/>
              <a:pathLst>
                <a:path w="80785" h="171652" extrusionOk="0">
                  <a:moveTo>
                    <a:pt x="64164" y="160593"/>
                  </a:moveTo>
                  <a:cubicBezTo>
                    <a:pt x="59978" y="159736"/>
                    <a:pt x="57409" y="157168"/>
                    <a:pt x="54935" y="154218"/>
                  </a:cubicBezTo>
                  <a:cubicBezTo>
                    <a:pt x="51986" y="150793"/>
                    <a:pt x="49037" y="146988"/>
                    <a:pt x="46087" y="143563"/>
                  </a:cubicBezTo>
                  <a:cubicBezTo>
                    <a:pt x="44850" y="141851"/>
                    <a:pt x="43138" y="140994"/>
                    <a:pt x="41426" y="140994"/>
                  </a:cubicBezTo>
                  <a:cubicBezTo>
                    <a:pt x="42282" y="143944"/>
                    <a:pt x="43138" y="147369"/>
                    <a:pt x="43995" y="150413"/>
                  </a:cubicBezTo>
                  <a:cubicBezTo>
                    <a:pt x="44850" y="153362"/>
                    <a:pt x="45231" y="156787"/>
                    <a:pt x="46087" y="159832"/>
                  </a:cubicBezTo>
                  <a:cubicBezTo>
                    <a:pt x="47324" y="163257"/>
                    <a:pt x="49417" y="166206"/>
                    <a:pt x="52842" y="168775"/>
                  </a:cubicBezTo>
                  <a:cubicBezTo>
                    <a:pt x="58265" y="172200"/>
                    <a:pt x="66733" y="173436"/>
                    <a:pt x="74248" y="167538"/>
                  </a:cubicBezTo>
                  <a:cubicBezTo>
                    <a:pt x="80147" y="162400"/>
                    <a:pt x="82620" y="153933"/>
                    <a:pt x="79290" y="146227"/>
                  </a:cubicBezTo>
                  <a:cubicBezTo>
                    <a:pt x="76341" y="139853"/>
                    <a:pt x="70919" y="136428"/>
                    <a:pt x="65020" y="133859"/>
                  </a:cubicBezTo>
                  <a:cubicBezTo>
                    <a:pt x="54079" y="129578"/>
                    <a:pt x="42758" y="125772"/>
                    <a:pt x="31817" y="121491"/>
                  </a:cubicBezTo>
                  <a:cubicBezTo>
                    <a:pt x="27630" y="119778"/>
                    <a:pt x="23825" y="118066"/>
                    <a:pt x="20020" y="115497"/>
                  </a:cubicBezTo>
                  <a:cubicBezTo>
                    <a:pt x="13265" y="110836"/>
                    <a:pt x="9555" y="104366"/>
                    <a:pt x="9555" y="95899"/>
                  </a:cubicBezTo>
                  <a:cubicBezTo>
                    <a:pt x="9555" y="88669"/>
                    <a:pt x="11267" y="82294"/>
                    <a:pt x="13741" y="76301"/>
                  </a:cubicBezTo>
                  <a:cubicBezTo>
                    <a:pt x="17927" y="65169"/>
                    <a:pt x="22969" y="54990"/>
                    <a:pt x="27155" y="44334"/>
                  </a:cubicBezTo>
                  <a:cubicBezTo>
                    <a:pt x="30104" y="36247"/>
                    <a:pt x="32578" y="27685"/>
                    <a:pt x="31341" y="18742"/>
                  </a:cubicBezTo>
                  <a:cubicBezTo>
                    <a:pt x="30485" y="11512"/>
                    <a:pt x="27155" y="5138"/>
                    <a:pt x="22113" y="0"/>
                  </a:cubicBezTo>
                  <a:cubicBezTo>
                    <a:pt x="24206" y="6374"/>
                    <a:pt x="25443" y="12844"/>
                    <a:pt x="25443" y="19218"/>
                  </a:cubicBezTo>
                  <a:cubicBezTo>
                    <a:pt x="25823" y="30729"/>
                    <a:pt x="22493" y="41004"/>
                    <a:pt x="17832" y="51184"/>
                  </a:cubicBezTo>
                  <a:cubicBezTo>
                    <a:pt x="13170" y="60983"/>
                    <a:pt x="7747" y="70402"/>
                    <a:pt x="3561" y="80582"/>
                  </a:cubicBezTo>
                  <a:cubicBezTo>
                    <a:pt x="992" y="86100"/>
                    <a:pt x="-625" y="92093"/>
                    <a:pt x="231" y="98087"/>
                  </a:cubicBezTo>
                  <a:cubicBezTo>
                    <a:pt x="1944" y="108362"/>
                    <a:pt x="7366" y="115593"/>
                    <a:pt x="14978" y="121586"/>
                  </a:cubicBezTo>
                  <a:cubicBezTo>
                    <a:pt x="21256" y="126248"/>
                    <a:pt x="28867" y="128436"/>
                    <a:pt x="36384" y="130529"/>
                  </a:cubicBezTo>
                  <a:cubicBezTo>
                    <a:pt x="44756" y="133098"/>
                    <a:pt x="53223" y="135191"/>
                    <a:pt x="61595" y="137379"/>
                  </a:cubicBezTo>
                  <a:cubicBezTo>
                    <a:pt x="65781" y="139092"/>
                    <a:pt x="69587" y="141184"/>
                    <a:pt x="72916" y="144609"/>
                  </a:cubicBezTo>
                  <a:cubicBezTo>
                    <a:pt x="75865" y="147559"/>
                    <a:pt x="76722" y="152696"/>
                    <a:pt x="74629" y="156597"/>
                  </a:cubicBezTo>
                  <a:cubicBezTo>
                    <a:pt x="72536" y="160022"/>
                    <a:pt x="68350" y="161734"/>
                    <a:pt x="64164" y="160878"/>
                  </a:cubicBezTo>
                  <a:lnTo>
                    <a:pt x="64164" y="160878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57" name="Google Shape;3457;p54"/>
            <p:cNvSpPr/>
            <p:nvPr/>
          </p:nvSpPr>
          <p:spPr>
            <a:xfrm>
              <a:off x="-13208280" y="843016"/>
              <a:ext cx="52040" cy="76910"/>
            </a:xfrm>
            <a:custGeom>
              <a:avLst/>
              <a:gdLst/>
              <a:ahLst/>
              <a:cxnLst/>
              <a:rect l="l" t="t" r="r" b="b"/>
              <a:pathLst>
                <a:path w="52040" h="76910" extrusionOk="0">
                  <a:moveTo>
                    <a:pt x="6755" y="52802"/>
                  </a:moveTo>
                  <a:cubicBezTo>
                    <a:pt x="8848" y="70402"/>
                    <a:pt x="27495" y="81628"/>
                    <a:pt x="43573" y="74969"/>
                  </a:cubicBezTo>
                  <a:cubicBezTo>
                    <a:pt x="46998" y="73256"/>
                    <a:pt x="49947" y="71163"/>
                    <a:pt x="52041" y="68309"/>
                  </a:cubicBezTo>
                  <a:cubicBezTo>
                    <a:pt x="48235" y="67928"/>
                    <a:pt x="44810" y="67453"/>
                    <a:pt x="41481" y="67072"/>
                  </a:cubicBezTo>
                  <a:cubicBezTo>
                    <a:pt x="32632" y="65835"/>
                    <a:pt x="26258" y="61174"/>
                    <a:pt x="22453" y="52802"/>
                  </a:cubicBezTo>
                  <a:cubicBezTo>
                    <a:pt x="20360" y="47759"/>
                    <a:pt x="19504" y="42336"/>
                    <a:pt x="19028" y="36914"/>
                  </a:cubicBezTo>
                  <a:cubicBezTo>
                    <a:pt x="17791" y="30634"/>
                    <a:pt x="16935" y="23975"/>
                    <a:pt x="15603" y="17220"/>
                  </a:cubicBezTo>
                  <a:cubicBezTo>
                    <a:pt x="13890" y="10560"/>
                    <a:pt x="10561" y="5042"/>
                    <a:pt x="3806" y="1712"/>
                  </a:cubicBezTo>
                  <a:cubicBezTo>
                    <a:pt x="2569" y="856"/>
                    <a:pt x="1237" y="476"/>
                    <a:pt x="0" y="0"/>
                  </a:cubicBezTo>
                  <a:cubicBezTo>
                    <a:pt x="0" y="380"/>
                    <a:pt x="381" y="856"/>
                    <a:pt x="381" y="856"/>
                  </a:cubicBezTo>
                  <a:cubicBezTo>
                    <a:pt x="6755" y="5898"/>
                    <a:pt x="10085" y="11702"/>
                    <a:pt x="9704" y="19693"/>
                  </a:cubicBezTo>
                  <a:cubicBezTo>
                    <a:pt x="9324" y="24736"/>
                    <a:pt x="8467" y="29778"/>
                    <a:pt x="7992" y="34725"/>
                  </a:cubicBezTo>
                  <a:cubicBezTo>
                    <a:pt x="7135" y="40624"/>
                    <a:pt x="6279" y="46427"/>
                    <a:pt x="6755" y="52706"/>
                  </a:cubicBezTo>
                  <a:lnTo>
                    <a:pt x="6755" y="52706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58" name="Google Shape;3458;p54"/>
            <p:cNvSpPr/>
            <p:nvPr/>
          </p:nvSpPr>
          <p:spPr>
            <a:xfrm>
              <a:off x="-12953405" y="1120913"/>
              <a:ext cx="88478" cy="131956"/>
            </a:xfrm>
            <a:custGeom>
              <a:avLst/>
              <a:gdLst/>
              <a:ahLst/>
              <a:cxnLst/>
              <a:rect l="l" t="t" r="r" b="b"/>
              <a:pathLst>
                <a:path w="88478" h="131956" extrusionOk="0">
                  <a:moveTo>
                    <a:pt x="88478" y="131861"/>
                  </a:moveTo>
                  <a:cubicBezTo>
                    <a:pt x="87241" y="126724"/>
                    <a:pt x="83816" y="122538"/>
                    <a:pt x="79630" y="119969"/>
                  </a:cubicBezTo>
                  <a:cubicBezTo>
                    <a:pt x="73732" y="116544"/>
                    <a:pt x="67833" y="113595"/>
                    <a:pt x="61935" y="110645"/>
                  </a:cubicBezTo>
                  <a:cubicBezTo>
                    <a:pt x="55655" y="107220"/>
                    <a:pt x="50137" y="102939"/>
                    <a:pt x="45951" y="97040"/>
                  </a:cubicBezTo>
                  <a:cubicBezTo>
                    <a:pt x="41765" y="90666"/>
                    <a:pt x="38340" y="83436"/>
                    <a:pt x="35391" y="75730"/>
                  </a:cubicBezTo>
                  <a:cubicBezTo>
                    <a:pt x="28637" y="57844"/>
                    <a:pt x="21882" y="39958"/>
                    <a:pt x="14746" y="22548"/>
                  </a:cubicBezTo>
                  <a:cubicBezTo>
                    <a:pt x="12177" y="15698"/>
                    <a:pt x="8848" y="9799"/>
                    <a:pt x="4186" y="4281"/>
                  </a:cubicBezTo>
                  <a:cubicBezTo>
                    <a:pt x="2949" y="2569"/>
                    <a:pt x="1237" y="1332"/>
                    <a:pt x="0" y="0"/>
                  </a:cubicBezTo>
                  <a:cubicBezTo>
                    <a:pt x="2568" y="5518"/>
                    <a:pt x="5518" y="10655"/>
                    <a:pt x="7135" y="16173"/>
                  </a:cubicBezTo>
                  <a:cubicBezTo>
                    <a:pt x="10941" y="27685"/>
                    <a:pt x="13890" y="39197"/>
                    <a:pt x="17220" y="50613"/>
                  </a:cubicBezTo>
                  <a:cubicBezTo>
                    <a:pt x="21025" y="64218"/>
                    <a:pt x="24831" y="77823"/>
                    <a:pt x="31966" y="89810"/>
                  </a:cubicBezTo>
                  <a:cubicBezTo>
                    <a:pt x="35772" y="97040"/>
                    <a:pt x="40434" y="103415"/>
                    <a:pt x="47569" y="107220"/>
                  </a:cubicBezTo>
                  <a:cubicBezTo>
                    <a:pt x="53086" y="110645"/>
                    <a:pt x="58985" y="113214"/>
                    <a:pt x="64789" y="116163"/>
                  </a:cubicBezTo>
                  <a:cubicBezTo>
                    <a:pt x="73637" y="119969"/>
                    <a:pt x="82484" y="123869"/>
                    <a:pt x="88383" y="131956"/>
                  </a:cubicBezTo>
                  <a:lnTo>
                    <a:pt x="88383" y="131956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59" name="Google Shape;3459;p54"/>
            <p:cNvSpPr/>
            <p:nvPr/>
          </p:nvSpPr>
          <p:spPr>
            <a:xfrm>
              <a:off x="-12887379" y="865754"/>
              <a:ext cx="80762" cy="60697"/>
            </a:xfrm>
            <a:custGeom>
              <a:avLst/>
              <a:gdLst/>
              <a:ahLst/>
              <a:cxnLst/>
              <a:rect l="l" t="t" r="r" b="b"/>
              <a:pathLst>
                <a:path w="80762" h="60697" extrusionOk="0">
                  <a:moveTo>
                    <a:pt x="19979" y="46142"/>
                  </a:moveTo>
                  <a:cubicBezTo>
                    <a:pt x="27209" y="42717"/>
                    <a:pt x="34915" y="39768"/>
                    <a:pt x="42622" y="36343"/>
                  </a:cubicBezTo>
                  <a:cubicBezTo>
                    <a:pt x="51184" y="32918"/>
                    <a:pt x="60127" y="29493"/>
                    <a:pt x="67833" y="23975"/>
                  </a:cubicBezTo>
                  <a:cubicBezTo>
                    <a:pt x="75920" y="17981"/>
                    <a:pt x="81533" y="10751"/>
                    <a:pt x="80677" y="0"/>
                  </a:cubicBezTo>
                  <a:cubicBezTo>
                    <a:pt x="78108" y="8562"/>
                    <a:pt x="72114" y="14080"/>
                    <a:pt x="64028" y="17125"/>
                  </a:cubicBezTo>
                  <a:cubicBezTo>
                    <a:pt x="57177" y="19694"/>
                    <a:pt x="49947" y="21406"/>
                    <a:pt x="43097" y="23118"/>
                  </a:cubicBezTo>
                  <a:cubicBezTo>
                    <a:pt x="34154" y="25687"/>
                    <a:pt x="25211" y="27400"/>
                    <a:pt x="17029" y="31681"/>
                  </a:cubicBezTo>
                  <a:cubicBezTo>
                    <a:pt x="9323" y="35962"/>
                    <a:pt x="3805" y="41956"/>
                    <a:pt x="1712" y="50518"/>
                  </a:cubicBezTo>
                  <a:cubicBezTo>
                    <a:pt x="856" y="53943"/>
                    <a:pt x="476" y="57368"/>
                    <a:pt x="0" y="60317"/>
                  </a:cubicBezTo>
                  <a:lnTo>
                    <a:pt x="380" y="60698"/>
                  </a:lnTo>
                  <a:cubicBezTo>
                    <a:pt x="5518" y="53848"/>
                    <a:pt x="12368" y="49567"/>
                    <a:pt x="19979" y="46142"/>
                  </a:cubicBezTo>
                  <a:lnTo>
                    <a:pt x="19979" y="46142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60" name="Google Shape;3460;p54"/>
            <p:cNvSpPr/>
            <p:nvPr/>
          </p:nvSpPr>
          <p:spPr>
            <a:xfrm>
              <a:off x="-12962158" y="749305"/>
              <a:ext cx="91903" cy="119778"/>
            </a:xfrm>
            <a:custGeom>
              <a:avLst/>
              <a:gdLst/>
              <a:ahLst/>
              <a:cxnLst/>
              <a:rect l="l" t="t" r="r" b="b"/>
              <a:pathLst>
                <a:path w="91903" h="119778" extrusionOk="0">
                  <a:moveTo>
                    <a:pt x="71830" y="16649"/>
                  </a:moveTo>
                  <a:cubicBezTo>
                    <a:pt x="64694" y="20455"/>
                    <a:pt x="57083" y="23880"/>
                    <a:pt x="49472" y="27685"/>
                  </a:cubicBezTo>
                  <a:cubicBezTo>
                    <a:pt x="44810" y="30254"/>
                    <a:pt x="40624" y="33203"/>
                    <a:pt x="37199" y="37484"/>
                  </a:cubicBezTo>
                  <a:cubicBezTo>
                    <a:pt x="30444" y="46427"/>
                    <a:pt x="27115" y="56702"/>
                    <a:pt x="25783" y="67738"/>
                  </a:cubicBezTo>
                  <a:cubicBezTo>
                    <a:pt x="25402" y="75825"/>
                    <a:pt x="24926" y="83912"/>
                    <a:pt x="24070" y="92474"/>
                  </a:cubicBezTo>
                  <a:cubicBezTo>
                    <a:pt x="23690" y="101036"/>
                    <a:pt x="19884" y="108647"/>
                    <a:pt x="12273" y="113404"/>
                  </a:cubicBezTo>
                  <a:cubicBezTo>
                    <a:pt x="8087" y="115973"/>
                    <a:pt x="3425" y="117686"/>
                    <a:pt x="0" y="119779"/>
                  </a:cubicBezTo>
                  <a:cubicBezTo>
                    <a:pt x="2093" y="119398"/>
                    <a:pt x="5898" y="118922"/>
                    <a:pt x="9229" y="118542"/>
                  </a:cubicBezTo>
                  <a:cubicBezTo>
                    <a:pt x="20645" y="115973"/>
                    <a:pt x="28161" y="109979"/>
                    <a:pt x="30730" y="98087"/>
                  </a:cubicBezTo>
                  <a:cubicBezTo>
                    <a:pt x="31967" y="90857"/>
                    <a:pt x="32442" y="83626"/>
                    <a:pt x="33298" y="76301"/>
                  </a:cubicBezTo>
                  <a:cubicBezTo>
                    <a:pt x="33679" y="71163"/>
                    <a:pt x="34155" y="66026"/>
                    <a:pt x="35011" y="60983"/>
                  </a:cubicBezTo>
                  <a:cubicBezTo>
                    <a:pt x="37960" y="46522"/>
                    <a:pt x="46808" y="36248"/>
                    <a:pt x="58605" y="28541"/>
                  </a:cubicBezTo>
                  <a:cubicBezTo>
                    <a:pt x="64884" y="24736"/>
                    <a:pt x="71639" y="21311"/>
                    <a:pt x="78394" y="17505"/>
                  </a:cubicBezTo>
                  <a:cubicBezTo>
                    <a:pt x="85148" y="13700"/>
                    <a:pt x="89335" y="7706"/>
                    <a:pt x="91903" y="0"/>
                  </a:cubicBezTo>
                  <a:cubicBezTo>
                    <a:pt x="86861" y="7706"/>
                    <a:pt x="79630" y="12749"/>
                    <a:pt x="71639" y="16649"/>
                  </a:cubicBezTo>
                  <a:lnTo>
                    <a:pt x="71639" y="16649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61" name="Google Shape;3461;p54"/>
            <p:cNvSpPr/>
            <p:nvPr/>
          </p:nvSpPr>
          <p:spPr>
            <a:xfrm>
              <a:off x="-13137211" y="892146"/>
              <a:ext cx="86765" cy="32925"/>
            </a:xfrm>
            <a:custGeom>
              <a:avLst/>
              <a:gdLst/>
              <a:ahLst/>
              <a:cxnLst/>
              <a:rect l="l" t="t" r="r" b="b"/>
              <a:pathLst>
                <a:path w="86765" h="32925" extrusionOk="0">
                  <a:moveTo>
                    <a:pt x="86766" y="18227"/>
                  </a:moveTo>
                  <a:cubicBezTo>
                    <a:pt x="86766" y="18227"/>
                    <a:pt x="85909" y="18607"/>
                    <a:pt x="85434" y="19083"/>
                  </a:cubicBezTo>
                  <a:cubicBezTo>
                    <a:pt x="81533" y="22032"/>
                    <a:pt x="77252" y="22889"/>
                    <a:pt x="72115" y="21176"/>
                  </a:cubicBezTo>
                  <a:cubicBezTo>
                    <a:pt x="69546" y="20320"/>
                    <a:pt x="67358" y="19464"/>
                    <a:pt x="64789" y="18227"/>
                  </a:cubicBezTo>
                  <a:cubicBezTo>
                    <a:pt x="59175" y="16134"/>
                    <a:pt x="53182" y="14421"/>
                    <a:pt x="47188" y="16514"/>
                  </a:cubicBezTo>
                  <a:cubicBezTo>
                    <a:pt x="44144" y="17371"/>
                    <a:pt x="41575" y="18607"/>
                    <a:pt x="38626" y="19464"/>
                  </a:cubicBezTo>
                  <a:cubicBezTo>
                    <a:pt x="35581" y="20701"/>
                    <a:pt x="33013" y="21557"/>
                    <a:pt x="30063" y="22413"/>
                  </a:cubicBezTo>
                  <a:cubicBezTo>
                    <a:pt x="25782" y="23650"/>
                    <a:pt x="23214" y="21557"/>
                    <a:pt x="23594" y="17371"/>
                  </a:cubicBezTo>
                  <a:cubicBezTo>
                    <a:pt x="24070" y="15278"/>
                    <a:pt x="24926" y="13089"/>
                    <a:pt x="26163" y="11853"/>
                  </a:cubicBezTo>
                  <a:cubicBezTo>
                    <a:pt x="29588" y="6810"/>
                    <a:pt x="34725" y="4242"/>
                    <a:pt x="39863" y="2149"/>
                  </a:cubicBezTo>
                  <a:cubicBezTo>
                    <a:pt x="42431" y="1292"/>
                    <a:pt x="45000" y="912"/>
                    <a:pt x="47569" y="56"/>
                  </a:cubicBezTo>
                  <a:cubicBezTo>
                    <a:pt x="41956" y="-325"/>
                    <a:pt x="36818" y="1292"/>
                    <a:pt x="32157" y="3481"/>
                  </a:cubicBezTo>
                  <a:cubicBezTo>
                    <a:pt x="23118" y="7286"/>
                    <a:pt x="15888" y="12804"/>
                    <a:pt x="11987" y="22128"/>
                  </a:cubicBezTo>
                  <a:cubicBezTo>
                    <a:pt x="11131" y="23840"/>
                    <a:pt x="10275" y="24696"/>
                    <a:pt x="8562" y="23840"/>
                  </a:cubicBezTo>
                  <a:cubicBezTo>
                    <a:pt x="5518" y="22603"/>
                    <a:pt x="2949" y="21271"/>
                    <a:pt x="0" y="20035"/>
                  </a:cubicBezTo>
                  <a:cubicBezTo>
                    <a:pt x="476" y="21747"/>
                    <a:pt x="856" y="23460"/>
                    <a:pt x="1712" y="25077"/>
                  </a:cubicBezTo>
                  <a:cubicBezTo>
                    <a:pt x="3425" y="30975"/>
                    <a:pt x="9038" y="34400"/>
                    <a:pt x="15032" y="32307"/>
                  </a:cubicBezTo>
                  <a:cubicBezTo>
                    <a:pt x="21501" y="30595"/>
                    <a:pt x="27495" y="28026"/>
                    <a:pt x="33488" y="25077"/>
                  </a:cubicBezTo>
                  <a:cubicBezTo>
                    <a:pt x="40338" y="21652"/>
                    <a:pt x="47188" y="20796"/>
                    <a:pt x="54133" y="24221"/>
                  </a:cubicBezTo>
                  <a:cubicBezTo>
                    <a:pt x="60127" y="26789"/>
                    <a:pt x="66596" y="28882"/>
                    <a:pt x="73066" y="30119"/>
                  </a:cubicBezTo>
                  <a:cubicBezTo>
                    <a:pt x="81628" y="31832"/>
                    <a:pt x="86766" y="26694"/>
                    <a:pt x="86766" y="18227"/>
                  </a:cubicBezTo>
                  <a:lnTo>
                    <a:pt x="86766" y="18227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62" name="Google Shape;3462;p54"/>
            <p:cNvSpPr/>
            <p:nvPr/>
          </p:nvSpPr>
          <p:spPr>
            <a:xfrm>
              <a:off x="-13007539" y="919940"/>
              <a:ext cx="48996" cy="35716"/>
            </a:xfrm>
            <a:custGeom>
              <a:avLst/>
              <a:gdLst/>
              <a:ahLst/>
              <a:cxnLst/>
              <a:rect l="l" t="t" r="r" b="b"/>
              <a:pathLst>
                <a:path w="48996" h="35716" extrusionOk="0">
                  <a:moveTo>
                    <a:pt x="16174" y="423"/>
                  </a:moveTo>
                  <a:cubicBezTo>
                    <a:pt x="9324" y="1754"/>
                    <a:pt x="4282" y="5179"/>
                    <a:pt x="1713" y="11554"/>
                  </a:cubicBezTo>
                  <a:cubicBezTo>
                    <a:pt x="-1236" y="19260"/>
                    <a:pt x="1" y="26966"/>
                    <a:pt x="2569" y="34672"/>
                  </a:cubicBezTo>
                  <a:cubicBezTo>
                    <a:pt x="2950" y="35528"/>
                    <a:pt x="3806" y="36004"/>
                    <a:pt x="5138" y="35528"/>
                  </a:cubicBezTo>
                  <a:cubicBezTo>
                    <a:pt x="8087" y="34196"/>
                    <a:pt x="11512" y="33340"/>
                    <a:pt x="14557" y="32103"/>
                  </a:cubicBezTo>
                  <a:cubicBezTo>
                    <a:pt x="22644" y="29915"/>
                    <a:pt x="30730" y="27822"/>
                    <a:pt x="37961" y="23541"/>
                  </a:cubicBezTo>
                  <a:cubicBezTo>
                    <a:pt x="42242" y="21353"/>
                    <a:pt x="46047" y="18784"/>
                    <a:pt x="48996" y="14122"/>
                  </a:cubicBezTo>
                  <a:cubicBezTo>
                    <a:pt x="41766" y="10222"/>
                    <a:pt x="34536" y="5941"/>
                    <a:pt x="27305" y="2516"/>
                  </a:cubicBezTo>
                  <a:cubicBezTo>
                    <a:pt x="23881" y="327"/>
                    <a:pt x="20075" y="-529"/>
                    <a:pt x="16269" y="327"/>
                  </a:cubicBezTo>
                  <a:lnTo>
                    <a:pt x="16269" y="327"/>
                  </a:lnTo>
                  <a:close/>
                  <a:moveTo>
                    <a:pt x="17887" y="29154"/>
                  </a:moveTo>
                  <a:cubicBezTo>
                    <a:pt x="14081" y="29630"/>
                    <a:pt x="11037" y="27822"/>
                    <a:pt x="8944" y="24873"/>
                  </a:cubicBezTo>
                  <a:cubicBezTo>
                    <a:pt x="7231" y="22685"/>
                    <a:pt x="6375" y="20592"/>
                    <a:pt x="6851" y="17547"/>
                  </a:cubicBezTo>
                  <a:cubicBezTo>
                    <a:pt x="6470" y="14503"/>
                    <a:pt x="7707" y="12410"/>
                    <a:pt x="9419" y="10222"/>
                  </a:cubicBezTo>
                  <a:cubicBezTo>
                    <a:pt x="10656" y="8890"/>
                    <a:pt x="11512" y="8890"/>
                    <a:pt x="12369" y="10697"/>
                  </a:cubicBezTo>
                  <a:cubicBezTo>
                    <a:pt x="13225" y="14122"/>
                    <a:pt x="14461" y="17547"/>
                    <a:pt x="15793" y="20592"/>
                  </a:cubicBezTo>
                  <a:cubicBezTo>
                    <a:pt x="16650" y="22780"/>
                    <a:pt x="17887" y="24873"/>
                    <a:pt x="19218" y="26585"/>
                  </a:cubicBezTo>
                  <a:cubicBezTo>
                    <a:pt x="20075" y="28298"/>
                    <a:pt x="20075" y="28774"/>
                    <a:pt x="17981" y="29154"/>
                  </a:cubicBezTo>
                  <a:lnTo>
                    <a:pt x="17981" y="29154"/>
                  </a:lnTo>
                  <a:close/>
                  <a:moveTo>
                    <a:pt x="33679" y="14122"/>
                  </a:moveTo>
                  <a:cubicBezTo>
                    <a:pt x="33679" y="17167"/>
                    <a:pt x="34060" y="20116"/>
                    <a:pt x="31967" y="23160"/>
                  </a:cubicBezTo>
                  <a:cubicBezTo>
                    <a:pt x="31587" y="23636"/>
                    <a:pt x="31587" y="24017"/>
                    <a:pt x="31111" y="24017"/>
                  </a:cubicBezTo>
                  <a:cubicBezTo>
                    <a:pt x="28161" y="27061"/>
                    <a:pt x="27686" y="26585"/>
                    <a:pt x="26449" y="23160"/>
                  </a:cubicBezTo>
                  <a:cubicBezTo>
                    <a:pt x="24736" y="17547"/>
                    <a:pt x="22644" y="12886"/>
                    <a:pt x="20455" y="7748"/>
                  </a:cubicBezTo>
                  <a:cubicBezTo>
                    <a:pt x="20075" y="6416"/>
                    <a:pt x="19599" y="5560"/>
                    <a:pt x="19218" y="4704"/>
                  </a:cubicBezTo>
                  <a:cubicBezTo>
                    <a:pt x="26069" y="2135"/>
                    <a:pt x="33299" y="7272"/>
                    <a:pt x="33679" y="14122"/>
                  </a:cubicBezTo>
                  <a:lnTo>
                    <a:pt x="33679" y="14122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63" name="Google Shape;3463;p54"/>
            <p:cNvSpPr/>
            <p:nvPr/>
          </p:nvSpPr>
          <p:spPr>
            <a:xfrm>
              <a:off x="-12942940" y="768428"/>
              <a:ext cx="72875" cy="107695"/>
            </a:xfrm>
            <a:custGeom>
              <a:avLst/>
              <a:gdLst/>
              <a:ahLst/>
              <a:cxnLst/>
              <a:rect l="l" t="t" r="r" b="b"/>
              <a:pathLst>
                <a:path w="72875" h="107695" extrusionOk="0">
                  <a:moveTo>
                    <a:pt x="25117" y="91713"/>
                  </a:moveTo>
                  <a:cubicBezTo>
                    <a:pt x="27685" y="86290"/>
                    <a:pt x="28541" y="79916"/>
                    <a:pt x="29017" y="74017"/>
                  </a:cubicBezTo>
                  <a:cubicBezTo>
                    <a:pt x="29873" y="66882"/>
                    <a:pt x="30349" y="59747"/>
                    <a:pt x="31205" y="52992"/>
                  </a:cubicBezTo>
                  <a:cubicBezTo>
                    <a:pt x="32061" y="47949"/>
                    <a:pt x="32918" y="42907"/>
                    <a:pt x="35962" y="38721"/>
                  </a:cubicBezTo>
                  <a:cubicBezTo>
                    <a:pt x="41195" y="29873"/>
                    <a:pt x="48140" y="22738"/>
                    <a:pt x="56798" y="16839"/>
                  </a:cubicBezTo>
                  <a:cubicBezTo>
                    <a:pt x="61554" y="13510"/>
                    <a:pt x="66311" y="10085"/>
                    <a:pt x="69831" y="5042"/>
                  </a:cubicBezTo>
                  <a:cubicBezTo>
                    <a:pt x="71163" y="3330"/>
                    <a:pt x="72019" y="1712"/>
                    <a:pt x="72876" y="0"/>
                  </a:cubicBezTo>
                  <a:cubicBezTo>
                    <a:pt x="69450" y="2949"/>
                    <a:pt x="66406" y="6279"/>
                    <a:pt x="62506" y="8848"/>
                  </a:cubicBezTo>
                  <a:cubicBezTo>
                    <a:pt x="56036" y="13510"/>
                    <a:pt x="49472" y="17696"/>
                    <a:pt x="43002" y="21882"/>
                  </a:cubicBezTo>
                  <a:cubicBezTo>
                    <a:pt x="35201" y="26924"/>
                    <a:pt x="29969" y="33203"/>
                    <a:pt x="26924" y="41670"/>
                  </a:cubicBezTo>
                  <a:cubicBezTo>
                    <a:pt x="24355" y="49281"/>
                    <a:pt x="23499" y="56797"/>
                    <a:pt x="22548" y="64408"/>
                  </a:cubicBezTo>
                  <a:cubicBezTo>
                    <a:pt x="21692" y="71544"/>
                    <a:pt x="20835" y="79155"/>
                    <a:pt x="19503" y="86290"/>
                  </a:cubicBezTo>
                  <a:cubicBezTo>
                    <a:pt x="18172" y="92189"/>
                    <a:pt x="15127" y="97611"/>
                    <a:pt x="9989" y="101417"/>
                  </a:cubicBezTo>
                  <a:cubicBezTo>
                    <a:pt x="6945" y="103986"/>
                    <a:pt x="3044" y="105603"/>
                    <a:pt x="0" y="107696"/>
                  </a:cubicBezTo>
                  <a:lnTo>
                    <a:pt x="2569" y="107696"/>
                  </a:lnTo>
                  <a:cubicBezTo>
                    <a:pt x="3425" y="107696"/>
                    <a:pt x="4281" y="107315"/>
                    <a:pt x="5137" y="107315"/>
                  </a:cubicBezTo>
                  <a:cubicBezTo>
                    <a:pt x="14651" y="105603"/>
                    <a:pt x="21596" y="100561"/>
                    <a:pt x="25117" y="91713"/>
                  </a:cubicBezTo>
                  <a:lnTo>
                    <a:pt x="25117" y="91713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64" name="Google Shape;3464;p54"/>
            <p:cNvSpPr/>
            <p:nvPr/>
          </p:nvSpPr>
          <p:spPr>
            <a:xfrm>
              <a:off x="-13119801" y="921096"/>
              <a:ext cx="47844" cy="34753"/>
            </a:xfrm>
            <a:custGeom>
              <a:avLst/>
              <a:gdLst/>
              <a:ahLst/>
              <a:cxnLst/>
              <a:rect l="l" t="t" r="r" b="b"/>
              <a:pathLst>
                <a:path w="47844" h="34753" extrusionOk="0">
                  <a:moveTo>
                    <a:pt x="23404" y="1645"/>
                  </a:moveTo>
                  <a:cubicBezTo>
                    <a:pt x="15412" y="4975"/>
                    <a:pt x="7896" y="9161"/>
                    <a:pt x="0" y="13442"/>
                  </a:cubicBezTo>
                  <a:cubicBezTo>
                    <a:pt x="856" y="14299"/>
                    <a:pt x="1236" y="15155"/>
                    <a:pt x="2093" y="15916"/>
                  </a:cubicBezTo>
                  <a:cubicBezTo>
                    <a:pt x="8372" y="22671"/>
                    <a:pt x="16363" y="25525"/>
                    <a:pt x="25116" y="28474"/>
                  </a:cubicBezTo>
                  <a:cubicBezTo>
                    <a:pt x="30539" y="30187"/>
                    <a:pt x="36437" y="31804"/>
                    <a:pt x="41860" y="33516"/>
                  </a:cubicBezTo>
                  <a:cubicBezTo>
                    <a:pt x="43097" y="33897"/>
                    <a:pt x="43954" y="34372"/>
                    <a:pt x="45190" y="34753"/>
                  </a:cubicBezTo>
                  <a:cubicBezTo>
                    <a:pt x="47664" y="27998"/>
                    <a:pt x="48520" y="21719"/>
                    <a:pt x="47283" y="15060"/>
                  </a:cubicBezTo>
                  <a:cubicBezTo>
                    <a:pt x="45190" y="3738"/>
                    <a:pt x="34725" y="-3397"/>
                    <a:pt x="23404" y="1645"/>
                  </a:cubicBezTo>
                  <a:lnTo>
                    <a:pt x="23404" y="1645"/>
                  </a:lnTo>
                  <a:close/>
                  <a:moveTo>
                    <a:pt x="21311" y="23907"/>
                  </a:moveTo>
                  <a:cubicBezTo>
                    <a:pt x="20930" y="25144"/>
                    <a:pt x="20074" y="25620"/>
                    <a:pt x="18362" y="24288"/>
                  </a:cubicBezTo>
                  <a:cubicBezTo>
                    <a:pt x="15888" y="22195"/>
                    <a:pt x="14556" y="19626"/>
                    <a:pt x="14175" y="16296"/>
                  </a:cubicBezTo>
                  <a:cubicBezTo>
                    <a:pt x="13795" y="9161"/>
                    <a:pt x="18362" y="4119"/>
                    <a:pt x="25021" y="3738"/>
                  </a:cubicBezTo>
                  <a:cubicBezTo>
                    <a:pt x="26258" y="3358"/>
                    <a:pt x="27114" y="3738"/>
                    <a:pt x="28826" y="3738"/>
                  </a:cubicBezTo>
                  <a:cubicBezTo>
                    <a:pt x="27590" y="6212"/>
                    <a:pt x="26734" y="8400"/>
                    <a:pt x="25877" y="10017"/>
                  </a:cubicBezTo>
                  <a:cubicBezTo>
                    <a:pt x="24165" y="14679"/>
                    <a:pt x="22928" y="19246"/>
                    <a:pt x="21311" y="23907"/>
                  </a:cubicBezTo>
                  <a:lnTo>
                    <a:pt x="21311" y="23907"/>
                  </a:lnTo>
                  <a:close/>
                  <a:moveTo>
                    <a:pt x="40148" y="21814"/>
                  </a:moveTo>
                  <a:cubicBezTo>
                    <a:pt x="37674" y="27713"/>
                    <a:pt x="31395" y="29330"/>
                    <a:pt x="27970" y="27237"/>
                  </a:cubicBezTo>
                  <a:cubicBezTo>
                    <a:pt x="32156" y="21814"/>
                    <a:pt x="33869" y="15060"/>
                    <a:pt x="36342" y="8781"/>
                  </a:cubicBezTo>
                  <a:cubicBezTo>
                    <a:pt x="40909" y="10493"/>
                    <a:pt x="42622" y="16772"/>
                    <a:pt x="40148" y="21814"/>
                  </a:cubicBezTo>
                  <a:lnTo>
                    <a:pt x="40148" y="21814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65" name="Google Shape;3465;p54"/>
            <p:cNvSpPr/>
            <p:nvPr/>
          </p:nvSpPr>
          <p:spPr>
            <a:xfrm>
              <a:off x="-13028374" y="888206"/>
              <a:ext cx="81442" cy="30844"/>
            </a:xfrm>
            <a:custGeom>
              <a:avLst/>
              <a:gdLst/>
              <a:ahLst/>
              <a:cxnLst/>
              <a:rect l="l" t="t" r="r" b="b"/>
              <a:pathLst>
                <a:path w="81442" h="30844" extrusionOk="0">
                  <a:moveTo>
                    <a:pt x="79821" y="26639"/>
                  </a:moveTo>
                  <a:cubicBezTo>
                    <a:pt x="81914" y="24070"/>
                    <a:pt x="81914" y="21121"/>
                    <a:pt x="80202" y="19503"/>
                  </a:cubicBezTo>
                  <a:cubicBezTo>
                    <a:pt x="76872" y="22928"/>
                    <a:pt x="73447" y="22453"/>
                    <a:pt x="69736" y="20740"/>
                  </a:cubicBezTo>
                  <a:cubicBezTo>
                    <a:pt x="67168" y="19884"/>
                    <a:pt x="64694" y="18647"/>
                    <a:pt x="62125" y="17315"/>
                  </a:cubicBezTo>
                  <a:cubicBezTo>
                    <a:pt x="55371" y="13129"/>
                    <a:pt x="48711" y="14366"/>
                    <a:pt x="41956" y="16935"/>
                  </a:cubicBezTo>
                  <a:cubicBezTo>
                    <a:pt x="37295" y="19028"/>
                    <a:pt x="32728" y="21596"/>
                    <a:pt x="28066" y="23689"/>
                  </a:cubicBezTo>
                  <a:cubicBezTo>
                    <a:pt x="24736" y="25402"/>
                    <a:pt x="20931" y="26258"/>
                    <a:pt x="16745" y="24926"/>
                  </a:cubicBezTo>
                  <a:cubicBezTo>
                    <a:pt x="13796" y="24070"/>
                    <a:pt x="12939" y="22833"/>
                    <a:pt x="12559" y="19884"/>
                  </a:cubicBezTo>
                  <a:cubicBezTo>
                    <a:pt x="12559" y="19028"/>
                    <a:pt x="12178" y="18171"/>
                    <a:pt x="11322" y="18171"/>
                  </a:cubicBezTo>
                  <a:cubicBezTo>
                    <a:pt x="7992" y="16459"/>
                    <a:pt x="6280" y="13985"/>
                    <a:pt x="6660" y="10180"/>
                  </a:cubicBezTo>
                  <a:cubicBezTo>
                    <a:pt x="7041" y="5994"/>
                    <a:pt x="9229" y="3044"/>
                    <a:pt x="12083" y="0"/>
                  </a:cubicBezTo>
                  <a:cubicBezTo>
                    <a:pt x="4092" y="1712"/>
                    <a:pt x="-1331" y="10180"/>
                    <a:pt x="286" y="17696"/>
                  </a:cubicBezTo>
                  <a:cubicBezTo>
                    <a:pt x="1523" y="26163"/>
                    <a:pt x="7041" y="31205"/>
                    <a:pt x="14556" y="30825"/>
                  </a:cubicBezTo>
                  <a:cubicBezTo>
                    <a:pt x="19599" y="30444"/>
                    <a:pt x="24261" y="29112"/>
                    <a:pt x="28447" y="27019"/>
                  </a:cubicBezTo>
                  <a:cubicBezTo>
                    <a:pt x="32633" y="25307"/>
                    <a:pt x="36819" y="23214"/>
                    <a:pt x="41481" y="22833"/>
                  </a:cubicBezTo>
                  <a:cubicBezTo>
                    <a:pt x="46523" y="22833"/>
                    <a:pt x="51565" y="24070"/>
                    <a:pt x="56608" y="26258"/>
                  </a:cubicBezTo>
                  <a:cubicBezTo>
                    <a:pt x="59937" y="27971"/>
                    <a:pt x="63743" y="29683"/>
                    <a:pt x="67929" y="30444"/>
                  </a:cubicBezTo>
                  <a:cubicBezTo>
                    <a:pt x="72115" y="31205"/>
                    <a:pt x="76301" y="30064"/>
                    <a:pt x="79726" y="26639"/>
                  </a:cubicBezTo>
                  <a:lnTo>
                    <a:pt x="79726" y="26639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66" name="Google Shape;3466;p54"/>
            <p:cNvSpPr/>
            <p:nvPr/>
          </p:nvSpPr>
          <p:spPr>
            <a:xfrm>
              <a:off x="-13140575" y="770140"/>
              <a:ext cx="80762" cy="83435"/>
            </a:xfrm>
            <a:custGeom>
              <a:avLst/>
              <a:gdLst/>
              <a:ahLst/>
              <a:cxnLst/>
              <a:rect l="l" t="t" r="r" b="b"/>
              <a:pathLst>
                <a:path w="80762" h="83435" extrusionOk="0">
                  <a:moveTo>
                    <a:pt x="79283" y="82960"/>
                  </a:moveTo>
                  <a:cubicBezTo>
                    <a:pt x="79664" y="82104"/>
                    <a:pt x="79664" y="81723"/>
                    <a:pt x="79664" y="81248"/>
                  </a:cubicBezTo>
                  <a:cubicBezTo>
                    <a:pt x="81376" y="74874"/>
                    <a:pt x="81376" y="68499"/>
                    <a:pt x="77571" y="62506"/>
                  </a:cubicBezTo>
                  <a:cubicBezTo>
                    <a:pt x="74146" y="57844"/>
                    <a:pt x="69103" y="54419"/>
                    <a:pt x="63586" y="52326"/>
                  </a:cubicBezTo>
                  <a:cubicBezTo>
                    <a:pt x="55118" y="48901"/>
                    <a:pt x="46556" y="45952"/>
                    <a:pt x="38088" y="43002"/>
                  </a:cubicBezTo>
                  <a:cubicBezTo>
                    <a:pt x="30477" y="40053"/>
                    <a:pt x="22771" y="37009"/>
                    <a:pt x="16397" y="32347"/>
                  </a:cubicBezTo>
                  <a:cubicBezTo>
                    <a:pt x="10879" y="27685"/>
                    <a:pt x="7074" y="22548"/>
                    <a:pt x="5361" y="15317"/>
                  </a:cubicBezTo>
                  <a:cubicBezTo>
                    <a:pt x="4505" y="10180"/>
                    <a:pt x="4505" y="5138"/>
                    <a:pt x="4981" y="0"/>
                  </a:cubicBezTo>
                  <a:lnTo>
                    <a:pt x="4600" y="0"/>
                  </a:lnTo>
                  <a:cubicBezTo>
                    <a:pt x="3363" y="3806"/>
                    <a:pt x="1651" y="8087"/>
                    <a:pt x="794" y="11892"/>
                  </a:cubicBezTo>
                  <a:cubicBezTo>
                    <a:pt x="-1774" y="21691"/>
                    <a:pt x="2031" y="30159"/>
                    <a:pt x="10118" y="36152"/>
                  </a:cubicBezTo>
                  <a:cubicBezTo>
                    <a:pt x="17348" y="41290"/>
                    <a:pt x="25816" y="43763"/>
                    <a:pt x="33902" y="46808"/>
                  </a:cubicBezTo>
                  <a:cubicBezTo>
                    <a:pt x="44082" y="50233"/>
                    <a:pt x="54262" y="52802"/>
                    <a:pt x="63586" y="58320"/>
                  </a:cubicBezTo>
                  <a:cubicBezTo>
                    <a:pt x="69103" y="61269"/>
                    <a:pt x="74241" y="64694"/>
                    <a:pt x="76714" y="70687"/>
                  </a:cubicBezTo>
                  <a:cubicBezTo>
                    <a:pt x="78808" y="74493"/>
                    <a:pt x="79283" y="78774"/>
                    <a:pt x="79283" y="83436"/>
                  </a:cubicBezTo>
                  <a:lnTo>
                    <a:pt x="79283" y="83055"/>
                  </a:lnTo>
                  <a:lnTo>
                    <a:pt x="79283" y="83055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67" name="Google Shape;3467;p54"/>
            <p:cNvSpPr/>
            <p:nvPr/>
          </p:nvSpPr>
          <p:spPr>
            <a:xfrm>
              <a:off x="-13021099" y="759770"/>
              <a:ext cx="35896" cy="90285"/>
            </a:xfrm>
            <a:custGeom>
              <a:avLst/>
              <a:gdLst/>
              <a:ahLst/>
              <a:cxnLst/>
              <a:rect l="l" t="t" r="r" b="b"/>
              <a:pathLst>
                <a:path w="35896" h="90285" extrusionOk="0">
                  <a:moveTo>
                    <a:pt x="33539" y="0"/>
                  </a:moveTo>
                  <a:cubicBezTo>
                    <a:pt x="33159" y="5137"/>
                    <a:pt x="31446" y="10275"/>
                    <a:pt x="28877" y="14556"/>
                  </a:cubicBezTo>
                  <a:cubicBezTo>
                    <a:pt x="25928" y="20074"/>
                    <a:pt x="22122" y="25211"/>
                    <a:pt x="18317" y="30825"/>
                  </a:cubicBezTo>
                  <a:cubicBezTo>
                    <a:pt x="13275" y="38531"/>
                    <a:pt x="7281" y="45761"/>
                    <a:pt x="3476" y="53943"/>
                  </a:cubicBezTo>
                  <a:cubicBezTo>
                    <a:pt x="-330" y="62505"/>
                    <a:pt x="-1567" y="71068"/>
                    <a:pt x="2619" y="79630"/>
                  </a:cubicBezTo>
                  <a:cubicBezTo>
                    <a:pt x="4713" y="83911"/>
                    <a:pt x="7281" y="87336"/>
                    <a:pt x="10706" y="90286"/>
                  </a:cubicBezTo>
                  <a:cubicBezTo>
                    <a:pt x="10706" y="89049"/>
                    <a:pt x="10325" y="88193"/>
                    <a:pt x="9850" y="87336"/>
                  </a:cubicBezTo>
                  <a:cubicBezTo>
                    <a:pt x="5188" y="77062"/>
                    <a:pt x="4807" y="66787"/>
                    <a:pt x="9850" y="56512"/>
                  </a:cubicBezTo>
                  <a:cubicBezTo>
                    <a:pt x="13275" y="49281"/>
                    <a:pt x="18317" y="43288"/>
                    <a:pt x="23455" y="37294"/>
                  </a:cubicBezTo>
                  <a:cubicBezTo>
                    <a:pt x="27260" y="31776"/>
                    <a:pt x="31541" y="26639"/>
                    <a:pt x="34015" y="20169"/>
                  </a:cubicBezTo>
                  <a:cubicBezTo>
                    <a:pt x="36584" y="13795"/>
                    <a:pt x="36584" y="6945"/>
                    <a:pt x="33634" y="95"/>
                  </a:cubicBezTo>
                  <a:lnTo>
                    <a:pt x="33634" y="95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68" name="Google Shape;3468;p54"/>
            <p:cNvSpPr/>
            <p:nvPr/>
          </p:nvSpPr>
          <p:spPr>
            <a:xfrm>
              <a:off x="-12906598" y="879681"/>
              <a:ext cx="60697" cy="34593"/>
            </a:xfrm>
            <a:custGeom>
              <a:avLst/>
              <a:gdLst/>
              <a:ahLst/>
              <a:cxnLst/>
              <a:rect l="l" t="t" r="r" b="b"/>
              <a:pathLst>
                <a:path w="60697" h="34593" extrusionOk="0">
                  <a:moveTo>
                    <a:pt x="36533" y="7479"/>
                  </a:moveTo>
                  <a:cubicBezTo>
                    <a:pt x="42051" y="6623"/>
                    <a:pt x="47949" y="6242"/>
                    <a:pt x="53467" y="5386"/>
                  </a:cubicBezTo>
                  <a:cubicBezTo>
                    <a:pt x="56036" y="5005"/>
                    <a:pt x="58129" y="4529"/>
                    <a:pt x="60698" y="4529"/>
                  </a:cubicBezTo>
                  <a:lnTo>
                    <a:pt x="60698" y="3673"/>
                  </a:lnTo>
                  <a:cubicBezTo>
                    <a:pt x="47093" y="-1845"/>
                    <a:pt x="33489" y="-1369"/>
                    <a:pt x="20835" y="6623"/>
                  </a:cubicBezTo>
                  <a:cubicBezTo>
                    <a:pt x="10655" y="13377"/>
                    <a:pt x="3044" y="22320"/>
                    <a:pt x="0" y="34593"/>
                  </a:cubicBezTo>
                  <a:cubicBezTo>
                    <a:pt x="1712" y="33737"/>
                    <a:pt x="3806" y="32500"/>
                    <a:pt x="5518" y="31168"/>
                  </a:cubicBezTo>
                  <a:cubicBezTo>
                    <a:pt x="12273" y="25269"/>
                    <a:pt x="19123" y="19276"/>
                    <a:pt x="25497" y="13377"/>
                  </a:cubicBezTo>
                  <a:cubicBezTo>
                    <a:pt x="28922" y="10428"/>
                    <a:pt x="32252" y="8335"/>
                    <a:pt x="36533" y="7479"/>
                  </a:cubicBezTo>
                  <a:lnTo>
                    <a:pt x="36533" y="7479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69" name="Google Shape;3469;p54"/>
            <p:cNvSpPr/>
            <p:nvPr/>
          </p:nvSpPr>
          <p:spPr>
            <a:xfrm>
              <a:off x="-13183306" y="872603"/>
              <a:ext cx="37436" cy="30868"/>
            </a:xfrm>
            <a:custGeom>
              <a:avLst/>
              <a:gdLst/>
              <a:ahLst/>
              <a:cxnLst/>
              <a:rect l="l" t="t" r="r" b="b"/>
              <a:pathLst>
                <a:path w="37436" h="30868" extrusionOk="0">
                  <a:moveTo>
                    <a:pt x="37436" y="20264"/>
                  </a:moveTo>
                  <a:cubicBezTo>
                    <a:pt x="21453" y="18552"/>
                    <a:pt x="8134" y="13890"/>
                    <a:pt x="618" y="0"/>
                  </a:cubicBezTo>
                  <a:cubicBezTo>
                    <a:pt x="142" y="380"/>
                    <a:pt x="142" y="856"/>
                    <a:pt x="142" y="1237"/>
                  </a:cubicBezTo>
                  <a:lnTo>
                    <a:pt x="142" y="2474"/>
                  </a:lnTo>
                  <a:cubicBezTo>
                    <a:pt x="-713" y="11321"/>
                    <a:pt x="2330" y="18932"/>
                    <a:pt x="8134" y="25307"/>
                  </a:cubicBezTo>
                  <a:cubicBezTo>
                    <a:pt x="11273" y="29112"/>
                    <a:pt x="15270" y="31205"/>
                    <a:pt x="20121" y="30825"/>
                  </a:cubicBezTo>
                  <a:cubicBezTo>
                    <a:pt x="24973" y="30825"/>
                    <a:pt x="28589" y="28256"/>
                    <a:pt x="31633" y="25782"/>
                  </a:cubicBezTo>
                  <a:cubicBezTo>
                    <a:pt x="33821" y="24070"/>
                    <a:pt x="35153" y="22357"/>
                    <a:pt x="37436" y="20264"/>
                  </a:cubicBezTo>
                  <a:lnTo>
                    <a:pt x="37436" y="20264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70" name="Google Shape;3470;p54"/>
            <p:cNvSpPr/>
            <p:nvPr/>
          </p:nvSpPr>
          <p:spPr>
            <a:xfrm>
              <a:off x="-12950964" y="952424"/>
              <a:ext cx="42748" cy="8338"/>
            </a:xfrm>
            <a:custGeom>
              <a:avLst/>
              <a:gdLst/>
              <a:ahLst/>
              <a:cxnLst/>
              <a:rect l="l" t="t" r="r" b="b"/>
              <a:pathLst>
                <a:path w="42748" h="8338" extrusionOk="0">
                  <a:moveTo>
                    <a:pt x="36565" y="4376"/>
                  </a:moveTo>
                  <a:cubicBezTo>
                    <a:pt x="30857" y="1522"/>
                    <a:pt x="24292" y="380"/>
                    <a:pt x="17728" y="0"/>
                  </a:cubicBezTo>
                  <a:cubicBezTo>
                    <a:pt x="12876" y="0"/>
                    <a:pt x="7643" y="380"/>
                    <a:pt x="3267" y="2188"/>
                  </a:cubicBezTo>
                  <a:cubicBezTo>
                    <a:pt x="1934" y="2949"/>
                    <a:pt x="1079" y="3996"/>
                    <a:pt x="222" y="5042"/>
                  </a:cubicBezTo>
                  <a:cubicBezTo>
                    <a:pt x="-634" y="7230"/>
                    <a:pt x="1079" y="8658"/>
                    <a:pt x="3742" y="8277"/>
                  </a:cubicBezTo>
                  <a:cubicBezTo>
                    <a:pt x="4599" y="8277"/>
                    <a:pt x="5074" y="7896"/>
                    <a:pt x="5931" y="7896"/>
                  </a:cubicBezTo>
                  <a:cubicBezTo>
                    <a:pt x="11639" y="6469"/>
                    <a:pt x="17347" y="5328"/>
                    <a:pt x="23436" y="5328"/>
                  </a:cubicBezTo>
                  <a:cubicBezTo>
                    <a:pt x="30000" y="5328"/>
                    <a:pt x="36565" y="6374"/>
                    <a:pt x="42749" y="8182"/>
                  </a:cubicBezTo>
                  <a:lnTo>
                    <a:pt x="42749" y="7421"/>
                  </a:lnTo>
                  <a:cubicBezTo>
                    <a:pt x="41037" y="6374"/>
                    <a:pt x="38848" y="4852"/>
                    <a:pt x="36660" y="4186"/>
                  </a:cubicBezTo>
                  <a:lnTo>
                    <a:pt x="36660" y="4186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71" name="Google Shape;3471;p54"/>
            <p:cNvSpPr/>
            <p:nvPr/>
          </p:nvSpPr>
          <p:spPr>
            <a:xfrm>
              <a:off x="-13004857" y="820468"/>
              <a:ext cx="11588" cy="31205"/>
            </a:xfrm>
            <a:custGeom>
              <a:avLst/>
              <a:gdLst/>
              <a:ahLst/>
              <a:cxnLst/>
              <a:rect l="l" t="t" r="r" b="b"/>
              <a:pathLst>
                <a:path w="11588" h="31205" extrusionOk="0">
                  <a:moveTo>
                    <a:pt x="2931" y="4757"/>
                  </a:moveTo>
                  <a:cubicBezTo>
                    <a:pt x="2075" y="6469"/>
                    <a:pt x="1599" y="7706"/>
                    <a:pt x="1218" y="9419"/>
                  </a:cubicBezTo>
                  <a:cubicBezTo>
                    <a:pt x="-2206" y="18837"/>
                    <a:pt x="1694" y="27400"/>
                    <a:pt x="11589" y="31205"/>
                  </a:cubicBezTo>
                  <a:cubicBezTo>
                    <a:pt x="7688" y="26543"/>
                    <a:pt x="5975" y="21786"/>
                    <a:pt x="5500" y="16268"/>
                  </a:cubicBezTo>
                  <a:cubicBezTo>
                    <a:pt x="5024" y="10750"/>
                    <a:pt x="5500" y="5613"/>
                    <a:pt x="5500" y="0"/>
                  </a:cubicBezTo>
                  <a:cubicBezTo>
                    <a:pt x="4643" y="1712"/>
                    <a:pt x="3787" y="2949"/>
                    <a:pt x="2931" y="4662"/>
                  </a:cubicBezTo>
                  <a:lnTo>
                    <a:pt x="2931" y="4662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72" name="Google Shape;3472;p54"/>
            <p:cNvSpPr/>
            <p:nvPr/>
          </p:nvSpPr>
          <p:spPr>
            <a:xfrm>
              <a:off x="-13019241" y="1030627"/>
              <a:ext cx="20371" cy="13257"/>
            </a:xfrm>
            <a:custGeom>
              <a:avLst/>
              <a:gdLst/>
              <a:ahLst/>
              <a:cxnLst/>
              <a:rect l="l" t="t" r="r" b="b"/>
              <a:pathLst>
                <a:path w="20371" h="13257" extrusionOk="0">
                  <a:moveTo>
                    <a:pt x="20360" y="0"/>
                  </a:moveTo>
                  <a:cubicBezTo>
                    <a:pt x="16935" y="1332"/>
                    <a:pt x="13890" y="3044"/>
                    <a:pt x="9990" y="4376"/>
                  </a:cubicBezTo>
                  <a:cubicBezTo>
                    <a:pt x="5233" y="5708"/>
                    <a:pt x="3520" y="9989"/>
                    <a:pt x="0" y="12653"/>
                  </a:cubicBezTo>
                  <a:cubicBezTo>
                    <a:pt x="6470" y="15698"/>
                    <a:pt x="20835" y="6565"/>
                    <a:pt x="20360" y="95"/>
                  </a:cubicBezTo>
                  <a:lnTo>
                    <a:pt x="20360" y="95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73" name="Google Shape;3473;p54"/>
            <p:cNvSpPr/>
            <p:nvPr/>
          </p:nvSpPr>
          <p:spPr>
            <a:xfrm>
              <a:off x="-12935900" y="933908"/>
              <a:ext cx="27685" cy="6433"/>
            </a:xfrm>
            <a:custGeom>
              <a:avLst/>
              <a:gdLst/>
              <a:ahLst/>
              <a:cxnLst/>
              <a:rect l="l" t="t" r="r" b="b"/>
              <a:pathLst>
                <a:path w="27685" h="6433" extrusionOk="0">
                  <a:moveTo>
                    <a:pt x="22548" y="916"/>
                  </a:moveTo>
                  <a:cubicBezTo>
                    <a:pt x="16554" y="-226"/>
                    <a:pt x="10180" y="-511"/>
                    <a:pt x="4186" y="1297"/>
                  </a:cubicBezTo>
                  <a:cubicBezTo>
                    <a:pt x="2949" y="1677"/>
                    <a:pt x="1618" y="2724"/>
                    <a:pt x="381" y="3485"/>
                  </a:cubicBezTo>
                  <a:cubicBezTo>
                    <a:pt x="0" y="3865"/>
                    <a:pt x="0" y="4912"/>
                    <a:pt x="0" y="5292"/>
                  </a:cubicBezTo>
                  <a:cubicBezTo>
                    <a:pt x="381" y="6053"/>
                    <a:pt x="1712" y="6434"/>
                    <a:pt x="2569" y="6434"/>
                  </a:cubicBezTo>
                  <a:cubicBezTo>
                    <a:pt x="3425" y="6434"/>
                    <a:pt x="4662" y="6053"/>
                    <a:pt x="5518" y="5673"/>
                  </a:cubicBezTo>
                  <a:cubicBezTo>
                    <a:pt x="12749" y="3485"/>
                    <a:pt x="19598" y="1297"/>
                    <a:pt x="27685" y="2058"/>
                  </a:cubicBezTo>
                  <a:cubicBezTo>
                    <a:pt x="25973" y="1677"/>
                    <a:pt x="24260" y="1297"/>
                    <a:pt x="22548" y="916"/>
                  </a:cubicBezTo>
                  <a:lnTo>
                    <a:pt x="22548" y="916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74" name="Google Shape;3474;p54"/>
            <p:cNvSpPr/>
            <p:nvPr/>
          </p:nvSpPr>
          <p:spPr>
            <a:xfrm>
              <a:off x="-13024473" y="1020162"/>
              <a:ext cx="19122" cy="13523"/>
            </a:xfrm>
            <a:custGeom>
              <a:avLst/>
              <a:gdLst/>
              <a:ahLst/>
              <a:cxnLst/>
              <a:rect l="l" t="t" r="r" b="b"/>
              <a:pathLst>
                <a:path w="19122" h="13523" extrusionOk="0">
                  <a:moveTo>
                    <a:pt x="19123" y="0"/>
                  </a:moveTo>
                  <a:cubicBezTo>
                    <a:pt x="14841" y="1713"/>
                    <a:pt x="10655" y="3806"/>
                    <a:pt x="6374" y="5899"/>
                  </a:cubicBezTo>
                  <a:cubicBezTo>
                    <a:pt x="2569" y="7135"/>
                    <a:pt x="476" y="9704"/>
                    <a:pt x="0" y="13510"/>
                  </a:cubicBezTo>
                  <a:cubicBezTo>
                    <a:pt x="5898" y="13890"/>
                    <a:pt x="17410" y="6374"/>
                    <a:pt x="19028" y="0"/>
                  </a:cubicBezTo>
                  <a:lnTo>
                    <a:pt x="19028" y="0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75" name="Google Shape;3475;p54"/>
            <p:cNvSpPr/>
            <p:nvPr/>
          </p:nvSpPr>
          <p:spPr>
            <a:xfrm>
              <a:off x="-12940949" y="916397"/>
              <a:ext cx="11994" cy="8077"/>
            </a:xfrm>
            <a:custGeom>
              <a:avLst/>
              <a:gdLst/>
              <a:ahLst/>
              <a:cxnLst/>
              <a:rect l="l" t="t" r="r" b="b"/>
              <a:pathLst>
                <a:path w="11994" h="8077" extrusionOk="0">
                  <a:moveTo>
                    <a:pt x="197" y="5297"/>
                  </a:moveTo>
                  <a:cubicBezTo>
                    <a:pt x="-279" y="6154"/>
                    <a:pt x="197" y="7010"/>
                    <a:pt x="673" y="7866"/>
                  </a:cubicBezTo>
                  <a:cubicBezTo>
                    <a:pt x="1149" y="8342"/>
                    <a:pt x="2005" y="7866"/>
                    <a:pt x="2861" y="7866"/>
                  </a:cubicBezTo>
                  <a:cubicBezTo>
                    <a:pt x="3337" y="7390"/>
                    <a:pt x="3717" y="7010"/>
                    <a:pt x="4193" y="6534"/>
                  </a:cubicBezTo>
                  <a:cubicBezTo>
                    <a:pt x="6762" y="4346"/>
                    <a:pt x="9426" y="2158"/>
                    <a:pt x="11995" y="65"/>
                  </a:cubicBezTo>
                  <a:cubicBezTo>
                    <a:pt x="7238" y="-411"/>
                    <a:pt x="2005" y="1777"/>
                    <a:pt x="292" y="5297"/>
                  </a:cubicBezTo>
                  <a:lnTo>
                    <a:pt x="292" y="5297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76" name="Google Shape;3476;p54"/>
            <p:cNvSpPr/>
            <p:nvPr/>
          </p:nvSpPr>
          <p:spPr>
            <a:xfrm>
              <a:off x="-12979378" y="1216336"/>
              <a:ext cx="12411" cy="29492"/>
            </a:xfrm>
            <a:custGeom>
              <a:avLst/>
              <a:gdLst/>
              <a:ahLst/>
              <a:cxnLst/>
              <a:rect l="l" t="t" r="r" b="b"/>
              <a:pathLst>
                <a:path w="12411" h="29492" extrusionOk="0">
                  <a:moveTo>
                    <a:pt x="2189" y="29112"/>
                  </a:moveTo>
                  <a:cubicBezTo>
                    <a:pt x="2189" y="29112"/>
                    <a:pt x="2664" y="29493"/>
                    <a:pt x="3044" y="29493"/>
                  </a:cubicBezTo>
                  <a:cubicBezTo>
                    <a:pt x="4757" y="27780"/>
                    <a:pt x="6945" y="25687"/>
                    <a:pt x="8658" y="23499"/>
                  </a:cubicBezTo>
                  <a:cubicBezTo>
                    <a:pt x="12558" y="19218"/>
                    <a:pt x="13890" y="14556"/>
                    <a:pt x="10370" y="8943"/>
                  </a:cubicBezTo>
                  <a:cubicBezTo>
                    <a:pt x="8182" y="5138"/>
                    <a:pt x="4281" y="2093"/>
                    <a:pt x="0" y="0"/>
                  </a:cubicBezTo>
                  <a:cubicBezTo>
                    <a:pt x="4377" y="9419"/>
                    <a:pt x="4757" y="19218"/>
                    <a:pt x="2189" y="29112"/>
                  </a:cubicBezTo>
                  <a:lnTo>
                    <a:pt x="2189" y="29112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47739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3 1 1 1" userDrawn="1">
  <p:cSld name="Image cover">
    <p:bg>
      <p:bgPr>
        <a:solidFill>
          <a:schemeClr val="dk2"/>
        </a:solidFill>
        <a:effectLst/>
      </p:bgPr>
    </p:bg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2"/>
          <p:cNvSpPr>
            <a:spLocks noGrp="1"/>
          </p:cNvSpPr>
          <p:nvPr>
            <p:ph type="body" idx="1"/>
          </p:nvPr>
        </p:nvSpPr>
        <p:spPr>
          <a:xfrm>
            <a:off x="343800" y="176850"/>
            <a:ext cx="1581963" cy="276433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36000" rIns="72000" bIns="36000" anchor="ctr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Inter Tight Medium"/>
              <a:buNone/>
              <a:defRPr sz="7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9pPr>
          </a:lstStyle>
          <a:p>
            <a:endParaRPr/>
          </a:p>
        </p:txBody>
      </p:sp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343800" y="1493675"/>
            <a:ext cx="8456400" cy="10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sp>
        <p:nvSpPr>
          <p:cNvPr id="147" name="Google Shape;147;p2"/>
          <p:cNvSpPr txBox="1">
            <a:spLocks noGrp="1"/>
          </p:cNvSpPr>
          <p:nvPr>
            <p:ph type="body" idx="3"/>
          </p:nvPr>
        </p:nvSpPr>
        <p:spPr>
          <a:xfrm>
            <a:off x="343800" y="3573673"/>
            <a:ext cx="4654550" cy="312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"/>
              <a:buNone/>
              <a:defRPr sz="1400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"/>
              <a:buNone/>
              <a:defRPr sz="1400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"/>
              <a:buNone/>
              <a:defRPr sz="1400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"/>
              <a:buNone/>
              <a:defRPr sz="1400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"/>
              <a:buNone/>
              <a:defRPr sz="1400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2_Title Slide">
  <p:cSld name="42_Title Slide">
    <p:spTree>
      <p:nvGrpSpPr>
        <p:cNvPr id="1" name="Shape 3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8" name="Google Shape;3478;p55"/>
          <p:cNvSpPr txBox="1">
            <a:spLocks noGrp="1"/>
          </p:cNvSpPr>
          <p:nvPr>
            <p:ph type="title"/>
          </p:nvPr>
        </p:nvSpPr>
        <p:spPr>
          <a:xfrm>
            <a:off x="271055" y="269247"/>
            <a:ext cx="3487486" cy="12537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30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9pPr>
          </a:lstStyle>
          <a:p>
            <a:endParaRPr/>
          </a:p>
        </p:txBody>
      </p:sp>
      <p:grpSp>
        <p:nvGrpSpPr>
          <p:cNvPr id="3479" name="Google Shape;3479;p55"/>
          <p:cNvGrpSpPr/>
          <p:nvPr/>
        </p:nvGrpSpPr>
        <p:grpSpPr>
          <a:xfrm>
            <a:off x="270585" y="4617721"/>
            <a:ext cx="404999" cy="310400"/>
            <a:chOff x="339969" y="6199244"/>
            <a:chExt cx="525332" cy="402623"/>
          </a:xfrm>
        </p:grpSpPr>
        <p:grpSp>
          <p:nvGrpSpPr>
            <p:cNvPr id="3480" name="Google Shape;3480;p55"/>
            <p:cNvGrpSpPr/>
            <p:nvPr/>
          </p:nvGrpSpPr>
          <p:grpSpPr>
            <a:xfrm>
              <a:off x="339969" y="6466072"/>
              <a:ext cx="525332" cy="135795"/>
              <a:chOff x="339969" y="6466072"/>
              <a:chExt cx="525332" cy="135795"/>
            </a:xfrm>
          </p:grpSpPr>
          <p:sp>
            <p:nvSpPr>
              <p:cNvPr id="3481" name="Google Shape;3481;p55"/>
              <p:cNvSpPr/>
              <p:nvPr/>
            </p:nvSpPr>
            <p:spPr>
              <a:xfrm>
                <a:off x="401420" y="6467665"/>
                <a:ext cx="50478" cy="50176"/>
              </a:xfrm>
              <a:custGeom>
                <a:avLst/>
                <a:gdLst/>
                <a:ahLst/>
                <a:cxnLst/>
                <a:rect l="l" t="t" r="r" b="b"/>
                <a:pathLst>
                  <a:path w="50478" h="50176" extrusionOk="0">
                    <a:moveTo>
                      <a:pt x="9776" y="30663"/>
                    </a:moveTo>
                    <a:lnTo>
                      <a:pt x="27933" y="30663"/>
                    </a:lnTo>
                    <a:cubicBezTo>
                      <a:pt x="36512" y="30663"/>
                      <a:pt x="50478" y="30663"/>
                      <a:pt x="50478" y="15332"/>
                    </a:cubicBezTo>
                    <a:cubicBezTo>
                      <a:pt x="50478" y="0"/>
                      <a:pt x="36512" y="0"/>
                      <a:pt x="27933" y="0"/>
                    </a:cubicBezTo>
                    <a:lnTo>
                      <a:pt x="0" y="0"/>
                    </a:lnTo>
                    <a:lnTo>
                      <a:pt x="0" y="50176"/>
                    </a:lnTo>
                    <a:lnTo>
                      <a:pt x="9776" y="50176"/>
                    </a:lnTo>
                    <a:lnTo>
                      <a:pt x="9776" y="30663"/>
                    </a:lnTo>
                    <a:close/>
                    <a:moveTo>
                      <a:pt x="9776" y="8363"/>
                    </a:moveTo>
                    <a:lnTo>
                      <a:pt x="30127" y="8363"/>
                    </a:lnTo>
                    <a:cubicBezTo>
                      <a:pt x="35714" y="8363"/>
                      <a:pt x="40702" y="8761"/>
                      <a:pt x="40702" y="15332"/>
                    </a:cubicBezTo>
                    <a:cubicBezTo>
                      <a:pt x="40702" y="21902"/>
                      <a:pt x="35714" y="22301"/>
                      <a:pt x="30127" y="22301"/>
                    </a:cubicBezTo>
                    <a:lnTo>
                      <a:pt x="9776" y="22301"/>
                    </a:lnTo>
                    <a:lnTo>
                      <a:pt x="9776" y="836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82" name="Google Shape;3482;p55"/>
              <p:cNvSpPr/>
              <p:nvPr/>
            </p:nvSpPr>
            <p:spPr>
              <a:xfrm>
                <a:off x="460478" y="6467665"/>
                <a:ext cx="53471" cy="51371"/>
              </a:xfrm>
              <a:custGeom>
                <a:avLst/>
                <a:gdLst/>
                <a:ahLst/>
                <a:cxnLst/>
                <a:rect l="l" t="t" r="r" b="b"/>
                <a:pathLst>
                  <a:path w="53471" h="51371" extrusionOk="0">
                    <a:moveTo>
                      <a:pt x="26736" y="51371"/>
                    </a:moveTo>
                    <a:cubicBezTo>
                      <a:pt x="43096" y="51371"/>
                      <a:pt x="53471" y="44800"/>
                      <a:pt x="53471" y="28672"/>
                    </a:cubicBezTo>
                    <a:lnTo>
                      <a:pt x="53471" y="0"/>
                    </a:lnTo>
                    <a:lnTo>
                      <a:pt x="43695" y="0"/>
                    </a:lnTo>
                    <a:lnTo>
                      <a:pt x="43695" y="27876"/>
                    </a:lnTo>
                    <a:cubicBezTo>
                      <a:pt x="43695" y="36239"/>
                      <a:pt x="40702" y="43008"/>
                      <a:pt x="26736" y="43008"/>
                    </a:cubicBezTo>
                    <a:cubicBezTo>
                      <a:pt x="12769" y="43008"/>
                      <a:pt x="9776" y="36239"/>
                      <a:pt x="9776" y="27876"/>
                    </a:cubicBezTo>
                    <a:lnTo>
                      <a:pt x="9776" y="0"/>
                    </a:lnTo>
                    <a:lnTo>
                      <a:pt x="0" y="0"/>
                    </a:lnTo>
                    <a:lnTo>
                      <a:pt x="0" y="28473"/>
                    </a:lnTo>
                    <a:cubicBezTo>
                      <a:pt x="0" y="44601"/>
                      <a:pt x="10175" y="51371"/>
                      <a:pt x="26736" y="5137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83" name="Google Shape;3483;p55"/>
              <p:cNvSpPr/>
              <p:nvPr/>
            </p:nvSpPr>
            <p:spPr>
              <a:xfrm>
                <a:off x="527117" y="6467465"/>
                <a:ext cx="52074" cy="50176"/>
              </a:xfrm>
              <a:custGeom>
                <a:avLst/>
                <a:gdLst/>
                <a:ahLst/>
                <a:cxnLst/>
                <a:rect l="l" t="t" r="r" b="b"/>
                <a:pathLst>
                  <a:path w="52074" h="50176" extrusionOk="0">
                    <a:moveTo>
                      <a:pt x="52074" y="35641"/>
                    </a:moveTo>
                    <a:cubicBezTo>
                      <a:pt x="52074" y="29070"/>
                      <a:pt x="47885" y="24889"/>
                      <a:pt x="44293" y="23296"/>
                    </a:cubicBezTo>
                    <a:cubicBezTo>
                      <a:pt x="47086" y="21504"/>
                      <a:pt x="50079" y="19314"/>
                      <a:pt x="50079" y="12942"/>
                    </a:cubicBezTo>
                    <a:cubicBezTo>
                      <a:pt x="50079" y="3385"/>
                      <a:pt x="42099" y="0"/>
                      <a:pt x="30327" y="0"/>
                    </a:cubicBezTo>
                    <a:lnTo>
                      <a:pt x="0" y="0"/>
                    </a:lnTo>
                    <a:lnTo>
                      <a:pt x="0" y="50176"/>
                    </a:lnTo>
                    <a:lnTo>
                      <a:pt x="32123" y="50176"/>
                    </a:lnTo>
                    <a:cubicBezTo>
                      <a:pt x="44493" y="50176"/>
                      <a:pt x="52074" y="45199"/>
                      <a:pt x="52074" y="35641"/>
                    </a:cubicBezTo>
                    <a:close/>
                    <a:moveTo>
                      <a:pt x="9776" y="8164"/>
                    </a:moveTo>
                    <a:lnTo>
                      <a:pt x="30925" y="8164"/>
                    </a:lnTo>
                    <a:cubicBezTo>
                      <a:pt x="37310" y="8164"/>
                      <a:pt x="40103" y="9757"/>
                      <a:pt x="40103" y="13938"/>
                    </a:cubicBezTo>
                    <a:cubicBezTo>
                      <a:pt x="40103" y="18119"/>
                      <a:pt x="37310" y="19712"/>
                      <a:pt x="30925" y="19712"/>
                    </a:cubicBezTo>
                    <a:lnTo>
                      <a:pt x="9776" y="19712"/>
                    </a:lnTo>
                    <a:lnTo>
                      <a:pt x="9776" y="8164"/>
                    </a:lnTo>
                    <a:close/>
                    <a:moveTo>
                      <a:pt x="9776" y="42212"/>
                    </a:moveTo>
                    <a:lnTo>
                      <a:pt x="9776" y="28075"/>
                    </a:lnTo>
                    <a:lnTo>
                      <a:pt x="31125" y="28075"/>
                    </a:lnTo>
                    <a:cubicBezTo>
                      <a:pt x="37709" y="28075"/>
                      <a:pt x="42099" y="29668"/>
                      <a:pt x="42099" y="35044"/>
                    </a:cubicBezTo>
                    <a:cubicBezTo>
                      <a:pt x="42099" y="41017"/>
                      <a:pt x="37310" y="42212"/>
                      <a:pt x="31125" y="42212"/>
                    </a:cubicBezTo>
                    <a:lnTo>
                      <a:pt x="9776" y="4221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84" name="Google Shape;3484;p55"/>
              <p:cNvSpPr/>
              <p:nvPr/>
            </p:nvSpPr>
            <p:spPr>
              <a:xfrm>
                <a:off x="589966" y="6467465"/>
                <a:ext cx="46288" cy="50176"/>
              </a:xfrm>
              <a:custGeom>
                <a:avLst/>
                <a:gdLst/>
                <a:ahLst/>
                <a:cxnLst/>
                <a:rect l="l" t="t" r="r" b="b"/>
                <a:pathLst>
                  <a:path w="46288" h="50176" extrusionOk="0">
                    <a:moveTo>
                      <a:pt x="46288" y="41615"/>
                    </a:moveTo>
                    <a:lnTo>
                      <a:pt x="9976" y="41615"/>
                    </a:lnTo>
                    <a:lnTo>
                      <a:pt x="9976" y="0"/>
                    </a:lnTo>
                    <a:lnTo>
                      <a:pt x="0" y="0"/>
                    </a:lnTo>
                    <a:lnTo>
                      <a:pt x="0" y="50176"/>
                    </a:lnTo>
                    <a:lnTo>
                      <a:pt x="46288" y="5017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85" name="Google Shape;3485;p55"/>
              <p:cNvSpPr/>
              <p:nvPr/>
            </p:nvSpPr>
            <p:spPr>
              <a:xfrm>
                <a:off x="645831" y="6467465"/>
                <a:ext cx="9776" cy="50176"/>
              </a:xfrm>
              <a:custGeom>
                <a:avLst/>
                <a:gdLst/>
                <a:ahLst/>
                <a:cxnLst/>
                <a:rect l="l" t="t" r="r" b="b"/>
                <a:pathLst>
                  <a:path w="9776" h="50176" extrusionOk="0">
                    <a:moveTo>
                      <a:pt x="0" y="0"/>
                    </a:moveTo>
                    <a:lnTo>
                      <a:pt x="9776" y="0"/>
                    </a:lnTo>
                    <a:lnTo>
                      <a:pt x="9776" y="50176"/>
                    </a:lnTo>
                    <a:lnTo>
                      <a:pt x="0" y="5017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86" name="Google Shape;3486;p55"/>
              <p:cNvSpPr/>
              <p:nvPr/>
            </p:nvSpPr>
            <p:spPr>
              <a:xfrm>
                <a:off x="665983" y="6466072"/>
                <a:ext cx="56663" cy="52565"/>
              </a:xfrm>
              <a:custGeom>
                <a:avLst/>
                <a:gdLst/>
                <a:ahLst/>
                <a:cxnLst/>
                <a:rect l="l" t="t" r="r" b="b"/>
                <a:pathLst>
                  <a:path w="56663" h="52565" extrusionOk="0">
                    <a:moveTo>
                      <a:pt x="29130" y="44402"/>
                    </a:moveTo>
                    <a:cubicBezTo>
                      <a:pt x="18356" y="44402"/>
                      <a:pt x="9976" y="38230"/>
                      <a:pt x="9976" y="26880"/>
                    </a:cubicBezTo>
                    <a:cubicBezTo>
                      <a:pt x="9976" y="16526"/>
                      <a:pt x="15762" y="8562"/>
                      <a:pt x="29728" y="8562"/>
                    </a:cubicBezTo>
                    <a:cubicBezTo>
                      <a:pt x="41500" y="8562"/>
                      <a:pt x="45291" y="15730"/>
                      <a:pt x="45889" y="17323"/>
                    </a:cubicBezTo>
                    <a:lnTo>
                      <a:pt x="55666" y="17323"/>
                    </a:lnTo>
                    <a:cubicBezTo>
                      <a:pt x="54868" y="14535"/>
                      <a:pt x="51675" y="0"/>
                      <a:pt x="29130" y="0"/>
                    </a:cubicBezTo>
                    <a:cubicBezTo>
                      <a:pt x="9178" y="0"/>
                      <a:pt x="0" y="10951"/>
                      <a:pt x="0" y="25486"/>
                    </a:cubicBezTo>
                    <a:cubicBezTo>
                      <a:pt x="0" y="43805"/>
                      <a:pt x="12570" y="52566"/>
                      <a:pt x="28531" y="52566"/>
                    </a:cubicBezTo>
                    <a:cubicBezTo>
                      <a:pt x="51675" y="52566"/>
                      <a:pt x="55666" y="39026"/>
                      <a:pt x="56663" y="33451"/>
                    </a:cubicBezTo>
                    <a:lnTo>
                      <a:pt x="46887" y="33451"/>
                    </a:lnTo>
                    <a:cubicBezTo>
                      <a:pt x="45690" y="37632"/>
                      <a:pt x="40702" y="44402"/>
                      <a:pt x="29130" y="4440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87" name="Google Shape;3487;p55"/>
              <p:cNvSpPr/>
              <p:nvPr/>
            </p:nvSpPr>
            <p:spPr>
              <a:xfrm>
                <a:off x="733220" y="6467465"/>
                <a:ext cx="9776" cy="50176"/>
              </a:xfrm>
              <a:custGeom>
                <a:avLst/>
                <a:gdLst/>
                <a:ahLst/>
                <a:cxnLst/>
                <a:rect l="l" t="t" r="r" b="b"/>
                <a:pathLst>
                  <a:path w="9776" h="50176" extrusionOk="0">
                    <a:moveTo>
                      <a:pt x="0" y="0"/>
                    </a:moveTo>
                    <a:lnTo>
                      <a:pt x="9776" y="0"/>
                    </a:lnTo>
                    <a:lnTo>
                      <a:pt x="9776" y="50176"/>
                    </a:lnTo>
                    <a:lnTo>
                      <a:pt x="0" y="5017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88" name="Google Shape;3488;p55"/>
              <p:cNvSpPr/>
              <p:nvPr/>
            </p:nvSpPr>
            <p:spPr>
              <a:xfrm>
                <a:off x="752773" y="6466271"/>
                <a:ext cx="52736" cy="52764"/>
              </a:xfrm>
              <a:custGeom>
                <a:avLst/>
                <a:gdLst/>
                <a:ahLst/>
                <a:cxnLst/>
                <a:rect l="l" t="t" r="r" b="b"/>
                <a:pathLst>
                  <a:path w="52736" h="52764" extrusionOk="0">
                    <a:moveTo>
                      <a:pt x="35514" y="21902"/>
                    </a:moveTo>
                    <a:lnTo>
                      <a:pt x="23543" y="20110"/>
                    </a:lnTo>
                    <a:cubicBezTo>
                      <a:pt x="13567" y="18916"/>
                      <a:pt x="12171" y="16526"/>
                      <a:pt x="12171" y="14535"/>
                    </a:cubicBezTo>
                    <a:cubicBezTo>
                      <a:pt x="12171" y="9956"/>
                      <a:pt x="18954" y="8164"/>
                      <a:pt x="25538" y="8164"/>
                    </a:cubicBezTo>
                    <a:cubicBezTo>
                      <a:pt x="37510" y="8164"/>
                      <a:pt x="41500" y="11947"/>
                      <a:pt x="43096" y="16526"/>
                    </a:cubicBezTo>
                    <a:lnTo>
                      <a:pt x="52274" y="13540"/>
                    </a:lnTo>
                    <a:cubicBezTo>
                      <a:pt x="51077" y="10155"/>
                      <a:pt x="47286" y="0"/>
                      <a:pt x="25538" y="0"/>
                    </a:cubicBezTo>
                    <a:cubicBezTo>
                      <a:pt x="21748" y="0"/>
                      <a:pt x="1995" y="0"/>
                      <a:pt x="1995" y="15133"/>
                    </a:cubicBezTo>
                    <a:cubicBezTo>
                      <a:pt x="1995" y="22699"/>
                      <a:pt x="8579" y="27876"/>
                      <a:pt x="20151" y="29469"/>
                    </a:cubicBezTo>
                    <a:lnTo>
                      <a:pt x="32123" y="31062"/>
                    </a:lnTo>
                    <a:cubicBezTo>
                      <a:pt x="39305" y="32057"/>
                      <a:pt x="43096" y="34048"/>
                      <a:pt x="43096" y="37433"/>
                    </a:cubicBezTo>
                    <a:cubicBezTo>
                      <a:pt x="43096" y="41814"/>
                      <a:pt x="36512" y="44402"/>
                      <a:pt x="28332" y="44402"/>
                    </a:cubicBezTo>
                    <a:cubicBezTo>
                      <a:pt x="14964" y="44402"/>
                      <a:pt x="11373" y="39026"/>
                      <a:pt x="9577" y="35442"/>
                    </a:cubicBezTo>
                    <a:lnTo>
                      <a:pt x="0" y="38429"/>
                    </a:lnTo>
                    <a:cubicBezTo>
                      <a:pt x="1197" y="42212"/>
                      <a:pt x="6385" y="52765"/>
                      <a:pt x="27933" y="52765"/>
                    </a:cubicBezTo>
                    <a:cubicBezTo>
                      <a:pt x="41300" y="52765"/>
                      <a:pt x="52673" y="48384"/>
                      <a:pt x="52673" y="36438"/>
                    </a:cubicBezTo>
                    <a:cubicBezTo>
                      <a:pt x="53471" y="28075"/>
                      <a:pt x="46687" y="23694"/>
                      <a:pt x="35514" y="2190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89" name="Google Shape;3489;p55"/>
              <p:cNvSpPr/>
              <p:nvPr/>
            </p:nvSpPr>
            <p:spPr>
              <a:xfrm>
                <a:off x="339969" y="6549299"/>
                <a:ext cx="55266" cy="52568"/>
              </a:xfrm>
              <a:custGeom>
                <a:avLst/>
                <a:gdLst/>
                <a:ahLst/>
                <a:cxnLst/>
                <a:rect l="l" t="t" r="r" b="b"/>
                <a:pathLst>
                  <a:path w="55266" h="52568" extrusionOk="0">
                    <a:moveTo>
                      <a:pt x="28332" y="33453"/>
                    </a:moveTo>
                    <a:lnTo>
                      <a:pt x="45889" y="33453"/>
                    </a:lnTo>
                    <a:cubicBezTo>
                      <a:pt x="43495" y="40422"/>
                      <a:pt x="38108" y="43807"/>
                      <a:pt x="28531" y="43807"/>
                    </a:cubicBezTo>
                    <a:cubicBezTo>
                      <a:pt x="17957" y="43807"/>
                      <a:pt x="9776" y="37635"/>
                      <a:pt x="9776" y="25887"/>
                    </a:cubicBezTo>
                    <a:cubicBezTo>
                      <a:pt x="9776" y="18918"/>
                      <a:pt x="13567" y="8365"/>
                      <a:pt x="29329" y="8365"/>
                    </a:cubicBezTo>
                    <a:cubicBezTo>
                      <a:pt x="40901" y="8365"/>
                      <a:pt x="43495" y="14338"/>
                      <a:pt x="44692" y="16927"/>
                    </a:cubicBezTo>
                    <a:lnTo>
                      <a:pt x="54668" y="16927"/>
                    </a:lnTo>
                    <a:cubicBezTo>
                      <a:pt x="52274" y="4383"/>
                      <a:pt x="39505" y="2"/>
                      <a:pt x="27933" y="2"/>
                    </a:cubicBezTo>
                    <a:cubicBezTo>
                      <a:pt x="8180" y="-197"/>
                      <a:pt x="0" y="12945"/>
                      <a:pt x="0" y="26285"/>
                    </a:cubicBezTo>
                    <a:cubicBezTo>
                      <a:pt x="0" y="46196"/>
                      <a:pt x="15562" y="52568"/>
                      <a:pt x="28531" y="52568"/>
                    </a:cubicBezTo>
                    <a:cubicBezTo>
                      <a:pt x="38308" y="52568"/>
                      <a:pt x="43495" y="49183"/>
                      <a:pt x="47286" y="46794"/>
                    </a:cubicBezTo>
                    <a:lnTo>
                      <a:pt x="49281" y="51971"/>
                    </a:lnTo>
                    <a:lnTo>
                      <a:pt x="55267" y="51971"/>
                    </a:lnTo>
                    <a:lnTo>
                      <a:pt x="55267" y="25688"/>
                    </a:lnTo>
                    <a:lnTo>
                      <a:pt x="28332" y="25688"/>
                    </a:lnTo>
                    <a:lnTo>
                      <a:pt x="28332" y="334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90" name="Google Shape;3490;p55"/>
              <p:cNvSpPr/>
              <p:nvPr/>
            </p:nvSpPr>
            <p:spPr>
              <a:xfrm>
                <a:off x="406209" y="6550495"/>
                <a:ext cx="52074" cy="50176"/>
              </a:xfrm>
              <a:custGeom>
                <a:avLst/>
                <a:gdLst/>
                <a:ahLst/>
                <a:cxnLst/>
                <a:rect l="l" t="t" r="r" b="b"/>
                <a:pathLst>
                  <a:path w="52074" h="50176" extrusionOk="0">
                    <a:moveTo>
                      <a:pt x="50678" y="14933"/>
                    </a:moveTo>
                    <a:cubicBezTo>
                      <a:pt x="50678" y="2588"/>
                      <a:pt x="42099" y="0"/>
                      <a:pt x="30127" y="0"/>
                    </a:cubicBezTo>
                    <a:lnTo>
                      <a:pt x="0" y="0"/>
                    </a:lnTo>
                    <a:lnTo>
                      <a:pt x="0" y="50176"/>
                    </a:lnTo>
                    <a:lnTo>
                      <a:pt x="9776" y="50176"/>
                    </a:lnTo>
                    <a:lnTo>
                      <a:pt x="9776" y="30464"/>
                    </a:lnTo>
                    <a:lnTo>
                      <a:pt x="25339" y="30464"/>
                    </a:lnTo>
                    <a:lnTo>
                      <a:pt x="39904" y="50176"/>
                    </a:lnTo>
                    <a:lnTo>
                      <a:pt x="52074" y="50176"/>
                    </a:lnTo>
                    <a:lnTo>
                      <a:pt x="36711" y="29668"/>
                    </a:lnTo>
                    <a:cubicBezTo>
                      <a:pt x="44094" y="29270"/>
                      <a:pt x="50678" y="24093"/>
                      <a:pt x="50678" y="14933"/>
                    </a:cubicBezTo>
                    <a:close/>
                    <a:moveTo>
                      <a:pt x="9776" y="22301"/>
                    </a:moveTo>
                    <a:lnTo>
                      <a:pt x="9776" y="8164"/>
                    </a:lnTo>
                    <a:lnTo>
                      <a:pt x="28731" y="8164"/>
                    </a:lnTo>
                    <a:cubicBezTo>
                      <a:pt x="36711" y="8164"/>
                      <a:pt x="40901" y="9358"/>
                      <a:pt x="40901" y="15133"/>
                    </a:cubicBezTo>
                    <a:cubicBezTo>
                      <a:pt x="40901" y="21106"/>
                      <a:pt x="36911" y="22301"/>
                      <a:pt x="28731" y="22301"/>
                    </a:cubicBezTo>
                    <a:lnTo>
                      <a:pt x="9776" y="2230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91" name="Google Shape;3491;p55"/>
              <p:cNvSpPr/>
              <p:nvPr/>
            </p:nvSpPr>
            <p:spPr>
              <a:xfrm>
                <a:off x="465865" y="6549102"/>
                <a:ext cx="59855" cy="52565"/>
              </a:xfrm>
              <a:custGeom>
                <a:avLst/>
                <a:gdLst/>
                <a:ahLst/>
                <a:cxnLst/>
                <a:rect l="l" t="t" r="r" b="b"/>
                <a:pathLst>
                  <a:path w="59855" h="52565" extrusionOk="0">
                    <a:moveTo>
                      <a:pt x="29928" y="0"/>
                    </a:moveTo>
                    <a:cubicBezTo>
                      <a:pt x="7781" y="0"/>
                      <a:pt x="0" y="12942"/>
                      <a:pt x="0" y="26681"/>
                    </a:cubicBezTo>
                    <a:cubicBezTo>
                      <a:pt x="0" y="37035"/>
                      <a:pt x="6185" y="52566"/>
                      <a:pt x="29928" y="52566"/>
                    </a:cubicBezTo>
                    <a:cubicBezTo>
                      <a:pt x="53671" y="52566"/>
                      <a:pt x="59856" y="37035"/>
                      <a:pt x="59856" y="26681"/>
                    </a:cubicBezTo>
                    <a:cubicBezTo>
                      <a:pt x="59856" y="13141"/>
                      <a:pt x="52074" y="0"/>
                      <a:pt x="29928" y="0"/>
                    </a:cubicBezTo>
                    <a:close/>
                    <a:moveTo>
                      <a:pt x="29928" y="44402"/>
                    </a:moveTo>
                    <a:cubicBezTo>
                      <a:pt x="20550" y="44402"/>
                      <a:pt x="9776" y="40619"/>
                      <a:pt x="9776" y="26283"/>
                    </a:cubicBezTo>
                    <a:cubicBezTo>
                      <a:pt x="9776" y="14137"/>
                      <a:pt x="18356" y="8562"/>
                      <a:pt x="29928" y="8562"/>
                    </a:cubicBezTo>
                    <a:cubicBezTo>
                      <a:pt x="41500" y="8562"/>
                      <a:pt x="50079" y="14137"/>
                      <a:pt x="50079" y="26283"/>
                    </a:cubicBezTo>
                    <a:cubicBezTo>
                      <a:pt x="50079" y="40420"/>
                      <a:pt x="39305" y="44402"/>
                      <a:pt x="29928" y="4440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92" name="Google Shape;3492;p55"/>
              <p:cNvSpPr/>
              <p:nvPr/>
            </p:nvSpPr>
            <p:spPr>
              <a:xfrm>
                <a:off x="535697" y="6550495"/>
                <a:ext cx="53471" cy="51371"/>
              </a:xfrm>
              <a:custGeom>
                <a:avLst/>
                <a:gdLst/>
                <a:ahLst/>
                <a:cxnLst/>
                <a:rect l="l" t="t" r="r" b="b"/>
                <a:pathLst>
                  <a:path w="53471" h="51371" extrusionOk="0">
                    <a:moveTo>
                      <a:pt x="43695" y="27876"/>
                    </a:moveTo>
                    <a:cubicBezTo>
                      <a:pt x="43695" y="36239"/>
                      <a:pt x="40702" y="43008"/>
                      <a:pt x="26736" y="43008"/>
                    </a:cubicBezTo>
                    <a:cubicBezTo>
                      <a:pt x="12769" y="43008"/>
                      <a:pt x="9776" y="36239"/>
                      <a:pt x="9776" y="27876"/>
                    </a:cubicBezTo>
                    <a:lnTo>
                      <a:pt x="9776" y="0"/>
                    </a:lnTo>
                    <a:lnTo>
                      <a:pt x="0" y="0"/>
                    </a:lnTo>
                    <a:lnTo>
                      <a:pt x="0" y="28672"/>
                    </a:lnTo>
                    <a:cubicBezTo>
                      <a:pt x="0" y="44800"/>
                      <a:pt x="10375" y="51371"/>
                      <a:pt x="26736" y="51371"/>
                    </a:cubicBezTo>
                    <a:cubicBezTo>
                      <a:pt x="43096" y="51371"/>
                      <a:pt x="53471" y="44800"/>
                      <a:pt x="53471" y="28672"/>
                    </a:cubicBezTo>
                    <a:lnTo>
                      <a:pt x="53471" y="0"/>
                    </a:lnTo>
                    <a:lnTo>
                      <a:pt x="43695" y="0"/>
                    </a:lnTo>
                    <a:lnTo>
                      <a:pt x="43695" y="2787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93" name="Google Shape;3493;p55"/>
              <p:cNvSpPr/>
              <p:nvPr/>
            </p:nvSpPr>
            <p:spPr>
              <a:xfrm>
                <a:off x="602536" y="6550495"/>
                <a:ext cx="50478" cy="50176"/>
              </a:xfrm>
              <a:custGeom>
                <a:avLst/>
                <a:gdLst/>
                <a:ahLst/>
                <a:cxnLst/>
                <a:rect l="l" t="t" r="r" b="b"/>
                <a:pathLst>
                  <a:path w="50478" h="50176" extrusionOk="0">
                    <a:moveTo>
                      <a:pt x="27933" y="0"/>
                    </a:moveTo>
                    <a:lnTo>
                      <a:pt x="0" y="0"/>
                    </a:lnTo>
                    <a:lnTo>
                      <a:pt x="0" y="50176"/>
                    </a:lnTo>
                    <a:lnTo>
                      <a:pt x="9776" y="50176"/>
                    </a:lnTo>
                    <a:lnTo>
                      <a:pt x="9776" y="30663"/>
                    </a:lnTo>
                    <a:lnTo>
                      <a:pt x="27933" y="30663"/>
                    </a:lnTo>
                    <a:cubicBezTo>
                      <a:pt x="36512" y="30663"/>
                      <a:pt x="50478" y="30663"/>
                      <a:pt x="50478" y="15332"/>
                    </a:cubicBezTo>
                    <a:cubicBezTo>
                      <a:pt x="50478" y="0"/>
                      <a:pt x="36512" y="0"/>
                      <a:pt x="27933" y="0"/>
                    </a:cubicBezTo>
                    <a:close/>
                    <a:moveTo>
                      <a:pt x="30127" y="22301"/>
                    </a:moveTo>
                    <a:lnTo>
                      <a:pt x="9776" y="22301"/>
                    </a:lnTo>
                    <a:lnTo>
                      <a:pt x="9776" y="8363"/>
                    </a:lnTo>
                    <a:lnTo>
                      <a:pt x="30127" y="8363"/>
                    </a:lnTo>
                    <a:cubicBezTo>
                      <a:pt x="35714" y="8363"/>
                      <a:pt x="40702" y="8761"/>
                      <a:pt x="40702" y="15332"/>
                    </a:cubicBezTo>
                    <a:cubicBezTo>
                      <a:pt x="40702" y="21703"/>
                      <a:pt x="35714" y="22301"/>
                      <a:pt x="30127" y="2230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94" name="Google Shape;3494;p55"/>
              <p:cNvSpPr/>
              <p:nvPr/>
            </p:nvSpPr>
            <p:spPr>
              <a:xfrm>
                <a:off x="661593" y="6550495"/>
                <a:ext cx="45889" cy="50176"/>
              </a:xfrm>
              <a:custGeom>
                <a:avLst/>
                <a:gdLst/>
                <a:ahLst/>
                <a:cxnLst/>
                <a:rect l="l" t="t" r="r" b="b"/>
                <a:pathLst>
                  <a:path w="45889" h="50176" extrusionOk="0">
                    <a:moveTo>
                      <a:pt x="9776" y="28473"/>
                    </a:moveTo>
                    <a:lnTo>
                      <a:pt x="40103" y="28473"/>
                    </a:lnTo>
                    <a:lnTo>
                      <a:pt x="40103" y="19911"/>
                    </a:lnTo>
                    <a:lnTo>
                      <a:pt x="9776" y="19911"/>
                    </a:lnTo>
                    <a:lnTo>
                      <a:pt x="9776" y="8363"/>
                    </a:lnTo>
                    <a:lnTo>
                      <a:pt x="45091" y="8363"/>
                    </a:lnTo>
                    <a:lnTo>
                      <a:pt x="45091" y="0"/>
                    </a:lnTo>
                    <a:lnTo>
                      <a:pt x="0" y="0"/>
                    </a:lnTo>
                    <a:lnTo>
                      <a:pt x="0" y="50176"/>
                    </a:lnTo>
                    <a:lnTo>
                      <a:pt x="45889" y="50176"/>
                    </a:lnTo>
                    <a:lnTo>
                      <a:pt x="45889" y="41615"/>
                    </a:lnTo>
                    <a:lnTo>
                      <a:pt x="9776" y="4161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95" name="Google Shape;3495;p55"/>
              <p:cNvSpPr/>
              <p:nvPr/>
            </p:nvSpPr>
            <p:spPr>
              <a:xfrm>
                <a:off x="744394" y="6550495"/>
                <a:ext cx="53471" cy="51371"/>
              </a:xfrm>
              <a:custGeom>
                <a:avLst/>
                <a:gdLst/>
                <a:ahLst/>
                <a:cxnLst/>
                <a:rect l="l" t="t" r="r" b="b"/>
                <a:pathLst>
                  <a:path w="53471" h="51371" extrusionOk="0">
                    <a:moveTo>
                      <a:pt x="43695" y="27876"/>
                    </a:moveTo>
                    <a:cubicBezTo>
                      <a:pt x="43695" y="36239"/>
                      <a:pt x="40702" y="43008"/>
                      <a:pt x="26736" y="43008"/>
                    </a:cubicBezTo>
                    <a:cubicBezTo>
                      <a:pt x="12769" y="43008"/>
                      <a:pt x="9776" y="36239"/>
                      <a:pt x="9776" y="27876"/>
                    </a:cubicBezTo>
                    <a:lnTo>
                      <a:pt x="9776" y="0"/>
                    </a:lnTo>
                    <a:lnTo>
                      <a:pt x="0" y="0"/>
                    </a:lnTo>
                    <a:lnTo>
                      <a:pt x="0" y="28672"/>
                    </a:lnTo>
                    <a:cubicBezTo>
                      <a:pt x="0" y="44800"/>
                      <a:pt x="10375" y="51371"/>
                      <a:pt x="26736" y="51371"/>
                    </a:cubicBezTo>
                    <a:cubicBezTo>
                      <a:pt x="43096" y="51371"/>
                      <a:pt x="53471" y="44800"/>
                      <a:pt x="53471" y="28672"/>
                    </a:cubicBezTo>
                    <a:lnTo>
                      <a:pt x="53471" y="0"/>
                    </a:lnTo>
                    <a:lnTo>
                      <a:pt x="43695" y="0"/>
                    </a:lnTo>
                    <a:lnTo>
                      <a:pt x="43695" y="2787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96" name="Google Shape;3496;p55"/>
              <p:cNvSpPr/>
              <p:nvPr/>
            </p:nvSpPr>
            <p:spPr>
              <a:xfrm>
                <a:off x="811232" y="6550495"/>
                <a:ext cx="54069" cy="50176"/>
              </a:xfrm>
              <a:custGeom>
                <a:avLst/>
                <a:gdLst/>
                <a:ahLst/>
                <a:cxnLst/>
                <a:rect l="l" t="t" r="r" b="b"/>
                <a:pathLst>
                  <a:path w="54069" h="50176" extrusionOk="0">
                    <a:moveTo>
                      <a:pt x="27733" y="19712"/>
                    </a:moveTo>
                    <a:lnTo>
                      <a:pt x="51675" y="0"/>
                    </a:lnTo>
                    <a:lnTo>
                      <a:pt x="37709" y="0"/>
                    </a:lnTo>
                    <a:lnTo>
                      <a:pt x="9776" y="23296"/>
                    </a:lnTo>
                    <a:lnTo>
                      <a:pt x="9776" y="0"/>
                    </a:lnTo>
                    <a:lnTo>
                      <a:pt x="0" y="0"/>
                    </a:lnTo>
                    <a:lnTo>
                      <a:pt x="0" y="50176"/>
                    </a:lnTo>
                    <a:lnTo>
                      <a:pt x="9776" y="50176"/>
                    </a:lnTo>
                    <a:lnTo>
                      <a:pt x="9776" y="34447"/>
                    </a:lnTo>
                    <a:lnTo>
                      <a:pt x="20550" y="25686"/>
                    </a:lnTo>
                    <a:lnTo>
                      <a:pt x="41300" y="50176"/>
                    </a:lnTo>
                    <a:lnTo>
                      <a:pt x="54070" y="5017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497" name="Google Shape;3497;p55"/>
            <p:cNvGrpSpPr/>
            <p:nvPr/>
          </p:nvGrpSpPr>
          <p:grpSpPr>
            <a:xfrm>
              <a:off x="401221" y="6199244"/>
              <a:ext cx="404624" cy="241540"/>
              <a:chOff x="401221" y="6199244"/>
              <a:chExt cx="404624" cy="241540"/>
            </a:xfrm>
          </p:grpSpPr>
          <p:sp>
            <p:nvSpPr>
              <p:cNvPr id="3498" name="Google Shape;3498;p55"/>
              <p:cNvSpPr/>
              <p:nvPr/>
            </p:nvSpPr>
            <p:spPr>
              <a:xfrm>
                <a:off x="401221" y="6250806"/>
                <a:ext cx="404624" cy="189978"/>
              </a:xfrm>
              <a:custGeom>
                <a:avLst/>
                <a:gdLst/>
                <a:ahLst/>
                <a:cxnLst/>
                <a:rect l="l" t="t" r="r" b="b"/>
                <a:pathLst>
                  <a:path w="404624" h="189978" extrusionOk="0">
                    <a:moveTo>
                      <a:pt x="334992" y="182014"/>
                    </a:moveTo>
                    <a:lnTo>
                      <a:pt x="305264" y="164492"/>
                    </a:lnTo>
                    <a:cubicBezTo>
                      <a:pt x="311250" y="165288"/>
                      <a:pt x="316437" y="162700"/>
                      <a:pt x="321226" y="159116"/>
                    </a:cubicBezTo>
                    <a:lnTo>
                      <a:pt x="330204" y="170067"/>
                    </a:lnTo>
                    <a:lnTo>
                      <a:pt x="324617" y="156328"/>
                    </a:lnTo>
                    <a:cubicBezTo>
                      <a:pt x="330603" y="151549"/>
                      <a:pt x="335591" y="146571"/>
                      <a:pt x="341776" y="146372"/>
                    </a:cubicBezTo>
                    <a:cubicBezTo>
                      <a:pt x="358536" y="145974"/>
                      <a:pt x="346764" y="166084"/>
                      <a:pt x="352949" y="166084"/>
                    </a:cubicBezTo>
                    <a:cubicBezTo>
                      <a:pt x="359733" y="166084"/>
                      <a:pt x="367315" y="143784"/>
                      <a:pt x="350754" y="133828"/>
                    </a:cubicBezTo>
                    <a:cubicBezTo>
                      <a:pt x="333795" y="123474"/>
                      <a:pt x="318831" y="138408"/>
                      <a:pt x="306860" y="135819"/>
                    </a:cubicBezTo>
                    <a:lnTo>
                      <a:pt x="351952" y="115709"/>
                    </a:lnTo>
                    <a:lnTo>
                      <a:pt x="286110" y="115709"/>
                    </a:lnTo>
                    <a:lnTo>
                      <a:pt x="283716" y="111328"/>
                    </a:lnTo>
                    <a:cubicBezTo>
                      <a:pt x="295687" y="116704"/>
                      <a:pt x="304067" y="111727"/>
                      <a:pt x="309853" y="106152"/>
                    </a:cubicBezTo>
                    <a:lnTo>
                      <a:pt x="328608" y="108939"/>
                    </a:lnTo>
                    <a:lnTo>
                      <a:pt x="313045" y="102966"/>
                    </a:lnTo>
                    <a:cubicBezTo>
                      <a:pt x="316836" y="99183"/>
                      <a:pt x="319829" y="95997"/>
                      <a:pt x="323819" y="97590"/>
                    </a:cubicBezTo>
                    <a:cubicBezTo>
                      <a:pt x="329406" y="99780"/>
                      <a:pt x="332598" y="104559"/>
                      <a:pt x="342375" y="104758"/>
                    </a:cubicBezTo>
                    <a:cubicBezTo>
                      <a:pt x="358735" y="104957"/>
                      <a:pt x="370507" y="76085"/>
                      <a:pt x="348959" y="63342"/>
                    </a:cubicBezTo>
                    <a:cubicBezTo>
                      <a:pt x="350555" y="84050"/>
                      <a:pt x="340978" y="85046"/>
                      <a:pt x="324218" y="74094"/>
                    </a:cubicBezTo>
                    <a:lnTo>
                      <a:pt x="330004" y="64736"/>
                    </a:lnTo>
                    <a:lnTo>
                      <a:pt x="321425" y="72302"/>
                    </a:lnTo>
                    <a:cubicBezTo>
                      <a:pt x="305464" y="65134"/>
                      <a:pt x="297483" y="79271"/>
                      <a:pt x="290699" y="83851"/>
                    </a:cubicBezTo>
                    <a:cubicBezTo>
                      <a:pt x="283916" y="88430"/>
                      <a:pt x="277730" y="79271"/>
                      <a:pt x="269550" y="90222"/>
                    </a:cubicBezTo>
                    <a:cubicBezTo>
                      <a:pt x="281721" y="86240"/>
                      <a:pt x="288105" y="97789"/>
                      <a:pt x="296086" y="90222"/>
                    </a:cubicBezTo>
                    <a:cubicBezTo>
                      <a:pt x="292694" y="110930"/>
                      <a:pt x="280923" y="83851"/>
                      <a:pt x="268952" y="94205"/>
                    </a:cubicBezTo>
                    <a:cubicBezTo>
                      <a:pt x="279327" y="95001"/>
                      <a:pt x="284714" y="104160"/>
                      <a:pt x="292894" y="104160"/>
                    </a:cubicBezTo>
                    <a:cubicBezTo>
                      <a:pt x="308057" y="104160"/>
                      <a:pt x="294490" y="75090"/>
                      <a:pt x="315839" y="75090"/>
                    </a:cubicBezTo>
                    <a:lnTo>
                      <a:pt x="312247" y="72900"/>
                    </a:lnTo>
                    <a:cubicBezTo>
                      <a:pt x="324218" y="71705"/>
                      <a:pt x="325016" y="83851"/>
                      <a:pt x="343173" y="84050"/>
                    </a:cubicBezTo>
                    <a:cubicBezTo>
                      <a:pt x="344968" y="86838"/>
                      <a:pt x="338384" y="87037"/>
                      <a:pt x="333795" y="85444"/>
                    </a:cubicBezTo>
                    <a:cubicBezTo>
                      <a:pt x="332997" y="89227"/>
                      <a:pt x="358536" y="97988"/>
                      <a:pt x="352351" y="69117"/>
                    </a:cubicBezTo>
                    <a:cubicBezTo>
                      <a:pt x="360331" y="73497"/>
                      <a:pt x="358536" y="91616"/>
                      <a:pt x="351153" y="98386"/>
                    </a:cubicBezTo>
                    <a:cubicBezTo>
                      <a:pt x="349757" y="99780"/>
                      <a:pt x="348360" y="100377"/>
                      <a:pt x="347363" y="98983"/>
                    </a:cubicBezTo>
                    <a:cubicBezTo>
                      <a:pt x="345367" y="95798"/>
                      <a:pt x="350555" y="95997"/>
                      <a:pt x="352151" y="91218"/>
                    </a:cubicBezTo>
                    <a:cubicBezTo>
                      <a:pt x="346365" y="96196"/>
                      <a:pt x="336788" y="95798"/>
                      <a:pt x="330204" y="89625"/>
                    </a:cubicBezTo>
                    <a:cubicBezTo>
                      <a:pt x="323620" y="83453"/>
                      <a:pt x="313644" y="76085"/>
                      <a:pt x="309454" y="89028"/>
                    </a:cubicBezTo>
                    <a:cubicBezTo>
                      <a:pt x="305264" y="101970"/>
                      <a:pt x="301673" y="107944"/>
                      <a:pt x="293892" y="108143"/>
                    </a:cubicBezTo>
                    <a:cubicBezTo>
                      <a:pt x="283118" y="108342"/>
                      <a:pt x="271745" y="90222"/>
                      <a:pt x="259774" y="100178"/>
                    </a:cubicBezTo>
                    <a:cubicBezTo>
                      <a:pt x="282519" y="102368"/>
                      <a:pt x="287906" y="138408"/>
                      <a:pt x="308057" y="139005"/>
                    </a:cubicBezTo>
                    <a:cubicBezTo>
                      <a:pt x="323620" y="139005"/>
                      <a:pt x="327211" y="132235"/>
                      <a:pt x="337387" y="132235"/>
                    </a:cubicBezTo>
                    <a:cubicBezTo>
                      <a:pt x="347562" y="132235"/>
                      <a:pt x="358137" y="137611"/>
                      <a:pt x="358137" y="150952"/>
                    </a:cubicBezTo>
                    <a:cubicBezTo>
                      <a:pt x="358137" y="159116"/>
                      <a:pt x="353947" y="163496"/>
                      <a:pt x="353947" y="163496"/>
                    </a:cubicBezTo>
                    <a:cubicBezTo>
                      <a:pt x="353947" y="163496"/>
                      <a:pt x="357139" y="156925"/>
                      <a:pt x="355543" y="148563"/>
                    </a:cubicBezTo>
                    <a:cubicBezTo>
                      <a:pt x="353947" y="140598"/>
                      <a:pt x="347163" y="135819"/>
                      <a:pt x="338384" y="135819"/>
                    </a:cubicBezTo>
                    <a:cubicBezTo>
                      <a:pt x="325815" y="135819"/>
                      <a:pt x="315839" y="156328"/>
                      <a:pt x="301872" y="156328"/>
                    </a:cubicBezTo>
                    <a:cubicBezTo>
                      <a:pt x="273940" y="156328"/>
                      <a:pt x="266757" y="102767"/>
                      <a:pt x="237627" y="110930"/>
                    </a:cubicBezTo>
                    <a:cubicBezTo>
                      <a:pt x="259175" y="125465"/>
                      <a:pt x="261370" y="148563"/>
                      <a:pt x="272942" y="157523"/>
                    </a:cubicBezTo>
                    <a:cubicBezTo>
                      <a:pt x="284714" y="166483"/>
                      <a:pt x="298680" y="162899"/>
                      <a:pt x="306262" y="169669"/>
                    </a:cubicBezTo>
                    <a:cubicBezTo>
                      <a:pt x="309454" y="172456"/>
                      <a:pt x="310651" y="177036"/>
                      <a:pt x="311848" y="182213"/>
                    </a:cubicBezTo>
                    <a:lnTo>
                      <a:pt x="309254" y="182213"/>
                    </a:lnTo>
                    <a:cubicBezTo>
                      <a:pt x="308257" y="179624"/>
                      <a:pt x="306860" y="177235"/>
                      <a:pt x="304666" y="175244"/>
                    </a:cubicBezTo>
                    <a:cubicBezTo>
                      <a:pt x="297882" y="168275"/>
                      <a:pt x="277930" y="171261"/>
                      <a:pt x="268752" y="161306"/>
                    </a:cubicBezTo>
                    <a:cubicBezTo>
                      <a:pt x="259574" y="151350"/>
                      <a:pt x="252791" y="121483"/>
                      <a:pt x="234634" y="116904"/>
                    </a:cubicBezTo>
                    <a:cubicBezTo>
                      <a:pt x="250396" y="127058"/>
                      <a:pt x="253988" y="153142"/>
                      <a:pt x="265360" y="166084"/>
                    </a:cubicBezTo>
                    <a:cubicBezTo>
                      <a:pt x="276733" y="178828"/>
                      <a:pt x="291697" y="172058"/>
                      <a:pt x="298480" y="178828"/>
                    </a:cubicBezTo>
                    <a:cubicBezTo>
                      <a:pt x="299678" y="180022"/>
                      <a:pt x="300675" y="181217"/>
                      <a:pt x="301673" y="182213"/>
                    </a:cubicBezTo>
                    <a:lnTo>
                      <a:pt x="288704" y="182213"/>
                    </a:lnTo>
                    <a:cubicBezTo>
                      <a:pt x="287507" y="182014"/>
                      <a:pt x="286310" y="181814"/>
                      <a:pt x="284913" y="181814"/>
                    </a:cubicBezTo>
                    <a:cubicBezTo>
                      <a:pt x="282718" y="181814"/>
                      <a:pt x="280723" y="182014"/>
                      <a:pt x="278529" y="182213"/>
                    </a:cubicBezTo>
                    <a:lnTo>
                      <a:pt x="260572" y="182213"/>
                    </a:lnTo>
                    <a:cubicBezTo>
                      <a:pt x="258178" y="181416"/>
                      <a:pt x="255983" y="180222"/>
                      <a:pt x="254187" y="178230"/>
                    </a:cubicBezTo>
                    <a:cubicBezTo>
                      <a:pt x="245209" y="168673"/>
                      <a:pt x="246007" y="158717"/>
                      <a:pt x="246805" y="146970"/>
                    </a:cubicBezTo>
                    <a:cubicBezTo>
                      <a:pt x="248601" y="158120"/>
                      <a:pt x="250795" y="183407"/>
                      <a:pt x="269750" y="180620"/>
                    </a:cubicBezTo>
                    <a:cubicBezTo>
                      <a:pt x="245807" y="172456"/>
                      <a:pt x="259774" y="131439"/>
                      <a:pt x="230444" y="121085"/>
                    </a:cubicBezTo>
                    <a:cubicBezTo>
                      <a:pt x="227252" y="119890"/>
                      <a:pt x="228449" y="109736"/>
                      <a:pt x="236430" y="108143"/>
                    </a:cubicBezTo>
                    <a:cubicBezTo>
                      <a:pt x="220668" y="111129"/>
                      <a:pt x="220668" y="105355"/>
                      <a:pt x="231841" y="93807"/>
                    </a:cubicBezTo>
                    <a:cubicBezTo>
                      <a:pt x="225057" y="98187"/>
                      <a:pt x="217476" y="96992"/>
                      <a:pt x="215880" y="101970"/>
                    </a:cubicBezTo>
                    <a:cubicBezTo>
                      <a:pt x="215880" y="101970"/>
                      <a:pt x="228848" y="122280"/>
                      <a:pt x="228848" y="126262"/>
                    </a:cubicBezTo>
                    <a:cubicBezTo>
                      <a:pt x="228848" y="130244"/>
                      <a:pt x="220269" y="146173"/>
                      <a:pt x="219471" y="146771"/>
                    </a:cubicBezTo>
                    <a:cubicBezTo>
                      <a:pt x="216279" y="148563"/>
                      <a:pt x="205904" y="148563"/>
                      <a:pt x="203310" y="147766"/>
                    </a:cubicBezTo>
                    <a:cubicBezTo>
                      <a:pt x="200517" y="146970"/>
                      <a:pt x="197324" y="138209"/>
                      <a:pt x="198521" y="135421"/>
                    </a:cubicBezTo>
                    <a:cubicBezTo>
                      <a:pt x="200517" y="131240"/>
                      <a:pt x="216478" y="127656"/>
                      <a:pt x="216877" y="121483"/>
                    </a:cubicBezTo>
                    <a:cubicBezTo>
                      <a:pt x="217077" y="116505"/>
                      <a:pt x="210493" y="116107"/>
                      <a:pt x="210692" y="118696"/>
                    </a:cubicBezTo>
                    <a:cubicBezTo>
                      <a:pt x="214483" y="119890"/>
                      <a:pt x="216279" y="125665"/>
                      <a:pt x="204906" y="128253"/>
                    </a:cubicBezTo>
                    <a:lnTo>
                      <a:pt x="207500" y="124271"/>
                    </a:lnTo>
                    <a:cubicBezTo>
                      <a:pt x="207500" y="124271"/>
                      <a:pt x="199120" y="131041"/>
                      <a:pt x="198721" y="131240"/>
                    </a:cubicBezTo>
                    <a:cubicBezTo>
                      <a:pt x="198322" y="131439"/>
                      <a:pt x="196327" y="131638"/>
                      <a:pt x="195130" y="131240"/>
                    </a:cubicBezTo>
                    <a:cubicBezTo>
                      <a:pt x="193932" y="130842"/>
                      <a:pt x="181762" y="125067"/>
                      <a:pt x="183757" y="119293"/>
                    </a:cubicBezTo>
                    <a:cubicBezTo>
                      <a:pt x="183757" y="119293"/>
                      <a:pt x="187348" y="120886"/>
                      <a:pt x="196526" y="120886"/>
                    </a:cubicBezTo>
                    <a:cubicBezTo>
                      <a:pt x="205704" y="120886"/>
                      <a:pt x="206502" y="116904"/>
                      <a:pt x="206502" y="116904"/>
                    </a:cubicBezTo>
                    <a:cubicBezTo>
                      <a:pt x="206502" y="116904"/>
                      <a:pt x="201514" y="118098"/>
                      <a:pt x="196526" y="118098"/>
                    </a:cubicBezTo>
                    <a:cubicBezTo>
                      <a:pt x="191538" y="118098"/>
                      <a:pt x="186550" y="116904"/>
                      <a:pt x="186550" y="116904"/>
                    </a:cubicBezTo>
                    <a:cubicBezTo>
                      <a:pt x="182560" y="115908"/>
                      <a:pt x="186750" y="110930"/>
                      <a:pt x="188146" y="110930"/>
                    </a:cubicBezTo>
                    <a:lnTo>
                      <a:pt x="197723" y="110930"/>
                    </a:lnTo>
                    <a:cubicBezTo>
                      <a:pt x="198322" y="110930"/>
                      <a:pt x="199120" y="109536"/>
                      <a:pt x="197723" y="109536"/>
                    </a:cubicBezTo>
                    <a:cubicBezTo>
                      <a:pt x="196726" y="109536"/>
                      <a:pt x="190740" y="109337"/>
                      <a:pt x="190142" y="107944"/>
                    </a:cubicBezTo>
                    <a:cubicBezTo>
                      <a:pt x="189344" y="105355"/>
                      <a:pt x="187747" y="89426"/>
                      <a:pt x="187747" y="89426"/>
                    </a:cubicBezTo>
                    <a:cubicBezTo>
                      <a:pt x="187747" y="89426"/>
                      <a:pt x="189743" y="84448"/>
                      <a:pt x="188146" y="82855"/>
                    </a:cubicBezTo>
                    <a:cubicBezTo>
                      <a:pt x="186351" y="81262"/>
                      <a:pt x="185553" y="82059"/>
                      <a:pt x="185553" y="82059"/>
                    </a:cubicBezTo>
                    <a:cubicBezTo>
                      <a:pt x="189543" y="104160"/>
                      <a:pt x="172584" y="117899"/>
                      <a:pt x="162808" y="115311"/>
                    </a:cubicBezTo>
                    <a:lnTo>
                      <a:pt x="161610" y="115112"/>
                    </a:lnTo>
                    <a:cubicBezTo>
                      <a:pt x="163805" y="116704"/>
                      <a:pt x="166598" y="118297"/>
                      <a:pt x="170190" y="119492"/>
                    </a:cubicBezTo>
                    <a:cubicBezTo>
                      <a:pt x="152033" y="123275"/>
                      <a:pt x="144651" y="112324"/>
                      <a:pt x="141658" y="105554"/>
                    </a:cubicBezTo>
                    <a:cubicBezTo>
                      <a:pt x="140062" y="106351"/>
                      <a:pt x="140062" y="110731"/>
                      <a:pt x="140262" y="113320"/>
                    </a:cubicBezTo>
                    <a:cubicBezTo>
                      <a:pt x="136471" y="109138"/>
                      <a:pt x="134276" y="102966"/>
                      <a:pt x="137668" y="98187"/>
                    </a:cubicBezTo>
                    <a:cubicBezTo>
                      <a:pt x="133079" y="100377"/>
                      <a:pt x="132880" y="101174"/>
                      <a:pt x="132880" y="101174"/>
                    </a:cubicBezTo>
                    <a:cubicBezTo>
                      <a:pt x="133079" y="97391"/>
                      <a:pt x="139663" y="94802"/>
                      <a:pt x="143055" y="90422"/>
                    </a:cubicBezTo>
                    <a:cubicBezTo>
                      <a:pt x="146447" y="86041"/>
                      <a:pt x="145649" y="79271"/>
                      <a:pt x="138466" y="76285"/>
                    </a:cubicBezTo>
                    <a:cubicBezTo>
                      <a:pt x="138865" y="83054"/>
                      <a:pt x="135473" y="87833"/>
                      <a:pt x="128690" y="90023"/>
                    </a:cubicBezTo>
                    <a:cubicBezTo>
                      <a:pt x="121906" y="92214"/>
                      <a:pt x="123103" y="86240"/>
                      <a:pt x="116918" y="87435"/>
                    </a:cubicBezTo>
                    <a:cubicBezTo>
                      <a:pt x="127094" y="89824"/>
                      <a:pt x="126495" y="103762"/>
                      <a:pt x="136671" y="109536"/>
                    </a:cubicBezTo>
                    <a:cubicBezTo>
                      <a:pt x="123103" y="106351"/>
                      <a:pt x="120709" y="88032"/>
                      <a:pt x="104348" y="89824"/>
                    </a:cubicBezTo>
                    <a:cubicBezTo>
                      <a:pt x="113925" y="76285"/>
                      <a:pt x="128889" y="87833"/>
                      <a:pt x="135074" y="78674"/>
                    </a:cubicBezTo>
                    <a:cubicBezTo>
                      <a:pt x="119113" y="82258"/>
                      <a:pt x="108139" y="68917"/>
                      <a:pt x="106144" y="53984"/>
                    </a:cubicBezTo>
                    <a:cubicBezTo>
                      <a:pt x="103351" y="31285"/>
                      <a:pt x="84197" y="42435"/>
                      <a:pt x="84397" y="31285"/>
                    </a:cubicBezTo>
                    <a:cubicBezTo>
                      <a:pt x="93973" y="35666"/>
                      <a:pt x="115522" y="19139"/>
                      <a:pt x="121906" y="37856"/>
                    </a:cubicBezTo>
                    <a:cubicBezTo>
                      <a:pt x="128490" y="57568"/>
                      <a:pt x="141858" y="65532"/>
                      <a:pt x="154029" y="56373"/>
                    </a:cubicBezTo>
                    <a:lnTo>
                      <a:pt x="100957" y="3210"/>
                    </a:lnTo>
                    <a:lnTo>
                      <a:pt x="107541" y="25511"/>
                    </a:lnTo>
                    <a:cubicBezTo>
                      <a:pt x="93774" y="28298"/>
                      <a:pt x="77413" y="20135"/>
                      <a:pt x="86192" y="1020"/>
                    </a:cubicBezTo>
                    <a:cubicBezTo>
                      <a:pt x="73223" y="-4953"/>
                      <a:pt x="56065" y="16551"/>
                      <a:pt x="71827" y="33276"/>
                    </a:cubicBezTo>
                    <a:cubicBezTo>
                      <a:pt x="79209" y="41042"/>
                      <a:pt x="96966" y="38254"/>
                      <a:pt x="101755" y="53984"/>
                    </a:cubicBezTo>
                    <a:lnTo>
                      <a:pt x="84796" y="52590"/>
                    </a:lnTo>
                    <a:lnTo>
                      <a:pt x="102154" y="57170"/>
                    </a:lnTo>
                    <a:lnTo>
                      <a:pt x="107341" y="72501"/>
                    </a:lnTo>
                    <a:lnTo>
                      <a:pt x="66639" y="52590"/>
                    </a:lnTo>
                    <a:lnTo>
                      <a:pt x="91579" y="81661"/>
                    </a:lnTo>
                    <a:cubicBezTo>
                      <a:pt x="77014" y="89426"/>
                      <a:pt x="73423" y="67324"/>
                      <a:pt x="54469" y="67723"/>
                    </a:cubicBezTo>
                    <a:cubicBezTo>
                      <a:pt x="41300" y="68121"/>
                      <a:pt x="26337" y="81661"/>
                      <a:pt x="32522" y="97590"/>
                    </a:cubicBezTo>
                    <a:cubicBezTo>
                      <a:pt x="52274" y="85643"/>
                      <a:pt x="58659" y="94205"/>
                      <a:pt x="67038" y="102368"/>
                    </a:cubicBezTo>
                    <a:lnTo>
                      <a:pt x="54868" y="108939"/>
                    </a:lnTo>
                    <a:lnTo>
                      <a:pt x="69233" y="104559"/>
                    </a:lnTo>
                    <a:cubicBezTo>
                      <a:pt x="74421" y="109337"/>
                      <a:pt x="80606" y="113320"/>
                      <a:pt x="90981" y="112523"/>
                    </a:cubicBezTo>
                    <a:cubicBezTo>
                      <a:pt x="108139" y="111328"/>
                      <a:pt x="123103" y="105753"/>
                      <a:pt x="127094" y="110333"/>
                    </a:cubicBezTo>
                    <a:cubicBezTo>
                      <a:pt x="130086" y="113917"/>
                      <a:pt x="126695" y="115908"/>
                      <a:pt x="120509" y="115908"/>
                    </a:cubicBezTo>
                    <a:lnTo>
                      <a:pt x="39305" y="115908"/>
                    </a:lnTo>
                    <a:lnTo>
                      <a:pt x="72026" y="133430"/>
                    </a:lnTo>
                    <a:cubicBezTo>
                      <a:pt x="68834" y="135819"/>
                      <a:pt x="59656" y="146970"/>
                      <a:pt x="53471" y="146970"/>
                    </a:cubicBezTo>
                    <a:cubicBezTo>
                      <a:pt x="47286" y="146970"/>
                      <a:pt x="32921" y="137213"/>
                      <a:pt x="29329" y="154138"/>
                    </a:cubicBezTo>
                    <a:cubicBezTo>
                      <a:pt x="43894" y="151549"/>
                      <a:pt x="51276" y="183407"/>
                      <a:pt x="81803" y="158120"/>
                    </a:cubicBezTo>
                    <a:lnTo>
                      <a:pt x="67437" y="181814"/>
                    </a:lnTo>
                    <a:lnTo>
                      <a:pt x="0" y="181814"/>
                    </a:lnTo>
                    <a:lnTo>
                      <a:pt x="0" y="189978"/>
                    </a:lnTo>
                    <a:lnTo>
                      <a:pt x="404625" y="189978"/>
                    </a:lnTo>
                    <a:lnTo>
                      <a:pt x="404625" y="181814"/>
                    </a:lnTo>
                    <a:lnTo>
                      <a:pt x="334992" y="181814"/>
                    </a:lnTo>
                    <a:close/>
                    <a:moveTo>
                      <a:pt x="319031" y="86041"/>
                    </a:moveTo>
                    <a:cubicBezTo>
                      <a:pt x="326613" y="89227"/>
                      <a:pt x="303269" y="111926"/>
                      <a:pt x="296086" y="111129"/>
                    </a:cubicBezTo>
                    <a:cubicBezTo>
                      <a:pt x="311050" y="106550"/>
                      <a:pt x="311449" y="82855"/>
                      <a:pt x="319031" y="86041"/>
                    </a:cubicBezTo>
                    <a:moveTo>
                      <a:pt x="322024" y="152744"/>
                    </a:moveTo>
                    <a:cubicBezTo>
                      <a:pt x="327211" y="138806"/>
                      <a:pt x="343771" y="132833"/>
                      <a:pt x="350555" y="144979"/>
                    </a:cubicBezTo>
                    <a:cubicBezTo>
                      <a:pt x="350954" y="145576"/>
                      <a:pt x="350355" y="145974"/>
                      <a:pt x="349158" y="144979"/>
                    </a:cubicBezTo>
                    <a:cubicBezTo>
                      <a:pt x="340579" y="136417"/>
                      <a:pt x="329605" y="144580"/>
                      <a:pt x="322822" y="153341"/>
                    </a:cubicBezTo>
                    <a:cubicBezTo>
                      <a:pt x="322024" y="154536"/>
                      <a:pt x="321625" y="153739"/>
                      <a:pt x="322024" y="152744"/>
                    </a:cubicBezTo>
                    <a:moveTo>
                      <a:pt x="83199" y="2812"/>
                    </a:moveTo>
                    <a:cubicBezTo>
                      <a:pt x="78810" y="10378"/>
                      <a:pt x="79808" y="23918"/>
                      <a:pt x="96966" y="27900"/>
                    </a:cubicBezTo>
                    <a:cubicBezTo>
                      <a:pt x="68036" y="34471"/>
                      <a:pt x="68834" y="1816"/>
                      <a:pt x="83199" y="2812"/>
                    </a:cubicBezTo>
                    <a:moveTo>
                      <a:pt x="59656" y="92014"/>
                    </a:moveTo>
                    <a:cubicBezTo>
                      <a:pt x="46288" y="84647"/>
                      <a:pt x="34517" y="93408"/>
                      <a:pt x="34517" y="93408"/>
                    </a:cubicBezTo>
                    <a:cubicBezTo>
                      <a:pt x="38707" y="80068"/>
                      <a:pt x="63248" y="79072"/>
                      <a:pt x="59656" y="92014"/>
                    </a:cubicBezTo>
                    <a:moveTo>
                      <a:pt x="65642" y="86638"/>
                    </a:moveTo>
                    <a:cubicBezTo>
                      <a:pt x="63647" y="84050"/>
                      <a:pt x="61851" y="81661"/>
                      <a:pt x="59856" y="80864"/>
                    </a:cubicBezTo>
                    <a:cubicBezTo>
                      <a:pt x="57062" y="79869"/>
                      <a:pt x="54070" y="80068"/>
                      <a:pt x="51276" y="80267"/>
                    </a:cubicBezTo>
                    <a:cubicBezTo>
                      <a:pt x="47885" y="80466"/>
                      <a:pt x="44892" y="80466"/>
                      <a:pt x="44094" y="78475"/>
                    </a:cubicBezTo>
                    <a:cubicBezTo>
                      <a:pt x="43495" y="77081"/>
                      <a:pt x="44094" y="75687"/>
                      <a:pt x="45889" y="74293"/>
                    </a:cubicBezTo>
                    <a:cubicBezTo>
                      <a:pt x="47685" y="73099"/>
                      <a:pt x="50279" y="72103"/>
                      <a:pt x="53072" y="71904"/>
                    </a:cubicBezTo>
                    <a:cubicBezTo>
                      <a:pt x="56065" y="71705"/>
                      <a:pt x="58659" y="72501"/>
                      <a:pt x="60454" y="73895"/>
                    </a:cubicBezTo>
                    <a:cubicBezTo>
                      <a:pt x="62050" y="75488"/>
                      <a:pt x="62848" y="75488"/>
                      <a:pt x="63048" y="75289"/>
                    </a:cubicBezTo>
                    <a:cubicBezTo>
                      <a:pt x="63447" y="75090"/>
                      <a:pt x="63447" y="74094"/>
                      <a:pt x="63248" y="73497"/>
                    </a:cubicBezTo>
                    <a:cubicBezTo>
                      <a:pt x="63248" y="73099"/>
                      <a:pt x="63048" y="72701"/>
                      <a:pt x="63447" y="72701"/>
                    </a:cubicBezTo>
                    <a:cubicBezTo>
                      <a:pt x="68236" y="73497"/>
                      <a:pt x="70430" y="76484"/>
                      <a:pt x="73024" y="79271"/>
                    </a:cubicBezTo>
                    <a:cubicBezTo>
                      <a:pt x="77014" y="84050"/>
                      <a:pt x="83399" y="91616"/>
                      <a:pt x="98562" y="89028"/>
                    </a:cubicBezTo>
                    <a:cubicBezTo>
                      <a:pt x="94372" y="102767"/>
                      <a:pt x="72625" y="98784"/>
                      <a:pt x="65642" y="86638"/>
                    </a:cubicBezTo>
                    <a:moveTo>
                      <a:pt x="77812" y="105156"/>
                    </a:moveTo>
                    <a:cubicBezTo>
                      <a:pt x="77014" y="99183"/>
                      <a:pt x="106743" y="94802"/>
                      <a:pt x="106942" y="103364"/>
                    </a:cubicBezTo>
                    <a:cubicBezTo>
                      <a:pt x="107341" y="110731"/>
                      <a:pt x="78810" y="111727"/>
                      <a:pt x="77812" y="105156"/>
                    </a:cubicBezTo>
                    <a:moveTo>
                      <a:pt x="231642" y="141594"/>
                    </a:moveTo>
                    <a:cubicBezTo>
                      <a:pt x="221865" y="162700"/>
                      <a:pt x="246007" y="176040"/>
                      <a:pt x="250596" y="180222"/>
                    </a:cubicBezTo>
                    <a:cubicBezTo>
                      <a:pt x="251194" y="180620"/>
                      <a:pt x="251593" y="181416"/>
                      <a:pt x="252192" y="182014"/>
                    </a:cubicBezTo>
                    <a:lnTo>
                      <a:pt x="244012" y="182014"/>
                    </a:lnTo>
                    <a:cubicBezTo>
                      <a:pt x="241618" y="177036"/>
                      <a:pt x="239024" y="173053"/>
                      <a:pt x="236231" y="171859"/>
                    </a:cubicBezTo>
                    <a:cubicBezTo>
                      <a:pt x="238226" y="174845"/>
                      <a:pt x="239622" y="178230"/>
                      <a:pt x="241019" y="182014"/>
                    </a:cubicBezTo>
                    <a:lnTo>
                      <a:pt x="237029" y="182014"/>
                    </a:lnTo>
                    <a:cubicBezTo>
                      <a:pt x="231243" y="170863"/>
                      <a:pt x="221865" y="162301"/>
                      <a:pt x="231642" y="141594"/>
                    </a:cubicBezTo>
                    <a:moveTo>
                      <a:pt x="229048" y="182014"/>
                    </a:moveTo>
                    <a:lnTo>
                      <a:pt x="225656" y="182014"/>
                    </a:lnTo>
                    <a:lnTo>
                      <a:pt x="221666" y="170465"/>
                    </a:lnTo>
                    <a:cubicBezTo>
                      <a:pt x="224658" y="172058"/>
                      <a:pt x="227053" y="176438"/>
                      <a:pt x="229048" y="182014"/>
                    </a:cubicBezTo>
                    <a:moveTo>
                      <a:pt x="219072" y="182014"/>
                    </a:moveTo>
                    <a:lnTo>
                      <a:pt x="215281" y="182014"/>
                    </a:lnTo>
                    <a:cubicBezTo>
                      <a:pt x="216877" y="175642"/>
                      <a:pt x="217875" y="168872"/>
                      <a:pt x="213884" y="160708"/>
                    </a:cubicBezTo>
                    <a:cubicBezTo>
                      <a:pt x="220269" y="165885"/>
                      <a:pt x="220069" y="174049"/>
                      <a:pt x="219072" y="182014"/>
                    </a:cubicBezTo>
                    <a:moveTo>
                      <a:pt x="212488" y="182014"/>
                    </a:moveTo>
                    <a:lnTo>
                      <a:pt x="209096" y="182014"/>
                    </a:lnTo>
                    <a:cubicBezTo>
                      <a:pt x="210493" y="177036"/>
                      <a:pt x="210892" y="171660"/>
                      <a:pt x="206702" y="164093"/>
                    </a:cubicBezTo>
                    <a:cubicBezTo>
                      <a:pt x="212887" y="169469"/>
                      <a:pt x="213485" y="175642"/>
                      <a:pt x="212488" y="182014"/>
                    </a:cubicBezTo>
                    <a:moveTo>
                      <a:pt x="187348" y="182014"/>
                    </a:moveTo>
                    <a:cubicBezTo>
                      <a:pt x="189344" y="173253"/>
                      <a:pt x="185752" y="170664"/>
                      <a:pt x="178370" y="162700"/>
                    </a:cubicBezTo>
                    <a:cubicBezTo>
                      <a:pt x="189543" y="170266"/>
                      <a:pt x="193533" y="175642"/>
                      <a:pt x="192735" y="182014"/>
                    </a:cubicBezTo>
                    <a:lnTo>
                      <a:pt x="187348" y="182014"/>
                    </a:lnTo>
                    <a:close/>
                    <a:moveTo>
                      <a:pt x="196327" y="166682"/>
                    </a:moveTo>
                    <a:cubicBezTo>
                      <a:pt x="201913" y="173053"/>
                      <a:pt x="203509" y="177832"/>
                      <a:pt x="203509" y="182014"/>
                    </a:cubicBezTo>
                    <a:lnTo>
                      <a:pt x="200118" y="182014"/>
                    </a:lnTo>
                    <a:cubicBezTo>
                      <a:pt x="200317" y="177832"/>
                      <a:pt x="199519" y="173053"/>
                      <a:pt x="196327" y="166682"/>
                    </a:cubicBezTo>
                    <a:moveTo>
                      <a:pt x="195728" y="151748"/>
                    </a:moveTo>
                    <a:cubicBezTo>
                      <a:pt x="200517" y="151748"/>
                      <a:pt x="209894" y="151549"/>
                      <a:pt x="210094" y="151549"/>
                    </a:cubicBezTo>
                    <a:cubicBezTo>
                      <a:pt x="211490" y="151549"/>
                      <a:pt x="211690" y="151947"/>
                      <a:pt x="211690" y="152147"/>
                    </a:cubicBezTo>
                    <a:cubicBezTo>
                      <a:pt x="211690" y="152545"/>
                      <a:pt x="211091" y="155133"/>
                      <a:pt x="210094" y="155332"/>
                    </a:cubicBezTo>
                    <a:cubicBezTo>
                      <a:pt x="210094" y="155332"/>
                      <a:pt x="201115" y="157523"/>
                      <a:pt x="195728" y="157124"/>
                    </a:cubicBezTo>
                    <a:cubicBezTo>
                      <a:pt x="190541" y="157324"/>
                      <a:pt x="181363" y="155332"/>
                      <a:pt x="181363" y="155332"/>
                    </a:cubicBezTo>
                    <a:cubicBezTo>
                      <a:pt x="180365" y="155133"/>
                      <a:pt x="179767" y="152545"/>
                      <a:pt x="179767" y="152147"/>
                    </a:cubicBezTo>
                    <a:cubicBezTo>
                      <a:pt x="179767" y="151947"/>
                      <a:pt x="179966" y="151549"/>
                      <a:pt x="181363" y="151549"/>
                    </a:cubicBezTo>
                    <a:cubicBezTo>
                      <a:pt x="181363" y="151350"/>
                      <a:pt x="190740" y="151748"/>
                      <a:pt x="195728" y="151748"/>
                    </a:cubicBezTo>
                    <a:moveTo>
                      <a:pt x="181562" y="118297"/>
                    </a:moveTo>
                    <a:cubicBezTo>
                      <a:pt x="177572" y="119492"/>
                      <a:pt x="176973" y="125864"/>
                      <a:pt x="188346" y="128452"/>
                    </a:cubicBezTo>
                    <a:cubicBezTo>
                      <a:pt x="184555" y="129049"/>
                      <a:pt x="175577" y="127257"/>
                      <a:pt x="175178" y="121085"/>
                    </a:cubicBezTo>
                    <a:cubicBezTo>
                      <a:pt x="175178" y="116107"/>
                      <a:pt x="181762" y="115709"/>
                      <a:pt x="181562" y="118297"/>
                    </a:cubicBezTo>
                    <a:moveTo>
                      <a:pt x="170389" y="129049"/>
                    </a:moveTo>
                    <a:cubicBezTo>
                      <a:pt x="180964" y="129647"/>
                      <a:pt x="192336" y="135023"/>
                      <a:pt x="192336" y="135023"/>
                    </a:cubicBezTo>
                    <a:cubicBezTo>
                      <a:pt x="193533" y="137810"/>
                      <a:pt x="190341" y="146372"/>
                      <a:pt x="187548" y="147368"/>
                    </a:cubicBezTo>
                    <a:cubicBezTo>
                      <a:pt x="184954" y="148164"/>
                      <a:pt x="172185" y="146771"/>
                      <a:pt x="170190" y="141394"/>
                    </a:cubicBezTo>
                    <a:cubicBezTo>
                      <a:pt x="177971" y="143386"/>
                      <a:pt x="178370" y="140598"/>
                      <a:pt x="178370" y="140598"/>
                    </a:cubicBezTo>
                    <a:cubicBezTo>
                      <a:pt x="178370" y="140598"/>
                      <a:pt x="171387" y="140598"/>
                      <a:pt x="168594" y="135819"/>
                    </a:cubicBezTo>
                    <a:cubicBezTo>
                      <a:pt x="173981" y="137810"/>
                      <a:pt x="176774" y="135819"/>
                      <a:pt x="176774" y="135819"/>
                    </a:cubicBezTo>
                    <a:cubicBezTo>
                      <a:pt x="176774" y="135819"/>
                      <a:pt x="166199" y="131837"/>
                      <a:pt x="165800" y="129249"/>
                    </a:cubicBezTo>
                    <a:lnTo>
                      <a:pt x="170389" y="129249"/>
                    </a:lnTo>
                    <a:close/>
                    <a:moveTo>
                      <a:pt x="159815" y="140996"/>
                    </a:moveTo>
                    <a:lnTo>
                      <a:pt x="160014" y="139005"/>
                    </a:lnTo>
                    <a:cubicBezTo>
                      <a:pt x="160812" y="164292"/>
                      <a:pt x="179168" y="168474"/>
                      <a:pt x="179168" y="181018"/>
                    </a:cubicBezTo>
                    <a:cubicBezTo>
                      <a:pt x="179168" y="181416"/>
                      <a:pt x="179168" y="181814"/>
                      <a:pt x="179168" y="182213"/>
                    </a:cubicBezTo>
                    <a:lnTo>
                      <a:pt x="175976" y="182213"/>
                    </a:lnTo>
                    <a:cubicBezTo>
                      <a:pt x="176175" y="179823"/>
                      <a:pt x="175577" y="177633"/>
                      <a:pt x="173981" y="175244"/>
                    </a:cubicBezTo>
                    <a:cubicBezTo>
                      <a:pt x="162009" y="159116"/>
                      <a:pt x="161411" y="155731"/>
                      <a:pt x="161411" y="155731"/>
                    </a:cubicBezTo>
                    <a:cubicBezTo>
                      <a:pt x="162408" y="167876"/>
                      <a:pt x="170190" y="169469"/>
                      <a:pt x="171985" y="182014"/>
                    </a:cubicBezTo>
                    <a:lnTo>
                      <a:pt x="166997" y="182014"/>
                    </a:lnTo>
                    <a:cubicBezTo>
                      <a:pt x="165202" y="172655"/>
                      <a:pt x="155625" y="168872"/>
                      <a:pt x="159815" y="140996"/>
                    </a:cubicBezTo>
                    <a:moveTo>
                      <a:pt x="161012" y="182014"/>
                    </a:moveTo>
                    <a:lnTo>
                      <a:pt x="152033" y="182014"/>
                    </a:lnTo>
                    <a:lnTo>
                      <a:pt x="156822" y="174447"/>
                    </a:lnTo>
                    <a:cubicBezTo>
                      <a:pt x="159216" y="177434"/>
                      <a:pt x="160413" y="179823"/>
                      <a:pt x="161012" y="182014"/>
                    </a:cubicBezTo>
                    <a:moveTo>
                      <a:pt x="146447" y="182014"/>
                    </a:moveTo>
                    <a:lnTo>
                      <a:pt x="140661" y="182014"/>
                    </a:lnTo>
                    <a:cubicBezTo>
                      <a:pt x="149440" y="165686"/>
                      <a:pt x="144452" y="139403"/>
                      <a:pt x="152033" y="131240"/>
                    </a:cubicBezTo>
                    <a:cubicBezTo>
                      <a:pt x="146846" y="140797"/>
                      <a:pt x="155026" y="163496"/>
                      <a:pt x="146447" y="182014"/>
                    </a:cubicBezTo>
                    <a:moveTo>
                      <a:pt x="148841" y="120886"/>
                    </a:moveTo>
                    <a:cubicBezTo>
                      <a:pt x="145250" y="124072"/>
                      <a:pt x="129089" y="138209"/>
                      <a:pt x="134077" y="177235"/>
                    </a:cubicBezTo>
                    <a:cubicBezTo>
                      <a:pt x="139264" y="168872"/>
                      <a:pt x="134875" y="137014"/>
                      <a:pt x="150038" y="125465"/>
                    </a:cubicBezTo>
                    <a:cubicBezTo>
                      <a:pt x="139464" y="138408"/>
                      <a:pt x="145050" y="161306"/>
                      <a:pt x="137269" y="182014"/>
                    </a:cubicBezTo>
                    <a:lnTo>
                      <a:pt x="129887" y="182014"/>
                    </a:lnTo>
                    <a:cubicBezTo>
                      <a:pt x="131882" y="165288"/>
                      <a:pt x="122704" y="140200"/>
                      <a:pt x="148841" y="120886"/>
                    </a:cubicBezTo>
                    <a:moveTo>
                      <a:pt x="118913" y="182014"/>
                    </a:moveTo>
                    <a:lnTo>
                      <a:pt x="115522" y="182014"/>
                    </a:lnTo>
                    <a:cubicBezTo>
                      <a:pt x="117916" y="178629"/>
                      <a:pt x="119911" y="174447"/>
                      <a:pt x="121906" y="169669"/>
                    </a:cubicBezTo>
                    <a:cubicBezTo>
                      <a:pt x="121906" y="172655"/>
                      <a:pt x="121108" y="177434"/>
                      <a:pt x="118913" y="182014"/>
                    </a:cubicBezTo>
                    <a:moveTo>
                      <a:pt x="135673" y="115112"/>
                    </a:moveTo>
                    <a:cubicBezTo>
                      <a:pt x="138666" y="118497"/>
                      <a:pt x="119312" y="127457"/>
                      <a:pt x="109735" y="124072"/>
                    </a:cubicBezTo>
                    <a:cubicBezTo>
                      <a:pt x="125697" y="124072"/>
                      <a:pt x="132481" y="111528"/>
                      <a:pt x="135673" y="115112"/>
                    </a:cubicBezTo>
                    <a:moveTo>
                      <a:pt x="113526" y="127855"/>
                    </a:moveTo>
                    <a:cubicBezTo>
                      <a:pt x="124500" y="127855"/>
                      <a:pt x="131084" y="124271"/>
                      <a:pt x="133877" y="121483"/>
                    </a:cubicBezTo>
                    <a:cubicBezTo>
                      <a:pt x="132880" y="129448"/>
                      <a:pt x="124300" y="132235"/>
                      <a:pt x="113526" y="132235"/>
                    </a:cubicBezTo>
                    <a:cubicBezTo>
                      <a:pt x="102752" y="132235"/>
                      <a:pt x="92976" y="120488"/>
                      <a:pt x="84796" y="128253"/>
                    </a:cubicBezTo>
                    <a:cubicBezTo>
                      <a:pt x="99161" y="126660"/>
                      <a:pt x="101356" y="141793"/>
                      <a:pt x="117517" y="136616"/>
                    </a:cubicBezTo>
                    <a:cubicBezTo>
                      <a:pt x="103550" y="151748"/>
                      <a:pt x="93175" y="125067"/>
                      <a:pt x="77214" y="132833"/>
                    </a:cubicBezTo>
                    <a:cubicBezTo>
                      <a:pt x="85195" y="113320"/>
                      <a:pt x="102553" y="127855"/>
                      <a:pt x="113526" y="127855"/>
                    </a:cubicBezTo>
                    <a:moveTo>
                      <a:pt x="33719" y="152147"/>
                    </a:moveTo>
                    <a:cubicBezTo>
                      <a:pt x="42099" y="139802"/>
                      <a:pt x="48483" y="156726"/>
                      <a:pt x="62449" y="147368"/>
                    </a:cubicBezTo>
                    <a:cubicBezTo>
                      <a:pt x="67038" y="154735"/>
                      <a:pt x="55666" y="159116"/>
                      <a:pt x="49082" y="155133"/>
                    </a:cubicBezTo>
                    <a:cubicBezTo>
                      <a:pt x="42498" y="150952"/>
                      <a:pt x="37111" y="150753"/>
                      <a:pt x="33719" y="152147"/>
                    </a:cubicBezTo>
                    <a:moveTo>
                      <a:pt x="74421" y="160908"/>
                    </a:moveTo>
                    <a:cubicBezTo>
                      <a:pt x="68236" y="165686"/>
                      <a:pt x="52673" y="170465"/>
                      <a:pt x="52873" y="160310"/>
                    </a:cubicBezTo>
                    <a:cubicBezTo>
                      <a:pt x="69233" y="163496"/>
                      <a:pt x="72824" y="140399"/>
                      <a:pt x="87389" y="147169"/>
                    </a:cubicBezTo>
                    <a:cubicBezTo>
                      <a:pt x="83598" y="147766"/>
                      <a:pt x="80406" y="156129"/>
                      <a:pt x="74421" y="160908"/>
                    </a:cubicBezTo>
                    <a:moveTo>
                      <a:pt x="119911" y="155731"/>
                    </a:moveTo>
                    <a:cubicBezTo>
                      <a:pt x="119911" y="164492"/>
                      <a:pt x="118714" y="170863"/>
                      <a:pt x="116719" y="175642"/>
                    </a:cubicBezTo>
                    <a:lnTo>
                      <a:pt x="93175" y="182213"/>
                    </a:lnTo>
                    <a:lnTo>
                      <a:pt x="72226" y="182213"/>
                    </a:lnTo>
                    <a:lnTo>
                      <a:pt x="119911" y="155731"/>
                    </a:lnTo>
                    <a:close/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99" name="Google Shape;3499;p55"/>
              <p:cNvSpPr/>
              <p:nvPr/>
            </p:nvSpPr>
            <p:spPr>
              <a:xfrm>
                <a:off x="602133" y="6309967"/>
                <a:ext cx="43826" cy="16725"/>
              </a:xfrm>
              <a:custGeom>
                <a:avLst/>
                <a:gdLst/>
                <a:ahLst/>
                <a:cxnLst/>
                <a:rect l="l" t="t" r="r" b="b"/>
                <a:pathLst>
                  <a:path w="43826" h="16725" extrusionOk="0">
                    <a:moveTo>
                      <a:pt x="7984" y="0"/>
                    </a:moveTo>
                    <a:cubicBezTo>
                      <a:pt x="-3389" y="1195"/>
                      <a:pt x="-1593" y="16526"/>
                      <a:pt x="6986" y="16526"/>
                    </a:cubicBezTo>
                    <a:cubicBezTo>
                      <a:pt x="15565" y="16526"/>
                      <a:pt x="16763" y="12544"/>
                      <a:pt x="23147" y="12544"/>
                    </a:cubicBezTo>
                    <a:cubicBezTo>
                      <a:pt x="29532" y="12544"/>
                      <a:pt x="31926" y="16725"/>
                      <a:pt x="37114" y="16725"/>
                    </a:cubicBezTo>
                    <a:cubicBezTo>
                      <a:pt x="42301" y="16725"/>
                      <a:pt x="45294" y="12942"/>
                      <a:pt x="43099" y="9757"/>
                    </a:cubicBezTo>
                    <a:cubicBezTo>
                      <a:pt x="39707" y="15133"/>
                      <a:pt x="33722" y="7765"/>
                      <a:pt x="29532" y="7765"/>
                    </a:cubicBezTo>
                    <a:cubicBezTo>
                      <a:pt x="22748" y="7765"/>
                      <a:pt x="19955" y="10553"/>
                      <a:pt x="15565" y="12743"/>
                    </a:cubicBezTo>
                    <a:cubicBezTo>
                      <a:pt x="10577" y="15332"/>
                      <a:pt x="5989" y="12942"/>
                      <a:pt x="7784" y="9956"/>
                    </a:cubicBezTo>
                    <a:cubicBezTo>
                      <a:pt x="3993" y="9956"/>
                      <a:pt x="1599" y="5376"/>
                      <a:pt x="7984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00" name="Google Shape;3500;p55"/>
              <p:cNvSpPr/>
              <p:nvPr/>
            </p:nvSpPr>
            <p:spPr>
              <a:xfrm>
                <a:off x="631665" y="6241074"/>
                <a:ext cx="48084" cy="60332"/>
              </a:xfrm>
              <a:custGeom>
                <a:avLst/>
                <a:gdLst/>
                <a:ahLst/>
                <a:cxnLst/>
                <a:rect l="l" t="t" r="r" b="b"/>
                <a:pathLst>
                  <a:path w="48084" h="60332" extrusionOk="0">
                    <a:moveTo>
                      <a:pt x="19553" y="21703"/>
                    </a:moveTo>
                    <a:cubicBezTo>
                      <a:pt x="8579" y="38031"/>
                      <a:pt x="23144" y="54557"/>
                      <a:pt x="0" y="60331"/>
                    </a:cubicBezTo>
                    <a:cubicBezTo>
                      <a:pt x="27334" y="60530"/>
                      <a:pt x="13168" y="37433"/>
                      <a:pt x="23144" y="23894"/>
                    </a:cubicBezTo>
                    <a:cubicBezTo>
                      <a:pt x="33120" y="10553"/>
                      <a:pt x="44493" y="15531"/>
                      <a:pt x="48084" y="0"/>
                    </a:cubicBezTo>
                    <a:cubicBezTo>
                      <a:pt x="42498" y="12743"/>
                      <a:pt x="25937" y="12345"/>
                      <a:pt x="19553" y="21703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01" name="Google Shape;3501;p55"/>
              <p:cNvSpPr/>
              <p:nvPr/>
            </p:nvSpPr>
            <p:spPr>
              <a:xfrm>
                <a:off x="612925" y="6276516"/>
                <a:ext cx="6968" cy="17123"/>
              </a:xfrm>
              <a:custGeom>
                <a:avLst/>
                <a:gdLst/>
                <a:ahLst/>
                <a:cxnLst/>
                <a:rect l="l" t="t" r="r" b="b"/>
                <a:pathLst>
                  <a:path w="6968" h="17123" extrusionOk="0">
                    <a:moveTo>
                      <a:pt x="6969" y="17124"/>
                    </a:moveTo>
                    <a:cubicBezTo>
                      <a:pt x="784" y="10951"/>
                      <a:pt x="3577" y="0"/>
                      <a:pt x="3577" y="0"/>
                    </a:cubicBezTo>
                    <a:cubicBezTo>
                      <a:pt x="3577" y="0"/>
                      <a:pt x="-6399" y="12345"/>
                      <a:pt x="6969" y="17124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02" name="Google Shape;3502;p55"/>
              <p:cNvSpPr/>
              <p:nvPr/>
            </p:nvSpPr>
            <p:spPr>
              <a:xfrm>
                <a:off x="641442" y="6250034"/>
                <a:ext cx="37908" cy="55562"/>
              </a:xfrm>
              <a:custGeom>
                <a:avLst/>
                <a:gdLst/>
                <a:ahLst/>
                <a:cxnLst/>
                <a:rect l="l" t="t" r="r" b="b"/>
                <a:pathLst>
                  <a:path w="37908" h="55562" extrusionOk="0">
                    <a:moveTo>
                      <a:pt x="17159" y="18119"/>
                    </a:moveTo>
                    <a:cubicBezTo>
                      <a:pt x="8380" y="31062"/>
                      <a:pt x="18555" y="49977"/>
                      <a:pt x="0" y="55552"/>
                    </a:cubicBezTo>
                    <a:cubicBezTo>
                      <a:pt x="23144" y="56150"/>
                      <a:pt x="11971" y="29270"/>
                      <a:pt x="20351" y="20110"/>
                    </a:cubicBezTo>
                    <a:cubicBezTo>
                      <a:pt x="27733" y="9358"/>
                      <a:pt x="34317" y="11349"/>
                      <a:pt x="37909" y="0"/>
                    </a:cubicBezTo>
                    <a:cubicBezTo>
                      <a:pt x="33120" y="8761"/>
                      <a:pt x="22147" y="10752"/>
                      <a:pt x="17159" y="18119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03" name="Google Shape;3503;p55"/>
              <p:cNvSpPr/>
              <p:nvPr/>
            </p:nvSpPr>
            <p:spPr>
              <a:xfrm>
                <a:off x="660596" y="6306254"/>
                <a:ext cx="30526" cy="17650"/>
              </a:xfrm>
              <a:custGeom>
                <a:avLst/>
                <a:gdLst/>
                <a:ahLst/>
                <a:cxnLst/>
                <a:rect l="l" t="t" r="r" b="b"/>
                <a:pathLst>
                  <a:path w="30526" h="17650" extrusionOk="0">
                    <a:moveTo>
                      <a:pt x="30526" y="1921"/>
                    </a:moveTo>
                    <a:cubicBezTo>
                      <a:pt x="11373" y="-5844"/>
                      <a:pt x="0" y="12076"/>
                      <a:pt x="0" y="17651"/>
                    </a:cubicBezTo>
                    <a:cubicBezTo>
                      <a:pt x="4589" y="15461"/>
                      <a:pt x="12370" y="7098"/>
                      <a:pt x="15163" y="5306"/>
                    </a:cubicBezTo>
                    <a:cubicBezTo>
                      <a:pt x="20351" y="1722"/>
                      <a:pt x="28332" y="3912"/>
                      <a:pt x="30526" y="1921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04" name="Google Shape;3504;p55"/>
              <p:cNvSpPr/>
              <p:nvPr/>
            </p:nvSpPr>
            <p:spPr>
              <a:xfrm>
                <a:off x="645994" y="6333360"/>
                <a:ext cx="15798" cy="3866"/>
              </a:xfrm>
              <a:custGeom>
                <a:avLst/>
                <a:gdLst/>
                <a:ahLst/>
                <a:cxnLst/>
                <a:rect l="l" t="t" r="r" b="b"/>
                <a:pathLst>
                  <a:path w="15798" h="3866" extrusionOk="0">
                    <a:moveTo>
                      <a:pt x="37" y="3089"/>
                    </a:moveTo>
                    <a:cubicBezTo>
                      <a:pt x="1434" y="6076"/>
                      <a:pt x="7220" y="-694"/>
                      <a:pt x="15799" y="1894"/>
                    </a:cubicBezTo>
                    <a:cubicBezTo>
                      <a:pt x="11609" y="-893"/>
                      <a:pt x="-761" y="-694"/>
                      <a:pt x="37" y="3089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05" name="Google Shape;3505;p55"/>
              <p:cNvSpPr/>
              <p:nvPr/>
            </p:nvSpPr>
            <p:spPr>
              <a:xfrm>
                <a:off x="670371" y="6298618"/>
                <a:ext cx="39288" cy="31658"/>
              </a:xfrm>
              <a:custGeom>
                <a:avLst/>
                <a:gdLst/>
                <a:ahLst/>
                <a:cxnLst/>
                <a:rect l="l" t="t" r="r" b="b"/>
                <a:pathLst>
                  <a:path w="39288" h="31658" extrusionOk="0">
                    <a:moveTo>
                      <a:pt x="39107" y="0"/>
                    </a:moveTo>
                    <a:cubicBezTo>
                      <a:pt x="35116" y="18717"/>
                      <a:pt x="-199" y="4978"/>
                      <a:pt x="1" y="31659"/>
                    </a:cubicBezTo>
                    <a:cubicBezTo>
                      <a:pt x="7383" y="18318"/>
                      <a:pt x="42099" y="19513"/>
                      <a:pt x="39107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06" name="Google Shape;3506;p55"/>
              <p:cNvSpPr/>
              <p:nvPr/>
            </p:nvSpPr>
            <p:spPr>
              <a:xfrm>
                <a:off x="639605" y="6341298"/>
                <a:ext cx="21389" cy="5504"/>
              </a:xfrm>
              <a:custGeom>
                <a:avLst/>
                <a:gdLst/>
                <a:ahLst/>
                <a:cxnLst/>
                <a:rect l="l" t="t" r="r" b="b"/>
                <a:pathLst>
                  <a:path w="21389" h="5504" extrusionOk="0">
                    <a:moveTo>
                      <a:pt x="41" y="4111"/>
                    </a:moveTo>
                    <a:cubicBezTo>
                      <a:pt x="639" y="8093"/>
                      <a:pt x="7822" y="-270"/>
                      <a:pt x="21389" y="5505"/>
                    </a:cubicBezTo>
                    <a:cubicBezTo>
                      <a:pt x="16601" y="-1265"/>
                      <a:pt x="-957" y="-1862"/>
                      <a:pt x="41" y="4111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07" name="Google Shape;3507;p55"/>
              <p:cNvSpPr/>
              <p:nvPr/>
            </p:nvSpPr>
            <p:spPr>
              <a:xfrm>
                <a:off x="605045" y="6247645"/>
                <a:ext cx="17855" cy="45995"/>
              </a:xfrm>
              <a:custGeom>
                <a:avLst/>
                <a:gdLst/>
                <a:ahLst/>
                <a:cxnLst/>
                <a:rect l="l" t="t" r="r" b="b"/>
                <a:pathLst>
                  <a:path w="17855" h="45995" extrusionOk="0">
                    <a:moveTo>
                      <a:pt x="6868" y="45995"/>
                    </a:moveTo>
                    <a:cubicBezTo>
                      <a:pt x="-6899" y="23694"/>
                      <a:pt x="25224" y="18517"/>
                      <a:pt x="16246" y="0"/>
                    </a:cubicBezTo>
                    <a:cubicBezTo>
                      <a:pt x="17443" y="14336"/>
                      <a:pt x="-13283" y="29270"/>
                      <a:pt x="6868" y="45995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08" name="Google Shape;3508;p55"/>
              <p:cNvSpPr/>
              <p:nvPr/>
            </p:nvSpPr>
            <p:spPr>
              <a:xfrm>
                <a:off x="603932" y="6380453"/>
                <a:ext cx="11572" cy="8212"/>
              </a:xfrm>
              <a:custGeom>
                <a:avLst/>
                <a:gdLst/>
                <a:ahLst/>
                <a:cxnLst/>
                <a:rect l="l" t="t" r="r" b="b"/>
                <a:pathLst>
                  <a:path w="11572" h="8212" extrusionOk="0">
                    <a:moveTo>
                      <a:pt x="11572" y="0"/>
                    </a:moveTo>
                    <a:cubicBezTo>
                      <a:pt x="9776" y="1394"/>
                      <a:pt x="5387" y="2588"/>
                      <a:pt x="1796" y="4978"/>
                    </a:cubicBezTo>
                    <a:cubicBezTo>
                      <a:pt x="1397" y="5575"/>
                      <a:pt x="798" y="7765"/>
                      <a:pt x="0" y="8164"/>
                    </a:cubicBezTo>
                    <a:cubicBezTo>
                      <a:pt x="3591" y="8761"/>
                      <a:pt x="11173" y="3783"/>
                      <a:pt x="11572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09" name="Google Shape;3509;p55"/>
              <p:cNvSpPr/>
              <p:nvPr/>
            </p:nvSpPr>
            <p:spPr>
              <a:xfrm>
                <a:off x="553653" y="6328559"/>
                <a:ext cx="26293" cy="19240"/>
              </a:xfrm>
              <a:custGeom>
                <a:avLst/>
                <a:gdLst/>
                <a:ahLst/>
                <a:cxnLst/>
                <a:rect l="l" t="t" r="r" b="b"/>
                <a:pathLst>
                  <a:path w="26293" h="19240" extrusionOk="0">
                    <a:moveTo>
                      <a:pt x="17757" y="125"/>
                    </a:moveTo>
                    <a:cubicBezTo>
                      <a:pt x="12370" y="-870"/>
                      <a:pt x="6185" y="4307"/>
                      <a:pt x="0" y="7293"/>
                    </a:cubicBezTo>
                    <a:cubicBezTo>
                      <a:pt x="5786" y="15656"/>
                      <a:pt x="19154" y="16253"/>
                      <a:pt x="24541" y="19240"/>
                    </a:cubicBezTo>
                    <a:cubicBezTo>
                      <a:pt x="25937" y="17249"/>
                      <a:pt x="29928" y="2515"/>
                      <a:pt x="17757" y="125"/>
                    </a:cubicBezTo>
                    <a:moveTo>
                      <a:pt x="11572" y="13665"/>
                    </a:moveTo>
                    <a:cubicBezTo>
                      <a:pt x="5986" y="11674"/>
                      <a:pt x="8380" y="922"/>
                      <a:pt x="15762" y="2515"/>
                    </a:cubicBezTo>
                    <a:cubicBezTo>
                      <a:pt x="15363" y="3311"/>
                      <a:pt x="11971" y="9683"/>
                      <a:pt x="11572" y="13665"/>
                    </a:cubicBezTo>
                    <a:moveTo>
                      <a:pt x="15762" y="14860"/>
                    </a:moveTo>
                    <a:cubicBezTo>
                      <a:pt x="18156" y="12271"/>
                      <a:pt x="19952" y="6099"/>
                      <a:pt x="20351" y="5103"/>
                    </a:cubicBezTo>
                    <a:cubicBezTo>
                      <a:pt x="25738" y="9085"/>
                      <a:pt x="20351" y="16652"/>
                      <a:pt x="15762" y="1486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0" name="Google Shape;3510;p55"/>
              <p:cNvSpPr/>
              <p:nvPr/>
            </p:nvSpPr>
            <p:spPr>
              <a:xfrm>
                <a:off x="546670" y="6311399"/>
                <a:ext cx="44093" cy="17433"/>
              </a:xfrm>
              <a:custGeom>
                <a:avLst/>
                <a:gdLst/>
                <a:ahLst/>
                <a:cxnLst/>
                <a:rect l="l" t="t" r="r" b="b"/>
                <a:pathLst>
                  <a:path w="44093" h="17433" extrusionOk="0">
                    <a:moveTo>
                      <a:pt x="44094" y="8723"/>
                    </a:moveTo>
                    <a:cubicBezTo>
                      <a:pt x="38308" y="15493"/>
                      <a:pt x="34118" y="8126"/>
                      <a:pt x="26736" y="8126"/>
                    </a:cubicBezTo>
                    <a:cubicBezTo>
                      <a:pt x="20351" y="8126"/>
                      <a:pt x="12969" y="15095"/>
                      <a:pt x="11572" y="10515"/>
                    </a:cubicBezTo>
                    <a:cubicBezTo>
                      <a:pt x="10575" y="6931"/>
                      <a:pt x="17159" y="958"/>
                      <a:pt x="25738" y="361"/>
                    </a:cubicBezTo>
                    <a:cubicBezTo>
                      <a:pt x="18356" y="-1631"/>
                      <a:pt x="6584" y="4940"/>
                      <a:pt x="4389" y="12307"/>
                    </a:cubicBezTo>
                    <a:cubicBezTo>
                      <a:pt x="1995" y="12506"/>
                      <a:pt x="0" y="11909"/>
                      <a:pt x="0" y="11909"/>
                    </a:cubicBezTo>
                    <a:cubicBezTo>
                      <a:pt x="2993" y="24453"/>
                      <a:pt x="15562" y="11710"/>
                      <a:pt x="21548" y="11710"/>
                    </a:cubicBezTo>
                    <a:cubicBezTo>
                      <a:pt x="27135" y="11710"/>
                      <a:pt x="43894" y="23657"/>
                      <a:pt x="44094" y="8723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1" name="Google Shape;3511;p55"/>
              <p:cNvSpPr/>
              <p:nvPr/>
            </p:nvSpPr>
            <p:spPr>
              <a:xfrm>
                <a:off x="589168" y="6199244"/>
                <a:ext cx="56663" cy="101488"/>
              </a:xfrm>
              <a:custGeom>
                <a:avLst/>
                <a:gdLst/>
                <a:ahLst/>
                <a:cxnLst/>
                <a:rect l="l" t="t" r="r" b="b"/>
                <a:pathLst>
                  <a:path w="56663" h="101488" extrusionOk="0">
                    <a:moveTo>
                      <a:pt x="0" y="44617"/>
                    </a:moveTo>
                    <a:lnTo>
                      <a:pt x="6385" y="61144"/>
                    </a:lnTo>
                    <a:cubicBezTo>
                      <a:pt x="6385" y="61144"/>
                      <a:pt x="599" y="67914"/>
                      <a:pt x="599" y="79860"/>
                    </a:cubicBezTo>
                    <a:cubicBezTo>
                      <a:pt x="599" y="103555"/>
                      <a:pt x="19952" y="105745"/>
                      <a:pt x="18555" y="96188"/>
                    </a:cubicBezTo>
                    <a:cubicBezTo>
                      <a:pt x="4988" y="102360"/>
                      <a:pt x="4190" y="82648"/>
                      <a:pt x="7981" y="78467"/>
                    </a:cubicBezTo>
                    <a:cubicBezTo>
                      <a:pt x="7981" y="78467"/>
                      <a:pt x="5587" y="88820"/>
                      <a:pt x="14565" y="92604"/>
                    </a:cubicBezTo>
                    <a:cubicBezTo>
                      <a:pt x="2394" y="72493"/>
                      <a:pt x="26337" y="64927"/>
                      <a:pt x="26337" y="48799"/>
                    </a:cubicBezTo>
                    <a:cubicBezTo>
                      <a:pt x="26337" y="35458"/>
                      <a:pt x="18156" y="31078"/>
                      <a:pt x="18356" y="18932"/>
                    </a:cubicBezTo>
                    <a:cubicBezTo>
                      <a:pt x="18555" y="4198"/>
                      <a:pt x="40303" y="414"/>
                      <a:pt x="40502" y="5990"/>
                    </a:cubicBezTo>
                    <a:cubicBezTo>
                      <a:pt x="40702" y="9972"/>
                      <a:pt x="24740" y="10569"/>
                      <a:pt x="24541" y="25702"/>
                    </a:cubicBezTo>
                    <a:cubicBezTo>
                      <a:pt x="24341" y="40038"/>
                      <a:pt x="40303" y="43423"/>
                      <a:pt x="39904" y="57162"/>
                    </a:cubicBezTo>
                    <a:cubicBezTo>
                      <a:pt x="39704" y="66321"/>
                      <a:pt x="23344" y="74683"/>
                      <a:pt x="33519" y="91608"/>
                    </a:cubicBezTo>
                    <a:lnTo>
                      <a:pt x="56663" y="26498"/>
                    </a:lnTo>
                    <a:lnTo>
                      <a:pt x="38906" y="46409"/>
                    </a:lnTo>
                    <a:cubicBezTo>
                      <a:pt x="33320" y="39440"/>
                      <a:pt x="28731" y="38644"/>
                      <a:pt x="28731" y="26100"/>
                    </a:cubicBezTo>
                    <a:cubicBezTo>
                      <a:pt x="28731" y="13357"/>
                      <a:pt x="42897" y="11565"/>
                      <a:pt x="42897" y="5591"/>
                    </a:cubicBezTo>
                    <a:cubicBezTo>
                      <a:pt x="42897" y="813"/>
                      <a:pt x="35714" y="215"/>
                      <a:pt x="30526" y="16"/>
                    </a:cubicBezTo>
                    <a:cubicBezTo>
                      <a:pt x="22546" y="-382"/>
                      <a:pt x="8380" y="6587"/>
                      <a:pt x="8380" y="21321"/>
                    </a:cubicBezTo>
                    <a:cubicBezTo>
                      <a:pt x="8380" y="36056"/>
                      <a:pt x="18356" y="43622"/>
                      <a:pt x="8380" y="57361"/>
                    </a:cubicBezTo>
                    <a:lnTo>
                      <a:pt x="0" y="44617"/>
                    </a:lnTo>
                    <a:close/>
                    <a:moveTo>
                      <a:pt x="20949" y="41432"/>
                    </a:moveTo>
                    <a:cubicBezTo>
                      <a:pt x="27334" y="61343"/>
                      <a:pt x="6385" y="66719"/>
                      <a:pt x="4788" y="79860"/>
                    </a:cubicBezTo>
                    <a:cubicBezTo>
                      <a:pt x="3392" y="64130"/>
                      <a:pt x="23344" y="56564"/>
                      <a:pt x="20949" y="41432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2" name="Google Shape;3512;p55"/>
              <p:cNvSpPr/>
              <p:nvPr/>
            </p:nvSpPr>
            <p:spPr>
              <a:xfrm>
                <a:off x="546543" y="6341427"/>
                <a:ext cx="27461" cy="15530"/>
              </a:xfrm>
              <a:custGeom>
                <a:avLst/>
                <a:gdLst/>
                <a:ahLst/>
                <a:cxnLst/>
                <a:rect l="l" t="t" r="r" b="b"/>
                <a:pathLst>
                  <a:path w="27461" h="15530" extrusionOk="0">
                    <a:moveTo>
                      <a:pt x="27461" y="8562"/>
                    </a:moveTo>
                    <a:cubicBezTo>
                      <a:pt x="24269" y="6372"/>
                      <a:pt x="12497" y="6770"/>
                      <a:pt x="5913" y="0"/>
                    </a:cubicBezTo>
                    <a:cubicBezTo>
                      <a:pt x="5913" y="0"/>
                      <a:pt x="5314" y="1394"/>
                      <a:pt x="6112" y="2588"/>
                    </a:cubicBezTo>
                    <a:cubicBezTo>
                      <a:pt x="-2068" y="5774"/>
                      <a:pt x="326" y="13540"/>
                      <a:pt x="326" y="13540"/>
                    </a:cubicBezTo>
                    <a:cubicBezTo>
                      <a:pt x="326" y="13540"/>
                      <a:pt x="5514" y="7168"/>
                      <a:pt x="8906" y="7168"/>
                    </a:cubicBezTo>
                    <a:cubicBezTo>
                      <a:pt x="8906" y="7168"/>
                      <a:pt x="8108" y="12345"/>
                      <a:pt x="9704" y="14535"/>
                    </a:cubicBezTo>
                    <a:lnTo>
                      <a:pt x="10502" y="15531"/>
                    </a:lnTo>
                    <a:cubicBezTo>
                      <a:pt x="7709" y="4978"/>
                      <a:pt x="27461" y="8562"/>
                      <a:pt x="27461" y="8562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3" name="Google Shape;3513;p55"/>
              <p:cNvSpPr/>
              <p:nvPr/>
            </p:nvSpPr>
            <p:spPr>
              <a:xfrm>
                <a:off x="514548" y="6207841"/>
                <a:ext cx="72824" cy="96551"/>
              </a:xfrm>
              <a:custGeom>
                <a:avLst/>
                <a:gdLst/>
                <a:ahLst/>
                <a:cxnLst/>
                <a:rect l="l" t="t" r="r" b="b"/>
                <a:pathLst>
                  <a:path w="72824" h="96551" extrusionOk="0">
                    <a:moveTo>
                      <a:pt x="0" y="49361"/>
                    </a:moveTo>
                    <a:lnTo>
                      <a:pt x="14565" y="56330"/>
                    </a:lnTo>
                    <a:cubicBezTo>
                      <a:pt x="14964" y="61308"/>
                      <a:pt x="17159" y="66684"/>
                      <a:pt x="22147" y="72458"/>
                    </a:cubicBezTo>
                    <a:cubicBezTo>
                      <a:pt x="27733" y="79029"/>
                      <a:pt x="43296" y="81020"/>
                      <a:pt x="43894" y="96551"/>
                    </a:cubicBezTo>
                    <a:cubicBezTo>
                      <a:pt x="48683" y="91772"/>
                      <a:pt x="44892" y="81020"/>
                      <a:pt x="34517" y="74848"/>
                    </a:cubicBezTo>
                    <a:cubicBezTo>
                      <a:pt x="-4589" y="51950"/>
                      <a:pt x="61252" y="15910"/>
                      <a:pt x="18954" y="3167"/>
                    </a:cubicBezTo>
                    <a:cubicBezTo>
                      <a:pt x="55466" y="778"/>
                      <a:pt x="39904" y="33631"/>
                      <a:pt x="42897" y="46972"/>
                    </a:cubicBezTo>
                    <a:cubicBezTo>
                      <a:pt x="46887" y="65290"/>
                      <a:pt x="63846" y="60910"/>
                      <a:pt x="72824" y="72259"/>
                    </a:cubicBezTo>
                    <a:lnTo>
                      <a:pt x="62848" y="16906"/>
                    </a:lnTo>
                    <a:lnTo>
                      <a:pt x="53471" y="55534"/>
                    </a:lnTo>
                    <a:cubicBezTo>
                      <a:pt x="41101" y="53742"/>
                      <a:pt x="45490" y="36021"/>
                      <a:pt x="45690" y="20092"/>
                    </a:cubicBezTo>
                    <a:cubicBezTo>
                      <a:pt x="46288" y="-10173"/>
                      <a:pt x="-5587" y="-1612"/>
                      <a:pt x="1397" y="15512"/>
                    </a:cubicBezTo>
                    <a:cubicBezTo>
                      <a:pt x="3990" y="21884"/>
                      <a:pt x="21548" y="7548"/>
                      <a:pt x="21748" y="22879"/>
                    </a:cubicBezTo>
                    <a:cubicBezTo>
                      <a:pt x="21748" y="33233"/>
                      <a:pt x="15363" y="42392"/>
                      <a:pt x="14565" y="52547"/>
                    </a:cubicBezTo>
                    <a:lnTo>
                      <a:pt x="0" y="49361"/>
                    </a:lnTo>
                    <a:close/>
                    <a:moveTo>
                      <a:pt x="4788" y="12725"/>
                    </a:moveTo>
                    <a:cubicBezTo>
                      <a:pt x="1197" y="8344"/>
                      <a:pt x="18755" y="3565"/>
                      <a:pt x="21947" y="14317"/>
                    </a:cubicBezTo>
                    <a:cubicBezTo>
                      <a:pt x="13368" y="8742"/>
                      <a:pt x="6584" y="14915"/>
                      <a:pt x="4788" y="12725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4" name="Google Shape;3514;p55"/>
              <p:cNvSpPr/>
              <p:nvPr/>
            </p:nvSpPr>
            <p:spPr>
              <a:xfrm>
                <a:off x="547536" y="6252224"/>
                <a:ext cx="39699" cy="45397"/>
              </a:xfrm>
              <a:custGeom>
                <a:avLst/>
                <a:gdLst/>
                <a:ahLst/>
                <a:cxnLst/>
                <a:rect l="l" t="t" r="r" b="b"/>
                <a:pathLst>
                  <a:path w="39699" h="45397" extrusionOk="0">
                    <a:moveTo>
                      <a:pt x="3125" y="0"/>
                    </a:moveTo>
                    <a:cubicBezTo>
                      <a:pt x="-14034" y="32455"/>
                      <a:pt x="45423" y="17721"/>
                      <a:pt x="37841" y="45398"/>
                    </a:cubicBezTo>
                    <a:cubicBezTo>
                      <a:pt x="50211" y="15531"/>
                      <a:pt x="-3460" y="32256"/>
                      <a:pt x="3125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5" name="Google Shape;3515;p55"/>
              <p:cNvSpPr/>
              <p:nvPr/>
            </p:nvSpPr>
            <p:spPr>
              <a:xfrm>
                <a:off x="646430" y="6355330"/>
                <a:ext cx="82002" cy="46235"/>
              </a:xfrm>
              <a:custGeom>
                <a:avLst/>
                <a:gdLst/>
                <a:ahLst/>
                <a:cxnLst/>
                <a:rect l="l" t="t" r="r" b="b"/>
                <a:pathLst>
                  <a:path w="82002" h="46235" extrusionOk="0">
                    <a:moveTo>
                      <a:pt x="58659" y="46229"/>
                    </a:moveTo>
                    <a:cubicBezTo>
                      <a:pt x="68635" y="46030"/>
                      <a:pt x="76416" y="36274"/>
                      <a:pt x="82002" y="32690"/>
                    </a:cubicBezTo>
                    <a:cubicBezTo>
                      <a:pt x="74022" y="34482"/>
                      <a:pt x="69632" y="41650"/>
                      <a:pt x="58659" y="41849"/>
                    </a:cubicBezTo>
                    <a:cubicBezTo>
                      <a:pt x="40502" y="42247"/>
                      <a:pt x="30925" y="-9124"/>
                      <a:pt x="0" y="1429"/>
                    </a:cubicBezTo>
                    <a:cubicBezTo>
                      <a:pt x="31923" y="4017"/>
                      <a:pt x="31324" y="46827"/>
                      <a:pt x="58659" y="46229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6" name="Google Shape;3516;p55"/>
              <p:cNvSpPr/>
              <p:nvPr/>
            </p:nvSpPr>
            <p:spPr>
              <a:xfrm>
                <a:off x="539546" y="6216384"/>
                <a:ext cx="39845" cy="83428"/>
              </a:xfrm>
              <a:custGeom>
                <a:avLst/>
                <a:gdLst/>
                <a:ahLst/>
                <a:cxnLst/>
                <a:rect l="l" t="t" r="r" b="b"/>
                <a:pathLst>
                  <a:path w="39845" h="83428" extrusionOk="0">
                    <a:moveTo>
                      <a:pt x="32463" y="78052"/>
                    </a:moveTo>
                    <a:cubicBezTo>
                      <a:pt x="31665" y="78052"/>
                      <a:pt x="30867" y="77853"/>
                      <a:pt x="30069" y="77256"/>
                    </a:cubicBezTo>
                    <a:cubicBezTo>
                      <a:pt x="25879" y="74667"/>
                      <a:pt x="23884" y="67698"/>
                      <a:pt x="19694" y="68296"/>
                    </a:cubicBezTo>
                    <a:cubicBezTo>
                      <a:pt x="22088" y="70088"/>
                      <a:pt x="21090" y="76858"/>
                      <a:pt x="24482" y="80442"/>
                    </a:cubicBezTo>
                    <a:cubicBezTo>
                      <a:pt x="26078" y="82234"/>
                      <a:pt x="28473" y="83428"/>
                      <a:pt x="31066" y="83428"/>
                    </a:cubicBezTo>
                    <a:cubicBezTo>
                      <a:pt x="36054" y="83428"/>
                      <a:pt x="39845" y="79446"/>
                      <a:pt x="39845" y="74667"/>
                    </a:cubicBezTo>
                    <a:cubicBezTo>
                      <a:pt x="39845" y="71880"/>
                      <a:pt x="38448" y="69291"/>
                      <a:pt x="36453" y="67698"/>
                    </a:cubicBezTo>
                    <a:cubicBezTo>
                      <a:pt x="33261" y="65309"/>
                      <a:pt x="28872" y="63716"/>
                      <a:pt x="15903" y="59336"/>
                    </a:cubicBezTo>
                    <a:cubicBezTo>
                      <a:pt x="-15023" y="48783"/>
                      <a:pt x="31266" y="17522"/>
                      <a:pt x="9917" y="0"/>
                    </a:cubicBezTo>
                    <a:cubicBezTo>
                      <a:pt x="21689" y="25088"/>
                      <a:pt x="-12429" y="40221"/>
                      <a:pt x="5129" y="57743"/>
                    </a:cubicBezTo>
                    <a:cubicBezTo>
                      <a:pt x="12910" y="65707"/>
                      <a:pt x="29670" y="64513"/>
                      <a:pt x="35456" y="70287"/>
                    </a:cubicBezTo>
                    <a:cubicBezTo>
                      <a:pt x="36254" y="71083"/>
                      <a:pt x="36852" y="72278"/>
                      <a:pt x="36852" y="73473"/>
                    </a:cubicBezTo>
                    <a:cubicBezTo>
                      <a:pt x="36852" y="76061"/>
                      <a:pt x="34857" y="78052"/>
                      <a:pt x="32463" y="78052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7" name="Google Shape;3517;p55"/>
              <p:cNvSpPr/>
              <p:nvPr/>
            </p:nvSpPr>
            <p:spPr>
              <a:xfrm>
                <a:off x="527194" y="6302799"/>
                <a:ext cx="18079" cy="15938"/>
              </a:xfrm>
              <a:custGeom>
                <a:avLst/>
                <a:gdLst/>
                <a:ahLst/>
                <a:cxnLst/>
                <a:rect l="l" t="t" r="r" b="b"/>
                <a:pathLst>
                  <a:path w="18079" h="15938" extrusionOk="0">
                    <a:moveTo>
                      <a:pt x="18080" y="10354"/>
                    </a:moveTo>
                    <a:cubicBezTo>
                      <a:pt x="12493" y="10155"/>
                      <a:pt x="3515" y="7566"/>
                      <a:pt x="522" y="0"/>
                    </a:cubicBezTo>
                    <a:cubicBezTo>
                      <a:pt x="-2271" y="6770"/>
                      <a:pt x="6508" y="25088"/>
                      <a:pt x="18080" y="10354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8" name="Google Shape;3518;p55"/>
              <p:cNvSpPr/>
              <p:nvPr/>
            </p:nvSpPr>
            <p:spPr>
              <a:xfrm>
                <a:off x="606326" y="6385431"/>
                <a:ext cx="11910" cy="8023"/>
              </a:xfrm>
              <a:custGeom>
                <a:avLst/>
                <a:gdLst/>
                <a:ahLst/>
                <a:cxnLst/>
                <a:rect l="l" t="t" r="r" b="b"/>
                <a:pathLst>
                  <a:path w="11910" h="8023" extrusionOk="0">
                    <a:moveTo>
                      <a:pt x="11772" y="0"/>
                    </a:moveTo>
                    <a:cubicBezTo>
                      <a:pt x="11373" y="796"/>
                      <a:pt x="8978" y="1792"/>
                      <a:pt x="3791" y="3783"/>
                    </a:cubicBezTo>
                    <a:cubicBezTo>
                      <a:pt x="2993" y="4978"/>
                      <a:pt x="1596" y="6770"/>
                      <a:pt x="0" y="7765"/>
                    </a:cubicBezTo>
                    <a:cubicBezTo>
                      <a:pt x="6185" y="9358"/>
                      <a:pt x="12969" y="3186"/>
                      <a:pt x="11772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9" name="Google Shape;3519;p55"/>
              <p:cNvSpPr/>
              <p:nvPr/>
            </p:nvSpPr>
            <p:spPr>
              <a:xfrm>
                <a:off x="643755" y="6327415"/>
                <a:ext cx="6664" cy="4419"/>
              </a:xfrm>
              <a:custGeom>
                <a:avLst/>
                <a:gdLst/>
                <a:ahLst/>
                <a:cxnLst/>
                <a:rect l="l" t="t" r="r" b="b"/>
                <a:pathLst>
                  <a:path w="6664" h="4419" extrusionOk="0">
                    <a:moveTo>
                      <a:pt x="81" y="3857"/>
                    </a:moveTo>
                    <a:cubicBezTo>
                      <a:pt x="1278" y="5848"/>
                      <a:pt x="3273" y="2065"/>
                      <a:pt x="6665" y="74"/>
                    </a:cubicBezTo>
                    <a:cubicBezTo>
                      <a:pt x="2275" y="-523"/>
                      <a:pt x="-518" y="2662"/>
                      <a:pt x="81" y="3857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20" name="Google Shape;3520;p55"/>
              <p:cNvSpPr/>
              <p:nvPr/>
            </p:nvSpPr>
            <p:spPr>
              <a:xfrm>
                <a:off x="614033" y="6326770"/>
                <a:ext cx="26211" cy="19236"/>
              </a:xfrm>
              <a:custGeom>
                <a:avLst/>
                <a:gdLst/>
                <a:ahLst/>
                <a:cxnLst/>
                <a:rect l="l" t="t" r="r" b="b"/>
                <a:pathLst>
                  <a:path w="26211" h="19236" extrusionOk="0">
                    <a:moveTo>
                      <a:pt x="26212" y="7289"/>
                    </a:moveTo>
                    <a:cubicBezTo>
                      <a:pt x="20026" y="4502"/>
                      <a:pt x="13642" y="-874"/>
                      <a:pt x="8454" y="121"/>
                    </a:cubicBezTo>
                    <a:cubicBezTo>
                      <a:pt x="-3716" y="2511"/>
                      <a:pt x="474" y="17444"/>
                      <a:pt x="1671" y="19236"/>
                    </a:cubicBezTo>
                    <a:cubicBezTo>
                      <a:pt x="6858" y="16249"/>
                      <a:pt x="20426" y="15652"/>
                      <a:pt x="26212" y="7289"/>
                    </a:cubicBezTo>
                    <a:moveTo>
                      <a:pt x="14440" y="13462"/>
                    </a:moveTo>
                    <a:cubicBezTo>
                      <a:pt x="14440" y="13462"/>
                      <a:pt x="10849" y="3108"/>
                      <a:pt x="10250" y="2312"/>
                    </a:cubicBezTo>
                    <a:cubicBezTo>
                      <a:pt x="17832" y="918"/>
                      <a:pt x="20026" y="11471"/>
                      <a:pt x="14440" y="13462"/>
                    </a:cubicBezTo>
                    <a:moveTo>
                      <a:pt x="5861" y="4900"/>
                    </a:moveTo>
                    <a:cubicBezTo>
                      <a:pt x="6260" y="5896"/>
                      <a:pt x="8055" y="12068"/>
                      <a:pt x="10450" y="14657"/>
                    </a:cubicBezTo>
                    <a:cubicBezTo>
                      <a:pt x="5861" y="16449"/>
                      <a:pt x="474" y="9081"/>
                      <a:pt x="5861" y="490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21" name="Google Shape;3521;p55"/>
              <p:cNvSpPr/>
              <p:nvPr/>
            </p:nvSpPr>
            <p:spPr>
              <a:xfrm>
                <a:off x="653812" y="6258689"/>
                <a:ext cx="88725" cy="76167"/>
              </a:xfrm>
              <a:custGeom>
                <a:avLst/>
                <a:gdLst/>
                <a:ahLst/>
                <a:cxnLst/>
                <a:rect l="l" t="t" r="r" b="b"/>
                <a:pathLst>
                  <a:path w="88725" h="76167" extrusionOk="0">
                    <a:moveTo>
                      <a:pt x="13168" y="39531"/>
                    </a:moveTo>
                    <a:cubicBezTo>
                      <a:pt x="7781" y="45504"/>
                      <a:pt x="8180" y="50283"/>
                      <a:pt x="0" y="55659"/>
                    </a:cubicBezTo>
                    <a:cubicBezTo>
                      <a:pt x="10575" y="60238"/>
                      <a:pt x="10974" y="46101"/>
                      <a:pt x="21548" y="43115"/>
                    </a:cubicBezTo>
                    <a:cubicBezTo>
                      <a:pt x="28731" y="40925"/>
                      <a:pt x="34317" y="49685"/>
                      <a:pt x="44692" y="44907"/>
                    </a:cubicBezTo>
                    <a:cubicBezTo>
                      <a:pt x="55067" y="40128"/>
                      <a:pt x="51276" y="21013"/>
                      <a:pt x="56464" y="12451"/>
                    </a:cubicBezTo>
                    <a:cubicBezTo>
                      <a:pt x="61452" y="4089"/>
                      <a:pt x="75418" y="-3876"/>
                      <a:pt x="85195" y="13248"/>
                    </a:cubicBezTo>
                    <a:cubicBezTo>
                      <a:pt x="85195" y="13248"/>
                      <a:pt x="68635" y="-3079"/>
                      <a:pt x="60853" y="16434"/>
                    </a:cubicBezTo>
                    <a:cubicBezTo>
                      <a:pt x="66240" y="11854"/>
                      <a:pt x="74221" y="10460"/>
                      <a:pt x="74221" y="14841"/>
                    </a:cubicBezTo>
                    <a:cubicBezTo>
                      <a:pt x="70031" y="16235"/>
                      <a:pt x="63048" y="18624"/>
                      <a:pt x="62848" y="33956"/>
                    </a:cubicBezTo>
                    <a:cubicBezTo>
                      <a:pt x="62649" y="51677"/>
                      <a:pt x="55466" y="55460"/>
                      <a:pt x="49880" y="59044"/>
                    </a:cubicBezTo>
                    <a:cubicBezTo>
                      <a:pt x="41899" y="64420"/>
                      <a:pt x="23144" y="64022"/>
                      <a:pt x="18954" y="76168"/>
                    </a:cubicBezTo>
                    <a:lnTo>
                      <a:pt x="83997" y="47296"/>
                    </a:lnTo>
                    <a:lnTo>
                      <a:pt x="64245" y="47296"/>
                    </a:lnTo>
                    <a:cubicBezTo>
                      <a:pt x="66839" y="32761"/>
                      <a:pt x="61252" y="11257"/>
                      <a:pt x="88387" y="16235"/>
                    </a:cubicBezTo>
                    <a:cubicBezTo>
                      <a:pt x="91779" y="9066"/>
                      <a:pt x="69034" y="-14031"/>
                      <a:pt x="49481" y="12252"/>
                    </a:cubicBezTo>
                    <a:lnTo>
                      <a:pt x="47685" y="5682"/>
                    </a:lnTo>
                    <a:cubicBezTo>
                      <a:pt x="42897" y="40725"/>
                      <a:pt x="24341" y="26987"/>
                      <a:pt x="13168" y="39531"/>
                    </a:cubicBezTo>
                    <a:moveTo>
                      <a:pt x="47486" y="21810"/>
                    </a:moveTo>
                    <a:cubicBezTo>
                      <a:pt x="50877" y="27584"/>
                      <a:pt x="40901" y="37938"/>
                      <a:pt x="40901" y="37938"/>
                    </a:cubicBezTo>
                    <a:cubicBezTo>
                      <a:pt x="43495" y="38933"/>
                      <a:pt x="43495" y="42717"/>
                      <a:pt x="40103" y="43513"/>
                    </a:cubicBezTo>
                    <a:cubicBezTo>
                      <a:pt x="34118" y="45305"/>
                      <a:pt x="29529" y="38734"/>
                      <a:pt x="21947" y="40526"/>
                    </a:cubicBezTo>
                    <a:cubicBezTo>
                      <a:pt x="23543" y="37938"/>
                      <a:pt x="39106" y="38535"/>
                      <a:pt x="47486" y="2181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22" name="Google Shape;3522;p55"/>
              <p:cNvSpPr/>
              <p:nvPr/>
            </p:nvSpPr>
            <p:spPr>
              <a:xfrm>
                <a:off x="512951" y="6288065"/>
                <a:ext cx="27733" cy="38583"/>
              </a:xfrm>
              <a:custGeom>
                <a:avLst/>
                <a:gdLst/>
                <a:ahLst/>
                <a:cxnLst/>
                <a:rect l="l" t="t" r="r" b="b"/>
                <a:pathLst>
                  <a:path w="27733" h="38583" extrusionOk="0">
                    <a:moveTo>
                      <a:pt x="27733" y="33849"/>
                    </a:moveTo>
                    <a:cubicBezTo>
                      <a:pt x="399" y="34247"/>
                      <a:pt x="20550" y="4380"/>
                      <a:pt x="0" y="0"/>
                    </a:cubicBezTo>
                    <a:cubicBezTo>
                      <a:pt x="10575" y="6969"/>
                      <a:pt x="4788" y="13341"/>
                      <a:pt x="4988" y="24889"/>
                    </a:cubicBezTo>
                    <a:cubicBezTo>
                      <a:pt x="4988" y="38628"/>
                      <a:pt x="21548" y="42809"/>
                      <a:pt x="27733" y="33849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23" name="Google Shape;3523;p55"/>
              <p:cNvSpPr/>
              <p:nvPr/>
            </p:nvSpPr>
            <p:spPr>
              <a:xfrm>
                <a:off x="620293" y="6218559"/>
                <a:ext cx="80007" cy="90338"/>
              </a:xfrm>
              <a:custGeom>
                <a:avLst/>
                <a:gdLst/>
                <a:ahLst/>
                <a:cxnLst/>
                <a:rect l="l" t="t" r="r" b="b"/>
                <a:pathLst>
                  <a:path w="80007" h="90338" extrusionOk="0">
                    <a:moveTo>
                      <a:pt x="16161" y="62935"/>
                    </a:moveTo>
                    <a:cubicBezTo>
                      <a:pt x="12969" y="71497"/>
                      <a:pt x="4190" y="73887"/>
                      <a:pt x="0" y="81254"/>
                    </a:cubicBezTo>
                    <a:cubicBezTo>
                      <a:pt x="2394" y="81254"/>
                      <a:pt x="15163" y="78466"/>
                      <a:pt x="19752" y="70502"/>
                    </a:cubicBezTo>
                    <a:cubicBezTo>
                      <a:pt x="24341" y="62736"/>
                      <a:pt x="19752" y="40436"/>
                      <a:pt x="34517" y="34861"/>
                    </a:cubicBezTo>
                    <a:cubicBezTo>
                      <a:pt x="49680" y="29086"/>
                      <a:pt x="65642" y="20724"/>
                      <a:pt x="47685" y="2206"/>
                    </a:cubicBezTo>
                    <a:cubicBezTo>
                      <a:pt x="75418" y="9175"/>
                      <a:pt x="59856" y="38644"/>
                      <a:pt x="56464" y="43024"/>
                    </a:cubicBezTo>
                    <a:cubicBezTo>
                      <a:pt x="53272" y="47006"/>
                      <a:pt x="43096" y="55170"/>
                      <a:pt x="43096" y="68112"/>
                    </a:cubicBezTo>
                    <a:cubicBezTo>
                      <a:pt x="43096" y="77670"/>
                      <a:pt x="34517" y="88621"/>
                      <a:pt x="27733" y="90015"/>
                    </a:cubicBezTo>
                    <a:cubicBezTo>
                      <a:pt x="34916" y="92802"/>
                      <a:pt x="45490" y="76674"/>
                      <a:pt x="45490" y="76674"/>
                    </a:cubicBezTo>
                    <a:lnTo>
                      <a:pt x="80007" y="32073"/>
                    </a:lnTo>
                    <a:lnTo>
                      <a:pt x="60255" y="42228"/>
                    </a:lnTo>
                    <a:cubicBezTo>
                      <a:pt x="60255" y="42228"/>
                      <a:pt x="65642" y="37449"/>
                      <a:pt x="65642" y="22117"/>
                    </a:cubicBezTo>
                    <a:cubicBezTo>
                      <a:pt x="65642" y="215"/>
                      <a:pt x="42099" y="-3767"/>
                      <a:pt x="42298" y="3002"/>
                    </a:cubicBezTo>
                    <a:cubicBezTo>
                      <a:pt x="42498" y="7582"/>
                      <a:pt x="50279" y="10768"/>
                      <a:pt x="50678" y="18135"/>
                    </a:cubicBezTo>
                    <a:cubicBezTo>
                      <a:pt x="50877" y="25502"/>
                      <a:pt x="40502" y="29883"/>
                      <a:pt x="32322" y="32272"/>
                    </a:cubicBezTo>
                    <a:lnTo>
                      <a:pt x="28731" y="19927"/>
                    </a:lnTo>
                    <a:lnTo>
                      <a:pt x="28731" y="33666"/>
                    </a:lnTo>
                    <a:cubicBezTo>
                      <a:pt x="14964" y="40834"/>
                      <a:pt x="19553" y="53975"/>
                      <a:pt x="16161" y="62935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3524" name="Google Shape;3524;p55"/>
          <p:cNvSpPr/>
          <p:nvPr/>
        </p:nvSpPr>
        <p:spPr>
          <a:xfrm>
            <a:off x="4250200" y="0"/>
            <a:ext cx="48938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5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2 1 2 1">
  <p:cSld name="Big statement blue background">
    <p:bg>
      <p:bgPr>
        <a:solidFill>
          <a:schemeClr val="dk2"/>
        </a:solidFill>
        <a:effectLst/>
      </p:bgPr>
    </p:bg>
    <p:spTree>
      <p:nvGrpSpPr>
        <p:cNvPr id="1" name="Shape 3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6" name="Google Shape;3526;p56"/>
          <p:cNvSpPr txBox="1">
            <a:spLocks noGrp="1"/>
          </p:cNvSpPr>
          <p:nvPr>
            <p:ph type="title"/>
          </p:nvPr>
        </p:nvSpPr>
        <p:spPr>
          <a:xfrm>
            <a:off x="345775" y="503945"/>
            <a:ext cx="8456400" cy="42459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ctr" anchorCtr="0">
            <a:normAutofit/>
          </a:bodyPr>
          <a:lstStyle>
            <a:lvl1pPr marR="0" lvl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48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1 1 1 1 2 1 1 1 1 1 1 1 1 1 1 1 1 1 1 1 1 1 1 1 1">
  <p:cSld name="1_Title slide 2 1 1 1 1 2 1 1 1 1 1 1 1 1 1 1 1 1 1 1 1 1 1 1 1 1 2">
    <p:bg>
      <p:bgPr>
        <a:solidFill>
          <a:schemeClr val="dk2"/>
        </a:solidFill>
        <a:effectLst/>
      </p:bgPr>
    </p:bg>
    <p:spTree>
      <p:nvGrpSpPr>
        <p:cNvPr id="1" name="Shape 3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1" name="Google Shape;3671;p59"/>
          <p:cNvSpPr/>
          <p:nvPr/>
        </p:nvSpPr>
        <p:spPr>
          <a:xfrm>
            <a:off x="120150" y="503945"/>
            <a:ext cx="8694920" cy="4455655"/>
          </a:xfrm>
          <a:prstGeom prst="roundRect">
            <a:avLst>
              <a:gd name="adj" fmla="val 3343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72" name="Google Shape;3672;p59"/>
          <p:cNvSpPr/>
          <p:nvPr/>
        </p:nvSpPr>
        <p:spPr>
          <a:xfrm>
            <a:off x="7571013" y="109499"/>
            <a:ext cx="1572987" cy="529479"/>
          </a:xfrm>
          <a:prstGeom prst="roundRect">
            <a:avLst>
              <a:gd name="adj" fmla="val 28611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673" name="Google Shape;3673;p59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3674" name="Google Shape;3674;p59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3675" name="Google Shape;3675;p59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3676" name="Google Shape;3676;p59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77" name="Google Shape;3677;p59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78" name="Google Shape;3678;p59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79" name="Google Shape;3679;p59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80" name="Google Shape;3680;p59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81" name="Google Shape;3681;p59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82" name="Google Shape;3682;p59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83" name="Google Shape;3683;p59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84" name="Google Shape;3684;p59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85" name="Google Shape;3685;p59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86" name="Google Shape;3686;p59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87" name="Google Shape;3687;p59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88" name="Google Shape;3688;p59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89" name="Google Shape;3689;p59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690" name="Google Shape;3690;p59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3691" name="Google Shape;3691;p59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92" name="Google Shape;3692;p59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93" name="Google Shape;3693;p59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94" name="Google Shape;3694;p59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95" name="Google Shape;3695;p59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96" name="Google Shape;3696;p59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97" name="Google Shape;3697;p59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98" name="Google Shape;3698;p59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99" name="Google Shape;3699;p59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00" name="Google Shape;3700;p59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01" name="Google Shape;3701;p59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02" name="Google Shape;3702;p59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03" name="Google Shape;3703;p59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04" name="Google Shape;3704;p59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05" name="Google Shape;3705;p59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06" name="Google Shape;3706;p59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07" name="Google Shape;3707;p59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08" name="Google Shape;3708;p59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09" name="Google Shape;3709;p59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10" name="Google Shape;3710;p59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11" name="Google Shape;3711;p59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12" name="Google Shape;3712;p59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13" name="Google Shape;3713;p59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14" name="Google Shape;3714;p59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15" name="Google Shape;3715;p59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16" name="Google Shape;3716;p59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  <p:sp>
          <p:nvSpPr>
            <p:cNvPr id="3717" name="Google Shape;3717;p59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18" name="Google Shape;3718;p59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719" name="Google Shape;3719;p59"/>
          <p:cNvSpPr/>
          <p:nvPr/>
        </p:nvSpPr>
        <p:spPr>
          <a:xfrm>
            <a:off x="120150" y="109499"/>
            <a:ext cx="7461343" cy="4924502"/>
          </a:xfrm>
          <a:prstGeom prst="roundRect">
            <a:avLst>
              <a:gd name="adj" fmla="val 3343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20" name="Google Shape;3720;p59"/>
          <p:cNvSpPr/>
          <p:nvPr/>
        </p:nvSpPr>
        <p:spPr>
          <a:xfrm>
            <a:off x="1562507" y="638978"/>
            <a:ext cx="7461343" cy="4387500"/>
          </a:xfrm>
          <a:prstGeom prst="roundRect">
            <a:avLst>
              <a:gd name="adj" fmla="val 3343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1 1 1 1 2 1 1 1 1 1 1 1 1 1 1 1 1 1 1 1 1 1 1 1 1">
  <p:cSld name="1_Title slide 2 1 1 1 1 2 1 1 1 1 1 1 1 1 1 1 1 1 1 1 1 1 1 1 1 1 3">
    <p:bg>
      <p:bgPr>
        <a:solidFill>
          <a:schemeClr val="dk2"/>
        </a:solidFill>
        <a:effectLst/>
      </p:bgPr>
    </p:bg>
    <p:spTree>
      <p:nvGrpSpPr>
        <p:cNvPr id="1" name="Shape 3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2" name="Google Shape;3722;p60"/>
          <p:cNvSpPr/>
          <p:nvPr/>
        </p:nvSpPr>
        <p:spPr>
          <a:xfrm>
            <a:off x="120150" y="503945"/>
            <a:ext cx="8694920" cy="4455655"/>
          </a:xfrm>
          <a:prstGeom prst="roundRect">
            <a:avLst>
              <a:gd name="adj" fmla="val 3343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23" name="Google Shape;3723;p60"/>
          <p:cNvSpPr/>
          <p:nvPr/>
        </p:nvSpPr>
        <p:spPr>
          <a:xfrm>
            <a:off x="7571013" y="109499"/>
            <a:ext cx="1572987" cy="529479"/>
          </a:xfrm>
          <a:prstGeom prst="roundRect">
            <a:avLst>
              <a:gd name="adj" fmla="val 28611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724" name="Google Shape;3724;p60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3725" name="Google Shape;3725;p60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3726" name="Google Shape;3726;p60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3727" name="Google Shape;3727;p60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28" name="Google Shape;3728;p60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29" name="Google Shape;3729;p60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30" name="Google Shape;3730;p60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31" name="Google Shape;3731;p60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32" name="Google Shape;3732;p60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33" name="Google Shape;3733;p60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34" name="Google Shape;3734;p60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35" name="Google Shape;3735;p60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36" name="Google Shape;3736;p60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37" name="Google Shape;3737;p60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38" name="Google Shape;3738;p60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39" name="Google Shape;3739;p60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0" name="Google Shape;3740;p60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741" name="Google Shape;3741;p60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3742" name="Google Shape;3742;p60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3" name="Google Shape;3743;p60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4" name="Google Shape;3744;p60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5" name="Google Shape;3745;p60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6" name="Google Shape;3746;p60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7" name="Google Shape;3747;p60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8" name="Google Shape;3748;p60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9" name="Google Shape;3749;p60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50" name="Google Shape;3750;p60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51" name="Google Shape;3751;p60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52" name="Google Shape;3752;p60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53" name="Google Shape;3753;p60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54" name="Google Shape;3754;p60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55" name="Google Shape;3755;p60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56" name="Google Shape;3756;p60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57" name="Google Shape;3757;p60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58" name="Google Shape;3758;p60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59" name="Google Shape;3759;p60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60" name="Google Shape;3760;p60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61" name="Google Shape;3761;p60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62" name="Google Shape;3762;p60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63" name="Google Shape;3763;p60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64" name="Google Shape;3764;p60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65" name="Google Shape;3765;p60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66" name="Google Shape;3766;p60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67" name="Google Shape;3767;p60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  <p:sp>
          <p:nvSpPr>
            <p:cNvPr id="3768" name="Google Shape;3768;p60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69" name="Google Shape;3769;p60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770" name="Google Shape;3770;p60"/>
          <p:cNvSpPr/>
          <p:nvPr/>
        </p:nvSpPr>
        <p:spPr>
          <a:xfrm>
            <a:off x="120150" y="109499"/>
            <a:ext cx="7461343" cy="4916979"/>
          </a:xfrm>
          <a:prstGeom prst="roundRect">
            <a:avLst>
              <a:gd name="adj" fmla="val 3343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71" name="Google Shape;3771;p60"/>
          <p:cNvSpPr/>
          <p:nvPr/>
        </p:nvSpPr>
        <p:spPr>
          <a:xfrm>
            <a:off x="1562507" y="638978"/>
            <a:ext cx="7461343" cy="4387500"/>
          </a:xfrm>
          <a:prstGeom prst="roundRect">
            <a:avLst>
              <a:gd name="adj" fmla="val 3343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72" name="Google Shape;3772;p60"/>
          <p:cNvSpPr txBox="1">
            <a:spLocks noGrp="1"/>
          </p:cNvSpPr>
          <p:nvPr>
            <p:ph type="title"/>
          </p:nvPr>
        </p:nvSpPr>
        <p:spPr>
          <a:xfrm>
            <a:off x="345775" y="292896"/>
            <a:ext cx="8456400" cy="1022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20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1 2">
  <p:cSld name="CUSTOM_5"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4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201" name="Google Shape;201;p4"/>
          <p:cNvSpPr/>
          <p:nvPr/>
        </p:nvSpPr>
        <p:spPr>
          <a:xfrm>
            <a:off x="344488" y="287276"/>
            <a:ext cx="1866000" cy="3186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36000" rIns="72000" bIns="36000" anchor="ctr" anchorCtr="0">
            <a:noAutofit/>
          </a:bodyPr>
          <a:lstStyle/>
          <a:p>
            <a:pPr marL="11430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Poppins"/>
              <a:buNone/>
            </a:pPr>
            <a:endParaRPr b="1" dirty="0">
              <a:latin typeface="Inter Tight"/>
              <a:ea typeface="Inter Tight"/>
              <a:cs typeface="Inter Tight"/>
              <a:sym typeface="Inter Tight"/>
            </a:endParaRPr>
          </a:p>
        </p:txBody>
      </p:sp>
      <p:grpSp>
        <p:nvGrpSpPr>
          <p:cNvPr id="202" name="Google Shape;202;p4"/>
          <p:cNvGrpSpPr/>
          <p:nvPr/>
        </p:nvGrpSpPr>
        <p:grpSpPr>
          <a:xfrm>
            <a:off x="7760502" y="152827"/>
            <a:ext cx="1194581" cy="361641"/>
            <a:chOff x="5076440" y="3164498"/>
            <a:chExt cx="3153592" cy="954701"/>
          </a:xfrm>
        </p:grpSpPr>
        <p:grpSp>
          <p:nvGrpSpPr>
            <p:cNvPr id="203" name="Google Shape;203;p4"/>
            <p:cNvGrpSpPr/>
            <p:nvPr/>
          </p:nvGrpSpPr>
          <p:grpSpPr>
            <a:xfrm>
              <a:off x="7270921" y="3164498"/>
              <a:ext cx="959111" cy="954701"/>
              <a:chOff x="-3631407" y="-3502692"/>
              <a:chExt cx="1429375" cy="1422804"/>
            </a:xfrm>
          </p:grpSpPr>
          <p:grpSp>
            <p:nvGrpSpPr>
              <p:cNvPr id="204" name="Google Shape;204;p4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205" name="Google Shape;205;p4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06" name="Google Shape;206;p4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07" name="Google Shape;207;p4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08" name="Google Shape;208;p4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09" name="Google Shape;209;p4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0" name="Google Shape;210;p4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1" name="Google Shape;211;p4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2" name="Google Shape;212;p4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3" name="Google Shape;213;p4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4" name="Google Shape;214;p4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5" name="Google Shape;215;p4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6" name="Google Shape;216;p4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7" name="Google Shape;217;p4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8" name="Google Shape;218;p4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219" name="Google Shape;219;p4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220" name="Google Shape;220;p4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1" name="Google Shape;221;p4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2" name="Google Shape;222;p4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3" name="Google Shape;223;p4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4" name="Google Shape;224;p4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5" name="Google Shape;225;p4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6" name="Google Shape;226;p4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7" name="Google Shape;227;p4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8" name="Google Shape;228;p4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9" name="Google Shape;229;p4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0" name="Google Shape;230;p4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1" name="Google Shape;231;p4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2" name="Google Shape;232;p4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3" name="Google Shape;233;p4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4" name="Google Shape;234;p4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5" name="Google Shape;235;p4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6" name="Google Shape;236;p4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7" name="Google Shape;237;p4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8" name="Google Shape;238;p4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9" name="Google Shape;239;p4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0" name="Google Shape;240;p4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1" name="Google Shape;241;p4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2" name="Google Shape;242;p4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3" name="Google Shape;243;p4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4" name="Google Shape;244;p4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5" name="Google Shape;245;p4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246" name="Google Shape;246;p4"/>
            <p:cNvSpPr/>
            <p:nvPr/>
          </p:nvSpPr>
          <p:spPr>
            <a:xfrm>
              <a:off x="5076440" y="3583999"/>
              <a:ext cx="1676583" cy="299483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7" name="Google Shape;247;p4"/>
            <p:cNvSpPr/>
            <p:nvPr/>
          </p:nvSpPr>
          <p:spPr>
            <a:xfrm>
              <a:off x="7005520" y="3632871"/>
              <a:ext cx="8700" cy="2025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248" name="Google Shape;248;p4"/>
          <p:cNvGrpSpPr/>
          <p:nvPr/>
        </p:nvGrpSpPr>
        <p:grpSpPr>
          <a:xfrm>
            <a:off x="7760265" y="152828"/>
            <a:ext cx="1194529" cy="361534"/>
            <a:chOff x="7760265" y="152828"/>
            <a:chExt cx="1194529" cy="361534"/>
          </a:xfrm>
        </p:grpSpPr>
        <p:sp>
          <p:nvSpPr>
            <p:cNvPr id="249" name="Google Shape;249;p4"/>
            <p:cNvSpPr/>
            <p:nvPr/>
          </p:nvSpPr>
          <p:spPr>
            <a:xfrm>
              <a:off x="7760265" y="311565"/>
              <a:ext cx="637992" cy="113488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50" name="Google Shape;250;p4"/>
            <p:cNvGrpSpPr/>
            <p:nvPr/>
          </p:nvGrpSpPr>
          <p:grpSpPr>
            <a:xfrm>
              <a:off x="8591840" y="392555"/>
              <a:ext cx="362954" cy="121807"/>
              <a:chOff x="-3630421" y="-2559256"/>
              <a:chExt cx="1428389" cy="479368"/>
            </a:xfrm>
          </p:grpSpPr>
          <p:sp>
            <p:nvSpPr>
              <p:cNvPr id="251" name="Google Shape;251;p4"/>
              <p:cNvSpPr/>
              <p:nvPr/>
            </p:nvSpPr>
            <p:spPr>
              <a:xfrm>
                <a:off x="-3630421" y="-2554891"/>
                <a:ext cx="178258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78258" h="177483" extrusionOk="0">
                    <a:moveTo>
                      <a:pt x="0" y="0"/>
                    </a:moveTo>
                    <a:lnTo>
                      <a:pt x="98915" y="0"/>
                    </a:lnTo>
                    <a:cubicBezTo>
                      <a:pt x="128977" y="0"/>
                      <a:pt x="178258" y="0"/>
                      <a:pt x="178258" y="54421"/>
                    </a:cubicBezTo>
                    <a:cubicBezTo>
                      <a:pt x="178258" y="108842"/>
                      <a:pt x="128906" y="108630"/>
                      <a:pt x="98915" y="108630"/>
                    </a:cubicBezTo>
                    <a:lnTo>
                      <a:pt x="34708" y="108630"/>
                    </a:lnTo>
                    <a:lnTo>
                      <a:pt x="34708" y="177484"/>
                    </a:lnTo>
                    <a:lnTo>
                      <a:pt x="70" y="177484"/>
                    </a:lnTo>
                    <a:lnTo>
                      <a:pt x="70" y="0"/>
                    </a:lnTo>
                    <a:close/>
                    <a:moveTo>
                      <a:pt x="106448" y="78850"/>
                    </a:moveTo>
                    <a:cubicBezTo>
                      <a:pt x="126231" y="78850"/>
                      <a:pt x="143550" y="77161"/>
                      <a:pt x="143550" y="54210"/>
                    </a:cubicBezTo>
                    <a:cubicBezTo>
                      <a:pt x="143550" y="31259"/>
                      <a:pt x="126231" y="29780"/>
                      <a:pt x="106448" y="29780"/>
                    </a:cubicBezTo>
                    <a:lnTo>
                      <a:pt x="34638" y="29780"/>
                    </a:lnTo>
                    <a:lnTo>
                      <a:pt x="34638" y="78850"/>
                    </a:lnTo>
                    <a:lnTo>
                      <a:pt x="106448" y="7885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52" name="Google Shape;252;p4"/>
              <p:cNvSpPr/>
              <p:nvPr/>
            </p:nvSpPr>
            <p:spPr>
              <a:xfrm>
                <a:off x="-3422101" y="-2554821"/>
                <a:ext cx="188537" cy="181919"/>
              </a:xfrm>
              <a:custGeom>
                <a:avLst/>
                <a:gdLst/>
                <a:ahLst/>
                <a:cxnLst/>
                <a:rect l="l" t="t" r="r" b="b"/>
                <a:pathLst>
                  <a:path w="188537" h="181919" extrusionOk="0">
                    <a:moveTo>
                      <a:pt x="188537" y="101309"/>
                    </a:moveTo>
                    <a:cubicBezTo>
                      <a:pt x="188537" y="158475"/>
                      <a:pt x="152139" y="181919"/>
                      <a:pt x="94268" y="181919"/>
                    </a:cubicBezTo>
                    <a:cubicBezTo>
                      <a:pt x="36398" y="181919"/>
                      <a:pt x="0" y="158475"/>
                      <a:pt x="0" y="101309"/>
                    </a:cubicBezTo>
                    <a:lnTo>
                      <a:pt x="0" y="0"/>
                    </a:lnTo>
                    <a:lnTo>
                      <a:pt x="34638" y="0"/>
                    </a:lnTo>
                    <a:lnTo>
                      <a:pt x="34638" y="98915"/>
                    </a:lnTo>
                    <a:cubicBezTo>
                      <a:pt x="34638" y="128202"/>
                      <a:pt x="45128" y="152139"/>
                      <a:pt x="94198" y="152139"/>
                    </a:cubicBezTo>
                    <a:cubicBezTo>
                      <a:pt x="143268" y="152139"/>
                      <a:pt x="153758" y="128202"/>
                      <a:pt x="153758" y="98915"/>
                    </a:cubicBezTo>
                    <a:lnTo>
                      <a:pt x="153758" y="0"/>
                    </a:lnTo>
                    <a:lnTo>
                      <a:pt x="188396" y="0"/>
                    </a:lnTo>
                    <a:lnTo>
                      <a:pt x="188396" y="10130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53" name="Google Shape;253;p4"/>
              <p:cNvSpPr/>
              <p:nvPr/>
            </p:nvSpPr>
            <p:spPr>
              <a:xfrm>
                <a:off x="-3186747" y="-2554891"/>
                <a:ext cx="183397" cy="177554"/>
              </a:xfrm>
              <a:custGeom>
                <a:avLst/>
                <a:gdLst/>
                <a:ahLst/>
                <a:cxnLst/>
                <a:rect l="l" t="t" r="r" b="b"/>
                <a:pathLst>
                  <a:path w="183397" h="177554" extrusionOk="0">
                    <a:moveTo>
                      <a:pt x="70" y="0"/>
                    </a:moveTo>
                    <a:lnTo>
                      <a:pt x="107011" y="0"/>
                    </a:lnTo>
                    <a:cubicBezTo>
                      <a:pt x="148760" y="0"/>
                      <a:pt x="176569" y="11757"/>
                      <a:pt x="176569" y="45409"/>
                    </a:cubicBezTo>
                    <a:cubicBezTo>
                      <a:pt x="176569" y="67868"/>
                      <a:pt x="165586" y="76175"/>
                      <a:pt x="156082" y="82300"/>
                    </a:cubicBezTo>
                    <a:cubicBezTo>
                      <a:pt x="168543" y="87651"/>
                      <a:pt x="183398" y="102787"/>
                      <a:pt x="183398" y="126020"/>
                    </a:cubicBezTo>
                    <a:cubicBezTo>
                      <a:pt x="183398" y="159461"/>
                      <a:pt x="156786" y="177554"/>
                      <a:pt x="113559" y="177554"/>
                    </a:cubicBezTo>
                    <a:lnTo>
                      <a:pt x="0" y="177554"/>
                    </a:lnTo>
                    <a:lnTo>
                      <a:pt x="0" y="70"/>
                    </a:lnTo>
                    <a:close/>
                    <a:moveTo>
                      <a:pt x="109194" y="70120"/>
                    </a:moveTo>
                    <a:cubicBezTo>
                      <a:pt x="131934" y="70120"/>
                      <a:pt x="141931" y="64488"/>
                      <a:pt x="141931" y="49633"/>
                    </a:cubicBezTo>
                    <a:cubicBezTo>
                      <a:pt x="141931" y="34779"/>
                      <a:pt x="131934" y="28865"/>
                      <a:pt x="109194" y="28865"/>
                    </a:cubicBezTo>
                    <a:lnTo>
                      <a:pt x="34708" y="28865"/>
                    </a:lnTo>
                    <a:lnTo>
                      <a:pt x="34708" y="70120"/>
                    </a:lnTo>
                    <a:lnTo>
                      <a:pt x="109194" y="70120"/>
                    </a:lnTo>
                    <a:close/>
                    <a:moveTo>
                      <a:pt x="110179" y="148689"/>
                    </a:moveTo>
                    <a:cubicBezTo>
                      <a:pt x="132145" y="148689"/>
                      <a:pt x="148760" y="144324"/>
                      <a:pt x="148760" y="123274"/>
                    </a:cubicBezTo>
                    <a:cubicBezTo>
                      <a:pt x="148760" y="104688"/>
                      <a:pt x="133623" y="98845"/>
                      <a:pt x="110179" y="98845"/>
                    </a:cubicBezTo>
                    <a:lnTo>
                      <a:pt x="34708" y="98845"/>
                    </a:lnTo>
                    <a:lnTo>
                      <a:pt x="34708" y="148689"/>
                    </a:lnTo>
                    <a:lnTo>
                      <a:pt x="110179" y="14868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54" name="Google Shape;254;p4"/>
              <p:cNvSpPr/>
              <p:nvPr/>
            </p:nvSpPr>
            <p:spPr>
              <a:xfrm>
                <a:off x="-2964699" y="-2554891"/>
                <a:ext cx="163333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63333" h="177483" extrusionOk="0">
                    <a:moveTo>
                      <a:pt x="0" y="0"/>
                    </a:moveTo>
                    <a:lnTo>
                      <a:pt x="34638" y="0"/>
                    </a:lnTo>
                    <a:lnTo>
                      <a:pt x="34638" y="146718"/>
                    </a:lnTo>
                    <a:lnTo>
                      <a:pt x="163333" y="146718"/>
                    </a:lnTo>
                    <a:lnTo>
                      <a:pt x="163333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55" name="Google Shape;255;p4"/>
              <p:cNvSpPr/>
              <p:nvPr/>
            </p:nvSpPr>
            <p:spPr>
              <a:xfrm>
                <a:off x="-2767643" y="-2554891"/>
                <a:ext cx="34637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34637" h="177483" extrusionOk="0">
                    <a:moveTo>
                      <a:pt x="0" y="0"/>
                    </a:moveTo>
                    <a:lnTo>
                      <a:pt x="34638" y="0"/>
                    </a:lnTo>
                    <a:lnTo>
                      <a:pt x="34638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56" name="Google Shape;256;p4"/>
              <p:cNvSpPr/>
              <p:nvPr/>
            </p:nvSpPr>
            <p:spPr>
              <a:xfrm>
                <a:off x="-2696748" y="-2559256"/>
                <a:ext cx="199449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199449" h="186284" extrusionOk="0">
                    <a:moveTo>
                      <a:pt x="199449" y="118628"/>
                    </a:moveTo>
                    <a:cubicBezTo>
                      <a:pt x="196000" y="138411"/>
                      <a:pt x="181849" y="186284"/>
                      <a:pt x="100323" y="186284"/>
                    </a:cubicBezTo>
                    <a:cubicBezTo>
                      <a:pt x="44142" y="186284"/>
                      <a:pt x="0" y="155026"/>
                      <a:pt x="0" y="90326"/>
                    </a:cubicBezTo>
                    <a:cubicBezTo>
                      <a:pt x="0" y="38580"/>
                      <a:pt x="32455" y="0"/>
                      <a:pt x="103069" y="0"/>
                    </a:cubicBezTo>
                    <a:cubicBezTo>
                      <a:pt x="182412" y="0"/>
                      <a:pt x="194169" y="51534"/>
                      <a:pt x="196845" y="61039"/>
                    </a:cubicBezTo>
                    <a:lnTo>
                      <a:pt x="162136" y="61039"/>
                    </a:lnTo>
                    <a:cubicBezTo>
                      <a:pt x="160165" y="54914"/>
                      <a:pt x="146507" y="29780"/>
                      <a:pt x="104970" y="29780"/>
                    </a:cubicBezTo>
                    <a:cubicBezTo>
                      <a:pt x="55899" y="29780"/>
                      <a:pt x="35412" y="57378"/>
                      <a:pt x="35412" y="94268"/>
                    </a:cubicBezTo>
                    <a:cubicBezTo>
                      <a:pt x="35412" y="135031"/>
                      <a:pt x="64981" y="156504"/>
                      <a:pt x="103069" y="156504"/>
                    </a:cubicBezTo>
                    <a:cubicBezTo>
                      <a:pt x="143620" y="156504"/>
                      <a:pt x="161432" y="132356"/>
                      <a:pt x="164812" y="118628"/>
                    </a:cubicBezTo>
                    <a:lnTo>
                      <a:pt x="199449" y="118628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57" name="Google Shape;257;p4"/>
              <p:cNvSpPr/>
              <p:nvPr/>
            </p:nvSpPr>
            <p:spPr>
              <a:xfrm>
                <a:off x="-2459704" y="-2554891"/>
                <a:ext cx="34637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34637" h="177483" extrusionOk="0">
                    <a:moveTo>
                      <a:pt x="0" y="0"/>
                    </a:moveTo>
                    <a:lnTo>
                      <a:pt x="34638" y="0"/>
                    </a:lnTo>
                    <a:lnTo>
                      <a:pt x="34638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58" name="Google Shape;258;p4"/>
              <p:cNvSpPr/>
              <p:nvPr/>
            </p:nvSpPr>
            <p:spPr>
              <a:xfrm>
                <a:off x="-2388386" y="-2559256"/>
                <a:ext cx="186354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186354" h="186284" extrusionOk="0">
                    <a:moveTo>
                      <a:pt x="150661" y="58363"/>
                    </a:moveTo>
                    <a:cubicBezTo>
                      <a:pt x="145028" y="42523"/>
                      <a:pt x="130666" y="28795"/>
                      <a:pt x="88425" y="28795"/>
                    </a:cubicBezTo>
                    <a:cubicBezTo>
                      <a:pt x="64981" y="28795"/>
                      <a:pt x="41326" y="34638"/>
                      <a:pt x="41326" y="51042"/>
                    </a:cubicBezTo>
                    <a:cubicBezTo>
                      <a:pt x="41326" y="58645"/>
                      <a:pt x="45691" y="66671"/>
                      <a:pt x="81103" y="71036"/>
                    </a:cubicBezTo>
                    <a:lnTo>
                      <a:pt x="123133" y="77372"/>
                    </a:lnTo>
                    <a:cubicBezTo>
                      <a:pt x="162911" y="83497"/>
                      <a:pt x="186355" y="98845"/>
                      <a:pt x="186355" y="128625"/>
                    </a:cubicBezTo>
                    <a:cubicBezTo>
                      <a:pt x="186355" y="170655"/>
                      <a:pt x="146296" y="186284"/>
                      <a:pt x="98915" y="186284"/>
                    </a:cubicBezTo>
                    <a:cubicBezTo>
                      <a:pt x="22740" y="186284"/>
                      <a:pt x="4154" y="148689"/>
                      <a:pt x="0" y="135243"/>
                    </a:cubicBezTo>
                    <a:lnTo>
                      <a:pt x="33441" y="124753"/>
                    </a:lnTo>
                    <a:cubicBezTo>
                      <a:pt x="39777" y="137707"/>
                      <a:pt x="52942" y="156504"/>
                      <a:pt x="99830" y="156504"/>
                    </a:cubicBezTo>
                    <a:cubicBezTo>
                      <a:pt x="128132" y="156504"/>
                      <a:pt x="151576" y="147211"/>
                      <a:pt x="151576" y="131863"/>
                    </a:cubicBezTo>
                    <a:cubicBezTo>
                      <a:pt x="151576" y="120388"/>
                      <a:pt x="138411" y="112784"/>
                      <a:pt x="112996" y="109616"/>
                    </a:cubicBezTo>
                    <a:lnTo>
                      <a:pt x="70473" y="103773"/>
                    </a:lnTo>
                    <a:cubicBezTo>
                      <a:pt x="29428" y="98141"/>
                      <a:pt x="6477" y="80329"/>
                      <a:pt x="6477" y="53224"/>
                    </a:cubicBezTo>
                    <a:cubicBezTo>
                      <a:pt x="6477" y="0"/>
                      <a:pt x="75612" y="0"/>
                      <a:pt x="89270" y="0"/>
                    </a:cubicBezTo>
                    <a:cubicBezTo>
                      <a:pt x="165727" y="0"/>
                      <a:pt x="178892" y="35412"/>
                      <a:pt x="183257" y="47592"/>
                    </a:cubicBezTo>
                    <a:lnTo>
                      <a:pt x="150520" y="58363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59" name="Google Shape;259;p4"/>
              <p:cNvSpPr/>
              <p:nvPr/>
            </p:nvSpPr>
            <p:spPr>
              <a:xfrm>
                <a:off x="-3569383" y="-2266242"/>
                <a:ext cx="194662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194662" h="186284" extrusionOk="0">
                    <a:moveTo>
                      <a:pt x="194521" y="90819"/>
                    </a:moveTo>
                    <a:lnTo>
                      <a:pt x="194521" y="183820"/>
                    </a:lnTo>
                    <a:lnTo>
                      <a:pt x="173542" y="183820"/>
                    </a:lnTo>
                    <a:lnTo>
                      <a:pt x="166713" y="165515"/>
                    </a:lnTo>
                    <a:cubicBezTo>
                      <a:pt x="153266" y="174316"/>
                      <a:pt x="134750" y="186284"/>
                      <a:pt x="100323" y="186284"/>
                    </a:cubicBezTo>
                    <a:cubicBezTo>
                      <a:pt x="54914" y="186284"/>
                      <a:pt x="0" y="164037"/>
                      <a:pt x="0" y="93494"/>
                    </a:cubicBezTo>
                    <a:cubicBezTo>
                      <a:pt x="0" y="46113"/>
                      <a:pt x="28583" y="0"/>
                      <a:pt x="99408" y="0"/>
                    </a:cubicBezTo>
                    <a:cubicBezTo>
                      <a:pt x="140171" y="0"/>
                      <a:pt x="184876" y="15136"/>
                      <a:pt x="193395" y="59842"/>
                    </a:cubicBezTo>
                    <a:lnTo>
                      <a:pt x="157983" y="59842"/>
                    </a:lnTo>
                    <a:cubicBezTo>
                      <a:pt x="153829" y="50830"/>
                      <a:pt x="144324" y="29780"/>
                      <a:pt x="103562" y="29780"/>
                    </a:cubicBezTo>
                    <a:cubicBezTo>
                      <a:pt x="47874" y="29780"/>
                      <a:pt x="34708" y="67375"/>
                      <a:pt x="34708" y="92016"/>
                    </a:cubicBezTo>
                    <a:cubicBezTo>
                      <a:pt x="34708" y="134046"/>
                      <a:pt x="63010" y="155518"/>
                      <a:pt x="100605" y="155518"/>
                    </a:cubicBezTo>
                    <a:cubicBezTo>
                      <a:pt x="134820" y="155518"/>
                      <a:pt x="153829" y="143550"/>
                      <a:pt x="162136" y="118628"/>
                    </a:cubicBezTo>
                    <a:lnTo>
                      <a:pt x="99901" y="118628"/>
                    </a:lnTo>
                    <a:lnTo>
                      <a:pt x="99901" y="90819"/>
                    </a:lnTo>
                    <a:lnTo>
                      <a:pt x="194662" y="9081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0" name="Google Shape;260;p4"/>
              <p:cNvSpPr/>
              <p:nvPr/>
            </p:nvSpPr>
            <p:spPr>
              <a:xfrm>
                <a:off x="-3336000" y="-2261807"/>
                <a:ext cx="183890" cy="177554"/>
              </a:xfrm>
              <a:custGeom>
                <a:avLst/>
                <a:gdLst/>
                <a:ahLst/>
                <a:cxnLst/>
                <a:rect l="l" t="t" r="r" b="b"/>
                <a:pathLst>
                  <a:path w="183890" h="177554" extrusionOk="0">
                    <a:moveTo>
                      <a:pt x="0" y="0"/>
                    </a:moveTo>
                    <a:lnTo>
                      <a:pt x="106730" y="0"/>
                    </a:lnTo>
                    <a:cubicBezTo>
                      <a:pt x="148760" y="0"/>
                      <a:pt x="179033" y="9504"/>
                      <a:pt x="179033" y="53013"/>
                    </a:cubicBezTo>
                    <a:cubicBezTo>
                      <a:pt x="179033" y="85750"/>
                      <a:pt x="155589" y="103773"/>
                      <a:pt x="129469" y="105251"/>
                    </a:cubicBezTo>
                    <a:lnTo>
                      <a:pt x="183890" y="177554"/>
                    </a:lnTo>
                    <a:lnTo>
                      <a:pt x="141156" y="177554"/>
                    </a:lnTo>
                    <a:lnTo>
                      <a:pt x="89622" y="107715"/>
                    </a:lnTo>
                    <a:lnTo>
                      <a:pt x="34708" y="107715"/>
                    </a:lnTo>
                    <a:lnTo>
                      <a:pt x="34708" y="177554"/>
                    </a:lnTo>
                    <a:lnTo>
                      <a:pt x="70" y="177554"/>
                    </a:lnTo>
                    <a:lnTo>
                      <a:pt x="70" y="70"/>
                    </a:lnTo>
                    <a:close/>
                    <a:moveTo>
                      <a:pt x="101590" y="78850"/>
                    </a:moveTo>
                    <a:cubicBezTo>
                      <a:pt x="129892" y="78850"/>
                      <a:pt x="144324" y="74697"/>
                      <a:pt x="144324" y="53717"/>
                    </a:cubicBezTo>
                    <a:cubicBezTo>
                      <a:pt x="144324" y="32737"/>
                      <a:pt x="129892" y="28795"/>
                      <a:pt x="101590" y="28795"/>
                    </a:cubicBezTo>
                    <a:lnTo>
                      <a:pt x="34708" y="28795"/>
                    </a:lnTo>
                    <a:lnTo>
                      <a:pt x="34708" y="78850"/>
                    </a:lnTo>
                    <a:lnTo>
                      <a:pt x="101590" y="7885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1" name="Google Shape;261;p4"/>
              <p:cNvSpPr/>
              <p:nvPr/>
            </p:nvSpPr>
            <p:spPr>
              <a:xfrm>
                <a:off x="-3125497" y="-2266242"/>
                <a:ext cx="211488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211488" h="186284" extrusionOk="0">
                    <a:moveTo>
                      <a:pt x="105744" y="0"/>
                    </a:moveTo>
                    <a:cubicBezTo>
                      <a:pt x="183890" y="0"/>
                      <a:pt x="211488" y="45902"/>
                      <a:pt x="211488" y="94480"/>
                    </a:cubicBezTo>
                    <a:cubicBezTo>
                      <a:pt x="211488" y="131370"/>
                      <a:pt x="189734" y="186284"/>
                      <a:pt x="105744" y="186284"/>
                    </a:cubicBezTo>
                    <a:cubicBezTo>
                      <a:pt x="21754" y="186284"/>
                      <a:pt x="0" y="131370"/>
                      <a:pt x="0" y="94480"/>
                    </a:cubicBezTo>
                    <a:cubicBezTo>
                      <a:pt x="0" y="45902"/>
                      <a:pt x="27598" y="0"/>
                      <a:pt x="105744" y="0"/>
                    </a:cubicBezTo>
                    <a:close/>
                    <a:moveTo>
                      <a:pt x="176780" y="92579"/>
                    </a:moveTo>
                    <a:cubicBezTo>
                      <a:pt x="176780" y="49845"/>
                      <a:pt x="146296" y="29850"/>
                      <a:pt x="105744" y="29850"/>
                    </a:cubicBezTo>
                    <a:cubicBezTo>
                      <a:pt x="65192" y="29850"/>
                      <a:pt x="34708" y="49845"/>
                      <a:pt x="34708" y="92579"/>
                    </a:cubicBezTo>
                    <a:cubicBezTo>
                      <a:pt x="34708" y="142846"/>
                      <a:pt x="72585" y="156574"/>
                      <a:pt x="105744" y="156574"/>
                    </a:cubicBezTo>
                    <a:cubicBezTo>
                      <a:pt x="138903" y="156574"/>
                      <a:pt x="176780" y="142916"/>
                      <a:pt x="176780" y="92579"/>
                    </a:cubicBez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2" name="Google Shape;262;p4"/>
              <p:cNvSpPr/>
              <p:nvPr/>
            </p:nvSpPr>
            <p:spPr>
              <a:xfrm>
                <a:off x="-2878667" y="-2261807"/>
                <a:ext cx="188537" cy="181919"/>
              </a:xfrm>
              <a:custGeom>
                <a:avLst/>
                <a:gdLst/>
                <a:ahLst/>
                <a:cxnLst/>
                <a:rect l="l" t="t" r="r" b="b"/>
                <a:pathLst>
                  <a:path w="188537" h="181919" extrusionOk="0">
                    <a:moveTo>
                      <a:pt x="188537" y="101309"/>
                    </a:moveTo>
                    <a:cubicBezTo>
                      <a:pt x="188537" y="158475"/>
                      <a:pt x="152139" y="181919"/>
                      <a:pt x="94269" y="181919"/>
                    </a:cubicBezTo>
                    <a:cubicBezTo>
                      <a:pt x="36398" y="181919"/>
                      <a:pt x="0" y="158475"/>
                      <a:pt x="0" y="101309"/>
                    </a:cubicBezTo>
                    <a:lnTo>
                      <a:pt x="0" y="0"/>
                    </a:lnTo>
                    <a:lnTo>
                      <a:pt x="34708" y="0"/>
                    </a:lnTo>
                    <a:lnTo>
                      <a:pt x="34708" y="98915"/>
                    </a:lnTo>
                    <a:cubicBezTo>
                      <a:pt x="34708" y="128202"/>
                      <a:pt x="45198" y="152139"/>
                      <a:pt x="94269" y="152139"/>
                    </a:cubicBezTo>
                    <a:cubicBezTo>
                      <a:pt x="143339" y="152139"/>
                      <a:pt x="153829" y="128202"/>
                      <a:pt x="153829" y="98915"/>
                    </a:cubicBezTo>
                    <a:lnTo>
                      <a:pt x="153829" y="0"/>
                    </a:lnTo>
                    <a:lnTo>
                      <a:pt x="188467" y="0"/>
                    </a:lnTo>
                    <a:lnTo>
                      <a:pt x="188467" y="10130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3" name="Google Shape;263;p4"/>
              <p:cNvSpPr/>
              <p:nvPr/>
            </p:nvSpPr>
            <p:spPr>
              <a:xfrm>
                <a:off x="-2643242" y="-2261807"/>
                <a:ext cx="178258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78258" h="177483" extrusionOk="0">
                    <a:moveTo>
                      <a:pt x="0" y="0"/>
                    </a:moveTo>
                    <a:lnTo>
                      <a:pt x="98915" y="0"/>
                    </a:lnTo>
                    <a:cubicBezTo>
                      <a:pt x="128977" y="0"/>
                      <a:pt x="178258" y="0"/>
                      <a:pt x="178258" y="54421"/>
                    </a:cubicBezTo>
                    <a:cubicBezTo>
                      <a:pt x="178258" y="108842"/>
                      <a:pt x="128906" y="108631"/>
                      <a:pt x="98915" y="108631"/>
                    </a:cubicBezTo>
                    <a:lnTo>
                      <a:pt x="34708" y="108631"/>
                    </a:lnTo>
                    <a:lnTo>
                      <a:pt x="34708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  <a:moveTo>
                      <a:pt x="106518" y="78850"/>
                    </a:moveTo>
                    <a:cubicBezTo>
                      <a:pt x="126301" y="78850"/>
                      <a:pt x="143620" y="77161"/>
                      <a:pt x="143620" y="54210"/>
                    </a:cubicBezTo>
                    <a:cubicBezTo>
                      <a:pt x="143620" y="31259"/>
                      <a:pt x="126301" y="29780"/>
                      <a:pt x="106518" y="29780"/>
                    </a:cubicBezTo>
                    <a:lnTo>
                      <a:pt x="34708" y="29780"/>
                    </a:lnTo>
                    <a:lnTo>
                      <a:pt x="34708" y="78850"/>
                    </a:lnTo>
                    <a:lnTo>
                      <a:pt x="106518" y="7885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4" name="Google Shape;264;p4"/>
              <p:cNvSpPr/>
              <p:nvPr/>
            </p:nvSpPr>
            <p:spPr>
              <a:xfrm>
                <a:off x="-2434993" y="-2261807"/>
                <a:ext cx="162136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62136" h="177483" extrusionOk="0">
                    <a:moveTo>
                      <a:pt x="70" y="0"/>
                    </a:moveTo>
                    <a:lnTo>
                      <a:pt x="159250" y="0"/>
                    </a:lnTo>
                    <a:lnTo>
                      <a:pt x="159250" y="29780"/>
                    </a:lnTo>
                    <a:lnTo>
                      <a:pt x="34708" y="29780"/>
                    </a:lnTo>
                    <a:lnTo>
                      <a:pt x="34708" y="71036"/>
                    </a:lnTo>
                    <a:lnTo>
                      <a:pt x="141931" y="71036"/>
                    </a:lnTo>
                    <a:lnTo>
                      <a:pt x="141931" y="100816"/>
                    </a:lnTo>
                    <a:lnTo>
                      <a:pt x="34708" y="100816"/>
                    </a:lnTo>
                    <a:lnTo>
                      <a:pt x="34708" y="147704"/>
                    </a:lnTo>
                    <a:lnTo>
                      <a:pt x="162136" y="147704"/>
                    </a:lnTo>
                    <a:lnTo>
                      <a:pt x="162136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grpSp>
          <p:nvGrpSpPr>
            <p:cNvPr id="265" name="Google Shape;265;p4"/>
            <p:cNvGrpSpPr/>
            <p:nvPr/>
          </p:nvGrpSpPr>
          <p:grpSpPr>
            <a:xfrm>
              <a:off x="8591591" y="152828"/>
              <a:ext cx="362864" cy="216972"/>
              <a:chOff x="-3631407" y="-3502692"/>
              <a:chExt cx="1428037" cy="853884"/>
            </a:xfrm>
          </p:grpSpPr>
          <p:sp>
            <p:nvSpPr>
              <p:cNvPr id="266" name="Google Shape;266;p4"/>
              <p:cNvSpPr/>
              <p:nvPr/>
            </p:nvSpPr>
            <p:spPr>
              <a:xfrm>
                <a:off x="-3631407" y="-3321841"/>
                <a:ext cx="1428037" cy="673033"/>
              </a:xfrm>
              <a:custGeom>
                <a:avLst/>
                <a:gdLst/>
                <a:ahLst/>
                <a:cxnLst/>
                <a:rect l="l" t="t" r="r" b="b"/>
                <a:pathLst>
                  <a:path w="1428037" h="673033" extrusionOk="0">
                    <a:moveTo>
                      <a:pt x="1182405" y="644379"/>
                    </a:moveTo>
                    <a:lnTo>
                      <a:pt x="1077505" y="582425"/>
                    </a:lnTo>
                    <a:cubicBezTo>
                      <a:pt x="1098415" y="585101"/>
                      <a:pt x="1116790" y="575808"/>
                      <a:pt x="1133898" y="563487"/>
                    </a:cubicBezTo>
                    <a:lnTo>
                      <a:pt x="1165790" y="602490"/>
                    </a:lnTo>
                    <a:lnTo>
                      <a:pt x="1146288" y="554124"/>
                    </a:lnTo>
                    <a:cubicBezTo>
                      <a:pt x="1167550" y="537509"/>
                      <a:pt x="1184869" y="519556"/>
                      <a:pt x="1206553" y="519064"/>
                    </a:cubicBezTo>
                    <a:cubicBezTo>
                      <a:pt x="1265761" y="517585"/>
                      <a:pt x="1224294" y="588691"/>
                      <a:pt x="1245907" y="588902"/>
                    </a:cubicBezTo>
                    <a:cubicBezTo>
                      <a:pt x="1270055" y="589114"/>
                      <a:pt x="1296315" y="509770"/>
                      <a:pt x="1238304" y="474921"/>
                    </a:cubicBezTo>
                    <a:cubicBezTo>
                      <a:pt x="1178251" y="438594"/>
                      <a:pt x="1125801" y="491043"/>
                      <a:pt x="1083349" y="482102"/>
                    </a:cubicBezTo>
                    <a:lnTo>
                      <a:pt x="1242528" y="410996"/>
                    </a:lnTo>
                    <a:lnTo>
                      <a:pt x="1009990" y="410996"/>
                    </a:lnTo>
                    <a:lnTo>
                      <a:pt x="1001682" y="395367"/>
                    </a:lnTo>
                    <a:cubicBezTo>
                      <a:pt x="1043853" y="414305"/>
                      <a:pt x="1073774" y="396775"/>
                      <a:pt x="1093839" y="376992"/>
                    </a:cubicBezTo>
                    <a:lnTo>
                      <a:pt x="1160087" y="386567"/>
                    </a:lnTo>
                    <a:lnTo>
                      <a:pt x="1105385" y="365164"/>
                    </a:lnTo>
                    <a:cubicBezTo>
                      <a:pt x="1118479" y="351506"/>
                      <a:pt x="1129533" y="340876"/>
                      <a:pt x="1143331" y="346156"/>
                    </a:cubicBezTo>
                    <a:cubicBezTo>
                      <a:pt x="1162974" y="353689"/>
                      <a:pt x="1174449" y="370937"/>
                      <a:pt x="1208594" y="371289"/>
                    </a:cubicBezTo>
                    <a:cubicBezTo>
                      <a:pt x="1266183" y="371923"/>
                      <a:pt x="1308072" y="269629"/>
                      <a:pt x="1231968" y="225205"/>
                    </a:cubicBezTo>
                    <a:cubicBezTo>
                      <a:pt x="1237741" y="298142"/>
                      <a:pt x="1203737" y="301802"/>
                      <a:pt x="1144810" y="263081"/>
                    </a:cubicBezTo>
                    <a:lnTo>
                      <a:pt x="1165015" y="230063"/>
                    </a:lnTo>
                    <a:lnTo>
                      <a:pt x="1134813" y="256604"/>
                    </a:lnTo>
                    <a:cubicBezTo>
                      <a:pt x="1078139" y="231400"/>
                      <a:pt x="1050541" y="281456"/>
                      <a:pt x="1026675" y="297719"/>
                    </a:cubicBezTo>
                    <a:cubicBezTo>
                      <a:pt x="1002809" y="313841"/>
                      <a:pt x="980984" y="281456"/>
                      <a:pt x="951978" y="319966"/>
                    </a:cubicBezTo>
                    <a:cubicBezTo>
                      <a:pt x="995205" y="305745"/>
                      <a:pt x="1017241" y="347071"/>
                      <a:pt x="1045684" y="319966"/>
                    </a:cubicBezTo>
                    <a:cubicBezTo>
                      <a:pt x="1033926" y="393184"/>
                      <a:pt x="991826" y="297719"/>
                      <a:pt x="950007" y="334258"/>
                    </a:cubicBezTo>
                    <a:cubicBezTo>
                      <a:pt x="986335" y="336933"/>
                      <a:pt x="1005273" y="369459"/>
                      <a:pt x="1034208" y="369459"/>
                    </a:cubicBezTo>
                    <a:cubicBezTo>
                      <a:pt x="1087503" y="369459"/>
                      <a:pt x="1039981" y="266953"/>
                      <a:pt x="1115030" y="266953"/>
                    </a:cubicBezTo>
                    <a:lnTo>
                      <a:pt x="1102569" y="258998"/>
                    </a:lnTo>
                    <a:cubicBezTo>
                      <a:pt x="1145162" y="254985"/>
                      <a:pt x="1147274" y="297508"/>
                      <a:pt x="1211410" y="298282"/>
                    </a:cubicBezTo>
                    <a:cubicBezTo>
                      <a:pt x="1218028" y="307927"/>
                      <a:pt x="1194655" y="308702"/>
                      <a:pt x="1178251" y="303070"/>
                    </a:cubicBezTo>
                    <a:cubicBezTo>
                      <a:pt x="1175576" y="316728"/>
                      <a:pt x="1265268" y="347212"/>
                      <a:pt x="1243725" y="245270"/>
                    </a:cubicBezTo>
                    <a:cubicBezTo>
                      <a:pt x="1272027" y="260547"/>
                      <a:pt x="1265831" y="324754"/>
                      <a:pt x="1239360" y="349113"/>
                    </a:cubicBezTo>
                    <a:cubicBezTo>
                      <a:pt x="1234221" y="353830"/>
                      <a:pt x="1229433" y="356153"/>
                      <a:pt x="1226265" y="351225"/>
                    </a:cubicBezTo>
                    <a:cubicBezTo>
                      <a:pt x="1219014" y="340312"/>
                      <a:pt x="1237530" y="340524"/>
                      <a:pt x="1242810" y="323979"/>
                    </a:cubicBezTo>
                    <a:cubicBezTo>
                      <a:pt x="1222745" y="341439"/>
                      <a:pt x="1188530" y="339960"/>
                      <a:pt x="1165086" y="318347"/>
                    </a:cubicBezTo>
                    <a:cubicBezTo>
                      <a:pt x="1141783" y="296593"/>
                      <a:pt x="1106793" y="270192"/>
                      <a:pt x="1091727" y="315953"/>
                    </a:cubicBezTo>
                    <a:cubicBezTo>
                      <a:pt x="1076801" y="361715"/>
                      <a:pt x="1064270" y="382906"/>
                      <a:pt x="1036672" y="383399"/>
                    </a:cubicBezTo>
                    <a:cubicBezTo>
                      <a:pt x="998725" y="384032"/>
                      <a:pt x="958526" y="320389"/>
                      <a:pt x="916355" y="355590"/>
                    </a:cubicBezTo>
                    <a:cubicBezTo>
                      <a:pt x="996824" y="363052"/>
                      <a:pt x="1015833" y="490973"/>
                      <a:pt x="1086658" y="492592"/>
                    </a:cubicBezTo>
                    <a:cubicBezTo>
                      <a:pt x="1141712" y="492592"/>
                      <a:pt x="1154103" y="468444"/>
                      <a:pt x="1189938" y="468444"/>
                    </a:cubicBezTo>
                    <a:cubicBezTo>
                      <a:pt x="1225772" y="468444"/>
                      <a:pt x="1263438" y="487312"/>
                      <a:pt x="1263438" y="534552"/>
                    </a:cubicBezTo>
                    <a:cubicBezTo>
                      <a:pt x="1263438" y="563135"/>
                      <a:pt x="1248442" y="579117"/>
                      <a:pt x="1248442" y="579117"/>
                    </a:cubicBezTo>
                    <a:cubicBezTo>
                      <a:pt x="1248442" y="579117"/>
                      <a:pt x="1259495" y="555884"/>
                      <a:pt x="1253933" y="526456"/>
                    </a:cubicBezTo>
                    <a:cubicBezTo>
                      <a:pt x="1248653" y="498295"/>
                      <a:pt x="1224575" y="481117"/>
                      <a:pt x="1193106" y="481117"/>
                    </a:cubicBezTo>
                    <a:cubicBezTo>
                      <a:pt x="1148893" y="481117"/>
                      <a:pt x="1113411" y="553490"/>
                      <a:pt x="1064199" y="553490"/>
                    </a:cubicBezTo>
                    <a:cubicBezTo>
                      <a:pt x="965777" y="553490"/>
                      <a:pt x="940503" y="363827"/>
                      <a:pt x="837575" y="392973"/>
                    </a:cubicBezTo>
                    <a:cubicBezTo>
                      <a:pt x="913328" y="444156"/>
                      <a:pt x="921635" y="526033"/>
                      <a:pt x="962398" y="557433"/>
                    </a:cubicBezTo>
                    <a:cubicBezTo>
                      <a:pt x="1003724" y="589254"/>
                      <a:pt x="1052935" y="576230"/>
                      <a:pt x="1080181" y="600237"/>
                    </a:cubicBezTo>
                    <a:cubicBezTo>
                      <a:pt x="1091234" y="609953"/>
                      <a:pt x="1095951" y="626427"/>
                      <a:pt x="1099541" y="644309"/>
                    </a:cubicBezTo>
                    <a:lnTo>
                      <a:pt x="1090178" y="644309"/>
                    </a:lnTo>
                    <a:cubicBezTo>
                      <a:pt x="1086798" y="635157"/>
                      <a:pt x="1081870" y="626568"/>
                      <a:pt x="1073704" y="619387"/>
                    </a:cubicBezTo>
                    <a:cubicBezTo>
                      <a:pt x="1050119" y="594605"/>
                      <a:pt x="979294" y="605517"/>
                      <a:pt x="946698" y="570387"/>
                    </a:cubicBezTo>
                    <a:cubicBezTo>
                      <a:pt x="914243" y="535186"/>
                      <a:pt x="890376" y="429582"/>
                      <a:pt x="826310" y="413390"/>
                    </a:cubicBezTo>
                    <a:cubicBezTo>
                      <a:pt x="882139" y="449225"/>
                      <a:pt x="894601" y="541663"/>
                      <a:pt x="934589" y="587002"/>
                    </a:cubicBezTo>
                    <a:cubicBezTo>
                      <a:pt x="974507" y="632341"/>
                      <a:pt x="1027309" y="608263"/>
                      <a:pt x="1051597" y="632059"/>
                    </a:cubicBezTo>
                    <a:cubicBezTo>
                      <a:pt x="1055892" y="636283"/>
                      <a:pt x="1059482" y="640296"/>
                      <a:pt x="1062791" y="644309"/>
                    </a:cubicBezTo>
                    <a:lnTo>
                      <a:pt x="1016960" y="644309"/>
                    </a:lnTo>
                    <a:cubicBezTo>
                      <a:pt x="1012947" y="643605"/>
                      <a:pt x="1008582" y="643042"/>
                      <a:pt x="1003724" y="643042"/>
                    </a:cubicBezTo>
                    <a:cubicBezTo>
                      <a:pt x="996332" y="643042"/>
                      <a:pt x="988799" y="643605"/>
                      <a:pt x="981266" y="644309"/>
                    </a:cubicBezTo>
                    <a:lnTo>
                      <a:pt x="918115" y="644309"/>
                    </a:lnTo>
                    <a:cubicBezTo>
                      <a:pt x="909807" y="641774"/>
                      <a:pt x="902134" y="637339"/>
                      <a:pt x="895305" y="630229"/>
                    </a:cubicBezTo>
                    <a:cubicBezTo>
                      <a:pt x="863553" y="596788"/>
                      <a:pt x="866510" y="561516"/>
                      <a:pt x="869044" y="519979"/>
                    </a:cubicBezTo>
                    <a:cubicBezTo>
                      <a:pt x="875170" y="559052"/>
                      <a:pt x="882773" y="648885"/>
                      <a:pt x="949937" y="638818"/>
                    </a:cubicBezTo>
                    <a:cubicBezTo>
                      <a:pt x="865454" y="609953"/>
                      <a:pt x="914595" y="465206"/>
                      <a:pt x="811315" y="428104"/>
                    </a:cubicBezTo>
                    <a:cubicBezTo>
                      <a:pt x="800121" y="424021"/>
                      <a:pt x="803922" y="387623"/>
                      <a:pt x="832083" y="382202"/>
                    </a:cubicBezTo>
                    <a:cubicBezTo>
                      <a:pt x="776325" y="392903"/>
                      <a:pt x="776677" y="372486"/>
                      <a:pt x="816032" y="331512"/>
                    </a:cubicBezTo>
                    <a:cubicBezTo>
                      <a:pt x="791813" y="347001"/>
                      <a:pt x="765272" y="342495"/>
                      <a:pt x="759428" y="360025"/>
                    </a:cubicBezTo>
                    <a:cubicBezTo>
                      <a:pt x="759428" y="360025"/>
                      <a:pt x="805119" y="431765"/>
                      <a:pt x="805119" y="445775"/>
                    </a:cubicBezTo>
                    <a:cubicBezTo>
                      <a:pt x="805119" y="459785"/>
                      <a:pt x="775058" y="516318"/>
                      <a:pt x="771678" y="518148"/>
                    </a:cubicBezTo>
                    <a:cubicBezTo>
                      <a:pt x="760414" y="524203"/>
                      <a:pt x="723734" y="524485"/>
                      <a:pt x="714371" y="521739"/>
                    </a:cubicBezTo>
                    <a:cubicBezTo>
                      <a:pt x="704726" y="518782"/>
                      <a:pt x="693321" y="487946"/>
                      <a:pt x="697756" y="478371"/>
                    </a:cubicBezTo>
                    <a:cubicBezTo>
                      <a:pt x="704796" y="463446"/>
                      <a:pt x="761329" y="451125"/>
                      <a:pt x="762315" y="429019"/>
                    </a:cubicBezTo>
                    <a:cubicBezTo>
                      <a:pt x="763019" y="411630"/>
                      <a:pt x="739505" y="409940"/>
                      <a:pt x="740279" y="419092"/>
                    </a:cubicBezTo>
                    <a:cubicBezTo>
                      <a:pt x="753867" y="423669"/>
                      <a:pt x="759780" y="443733"/>
                      <a:pt x="719792" y="453026"/>
                    </a:cubicBezTo>
                    <a:lnTo>
                      <a:pt x="728803" y="438594"/>
                    </a:lnTo>
                    <a:cubicBezTo>
                      <a:pt x="728803" y="438594"/>
                      <a:pt x="699164" y="462249"/>
                      <a:pt x="697686" y="463235"/>
                    </a:cubicBezTo>
                    <a:cubicBezTo>
                      <a:pt x="696207" y="464220"/>
                      <a:pt x="689237" y="464713"/>
                      <a:pt x="684872" y="463375"/>
                    </a:cubicBezTo>
                    <a:cubicBezTo>
                      <a:pt x="680507" y="461967"/>
                      <a:pt x="637773" y="441480"/>
                      <a:pt x="645025" y="421134"/>
                    </a:cubicBezTo>
                    <a:cubicBezTo>
                      <a:pt x="645025" y="421134"/>
                      <a:pt x="658049" y="426766"/>
                      <a:pt x="690364" y="426766"/>
                    </a:cubicBezTo>
                    <a:cubicBezTo>
                      <a:pt x="722678" y="426766"/>
                      <a:pt x="725846" y="412686"/>
                      <a:pt x="725846" y="412686"/>
                    </a:cubicBezTo>
                    <a:cubicBezTo>
                      <a:pt x="725846" y="412686"/>
                      <a:pt x="708528" y="417121"/>
                      <a:pt x="690857" y="417121"/>
                    </a:cubicBezTo>
                    <a:cubicBezTo>
                      <a:pt x="673186" y="417121"/>
                      <a:pt x="655796" y="412686"/>
                      <a:pt x="655796" y="412686"/>
                    </a:cubicBezTo>
                    <a:cubicBezTo>
                      <a:pt x="641716" y="409447"/>
                      <a:pt x="656641" y="391706"/>
                      <a:pt x="661569" y="391495"/>
                    </a:cubicBezTo>
                    <a:lnTo>
                      <a:pt x="695221" y="391495"/>
                    </a:lnTo>
                    <a:cubicBezTo>
                      <a:pt x="697263" y="391495"/>
                      <a:pt x="700079" y="386778"/>
                      <a:pt x="695503" y="386496"/>
                    </a:cubicBezTo>
                    <a:cubicBezTo>
                      <a:pt x="692124" y="386426"/>
                      <a:pt x="670651" y="385863"/>
                      <a:pt x="668962" y="380582"/>
                    </a:cubicBezTo>
                    <a:cubicBezTo>
                      <a:pt x="666075" y="371571"/>
                      <a:pt x="660302" y="315249"/>
                      <a:pt x="660302" y="315249"/>
                    </a:cubicBezTo>
                    <a:cubicBezTo>
                      <a:pt x="660302" y="315249"/>
                      <a:pt x="667624" y="297719"/>
                      <a:pt x="661499" y="291876"/>
                    </a:cubicBezTo>
                    <a:cubicBezTo>
                      <a:pt x="655444" y="286032"/>
                      <a:pt x="652488" y="289060"/>
                      <a:pt x="652488" y="289060"/>
                    </a:cubicBezTo>
                    <a:cubicBezTo>
                      <a:pt x="666427" y="367347"/>
                      <a:pt x="606444" y="416065"/>
                      <a:pt x="572159" y="406631"/>
                    </a:cubicBezTo>
                    <a:lnTo>
                      <a:pt x="568146" y="405927"/>
                    </a:lnTo>
                    <a:cubicBezTo>
                      <a:pt x="575819" y="411700"/>
                      <a:pt x="585746" y="417051"/>
                      <a:pt x="598630" y="421345"/>
                    </a:cubicBezTo>
                    <a:cubicBezTo>
                      <a:pt x="534634" y="434933"/>
                      <a:pt x="508515" y="395930"/>
                      <a:pt x="498236" y="372275"/>
                    </a:cubicBezTo>
                    <a:cubicBezTo>
                      <a:pt x="492675" y="375091"/>
                      <a:pt x="492463" y="390298"/>
                      <a:pt x="493238" y="400014"/>
                    </a:cubicBezTo>
                    <a:cubicBezTo>
                      <a:pt x="479932" y="385440"/>
                      <a:pt x="471906" y="363052"/>
                      <a:pt x="484085" y="346719"/>
                    </a:cubicBezTo>
                    <a:cubicBezTo>
                      <a:pt x="467752" y="354604"/>
                      <a:pt x="467118" y="357068"/>
                      <a:pt x="467118" y="357068"/>
                    </a:cubicBezTo>
                    <a:cubicBezTo>
                      <a:pt x="467752" y="343621"/>
                      <a:pt x="491266" y="334892"/>
                      <a:pt x="503164" y="319192"/>
                    </a:cubicBezTo>
                    <a:cubicBezTo>
                      <a:pt x="514851" y="303563"/>
                      <a:pt x="512528" y="279485"/>
                      <a:pt x="487183" y="269347"/>
                    </a:cubicBezTo>
                    <a:cubicBezTo>
                      <a:pt x="488873" y="293495"/>
                      <a:pt x="476904" y="309969"/>
                      <a:pt x="452475" y="318136"/>
                    </a:cubicBezTo>
                    <a:cubicBezTo>
                      <a:pt x="428820" y="325950"/>
                      <a:pt x="432833" y="304478"/>
                      <a:pt x="410867" y="309265"/>
                    </a:cubicBezTo>
                    <a:cubicBezTo>
                      <a:pt x="446772" y="317432"/>
                      <a:pt x="444871" y="366995"/>
                      <a:pt x="480706" y="387412"/>
                    </a:cubicBezTo>
                    <a:cubicBezTo>
                      <a:pt x="432833" y="376147"/>
                      <a:pt x="424666" y="311166"/>
                      <a:pt x="366373" y="317573"/>
                    </a:cubicBezTo>
                    <a:cubicBezTo>
                      <a:pt x="399814" y="269910"/>
                      <a:pt x="452756" y="310884"/>
                      <a:pt x="474722" y="277795"/>
                    </a:cubicBezTo>
                    <a:cubicBezTo>
                      <a:pt x="418048" y="290749"/>
                      <a:pt x="379468" y="242946"/>
                      <a:pt x="372920" y="190497"/>
                    </a:cubicBezTo>
                    <a:cubicBezTo>
                      <a:pt x="362923" y="110238"/>
                      <a:pt x="295196" y="149804"/>
                      <a:pt x="296252" y="110238"/>
                    </a:cubicBezTo>
                    <a:cubicBezTo>
                      <a:pt x="330327" y="125656"/>
                      <a:pt x="406009" y="67152"/>
                      <a:pt x="428257" y="133753"/>
                    </a:cubicBezTo>
                    <a:cubicBezTo>
                      <a:pt x="451630" y="203380"/>
                      <a:pt x="498799" y="231682"/>
                      <a:pt x="541252" y="199508"/>
                    </a:cubicBezTo>
                    <a:lnTo>
                      <a:pt x="356165" y="11746"/>
                    </a:lnTo>
                    <a:lnTo>
                      <a:pt x="379538" y="90455"/>
                    </a:lnTo>
                    <a:cubicBezTo>
                      <a:pt x="331242" y="99960"/>
                      <a:pt x="272949" y="71165"/>
                      <a:pt x="304560" y="3649"/>
                    </a:cubicBezTo>
                    <a:cubicBezTo>
                      <a:pt x="258869" y="-17612"/>
                      <a:pt x="198323" y="58422"/>
                      <a:pt x="254152" y="117982"/>
                    </a:cubicBezTo>
                    <a:cubicBezTo>
                      <a:pt x="279990" y="145369"/>
                      <a:pt x="342999" y="135301"/>
                      <a:pt x="359473" y="191553"/>
                    </a:cubicBezTo>
                    <a:lnTo>
                      <a:pt x="299491" y="186695"/>
                    </a:lnTo>
                    <a:lnTo>
                      <a:pt x="361093" y="202817"/>
                    </a:lnTo>
                    <a:lnTo>
                      <a:pt x="379468" y="257379"/>
                    </a:lnTo>
                    <a:lnTo>
                      <a:pt x="236199" y="186695"/>
                    </a:lnTo>
                    <a:lnTo>
                      <a:pt x="324484" y="289412"/>
                    </a:lnTo>
                    <a:cubicBezTo>
                      <a:pt x="272879" y="316728"/>
                      <a:pt x="260136" y="238581"/>
                      <a:pt x="193395" y="240201"/>
                    </a:cubicBezTo>
                    <a:cubicBezTo>
                      <a:pt x="146718" y="241327"/>
                      <a:pt x="94480" y="289412"/>
                      <a:pt x="116164" y="345593"/>
                    </a:cubicBezTo>
                    <a:cubicBezTo>
                      <a:pt x="185932" y="303281"/>
                      <a:pt x="208390" y="333483"/>
                      <a:pt x="238030" y="362841"/>
                    </a:cubicBezTo>
                    <a:lnTo>
                      <a:pt x="195014" y="385792"/>
                    </a:lnTo>
                    <a:lnTo>
                      <a:pt x="245844" y="370374"/>
                    </a:lnTo>
                    <a:cubicBezTo>
                      <a:pt x="263938" y="387130"/>
                      <a:pt x="286115" y="401210"/>
                      <a:pt x="322794" y="398676"/>
                    </a:cubicBezTo>
                    <a:cubicBezTo>
                      <a:pt x="383129" y="394170"/>
                      <a:pt x="436353" y="374739"/>
                      <a:pt x="449940" y="391143"/>
                    </a:cubicBezTo>
                    <a:cubicBezTo>
                      <a:pt x="460501" y="403604"/>
                      <a:pt x="448391" y="410996"/>
                      <a:pt x="426637" y="410996"/>
                    </a:cubicBezTo>
                    <a:lnTo>
                      <a:pt x="138340" y="410996"/>
                    </a:lnTo>
                    <a:lnTo>
                      <a:pt x="253941" y="472950"/>
                    </a:lnTo>
                    <a:cubicBezTo>
                      <a:pt x="242747" y="481610"/>
                      <a:pt x="210573" y="521105"/>
                      <a:pt x="188326" y="521105"/>
                    </a:cubicBezTo>
                    <a:cubicBezTo>
                      <a:pt x="166079" y="521105"/>
                      <a:pt x="116164" y="486890"/>
                      <a:pt x="102928" y="546802"/>
                    </a:cubicBezTo>
                    <a:cubicBezTo>
                      <a:pt x="154322" y="538002"/>
                      <a:pt x="180370" y="650293"/>
                      <a:pt x="288367" y="560742"/>
                    </a:cubicBezTo>
                    <a:lnTo>
                      <a:pt x="237819" y="644309"/>
                    </a:lnTo>
                    <a:lnTo>
                      <a:pt x="0" y="644309"/>
                    </a:lnTo>
                    <a:lnTo>
                      <a:pt x="0" y="673033"/>
                    </a:lnTo>
                    <a:lnTo>
                      <a:pt x="1428038" y="673033"/>
                    </a:lnTo>
                    <a:lnTo>
                      <a:pt x="1428038" y="644309"/>
                    </a:lnTo>
                    <a:lnTo>
                      <a:pt x="1181841" y="644309"/>
                    </a:lnTo>
                    <a:close/>
                    <a:moveTo>
                      <a:pt x="1125942" y="304830"/>
                    </a:moveTo>
                    <a:cubicBezTo>
                      <a:pt x="1152413" y="316235"/>
                      <a:pt x="1070395" y="396141"/>
                      <a:pt x="1045191" y="393255"/>
                    </a:cubicBezTo>
                    <a:cubicBezTo>
                      <a:pt x="1097711" y="377626"/>
                      <a:pt x="1099471" y="293354"/>
                      <a:pt x="1125942" y="304830"/>
                    </a:cubicBezTo>
                    <a:moveTo>
                      <a:pt x="1136714" y="540747"/>
                    </a:moveTo>
                    <a:cubicBezTo>
                      <a:pt x="1155300" y="491255"/>
                      <a:pt x="1213522" y="469993"/>
                      <a:pt x="1237600" y="513291"/>
                    </a:cubicBezTo>
                    <a:cubicBezTo>
                      <a:pt x="1238726" y="515473"/>
                      <a:pt x="1236896" y="517092"/>
                      <a:pt x="1232742" y="512939"/>
                    </a:cubicBezTo>
                    <a:cubicBezTo>
                      <a:pt x="1202681" y="482806"/>
                      <a:pt x="1164100" y="511460"/>
                      <a:pt x="1139952" y="542859"/>
                    </a:cubicBezTo>
                    <a:cubicBezTo>
                      <a:pt x="1136502" y="547295"/>
                      <a:pt x="1135376" y="544549"/>
                      <a:pt x="1136784" y="540747"/>
                    </a:cubicBezTo>
                    <a:moveTo>
                      <a:pt x="293718" y="10901"/>
                    </a:moveTo>
                    <a:cubicBezTo>
                      <a:pt x="278511" y="37372"/>
                      <a:pt x="281538" y="85597"/>
                      <a:pt x="342295" y="99960"/>
                    </a:cubicBezTo>
                    <a:cubicBezTo>
                      <a:pt x="240353" y="122629"/>
                      <a:pt x="242958" y="6888"/>
                      <a:pt x="293718" y="10901"/>
                    </a:cubicBezTo>
                    <a:moveTo>
                      <a:pt x="211207" y="325739"/>
                    </a:moveTo>
                    <a:cubicBezTo>
                      <a:pt x="164319" y="299902"/>
                      <a:pt x="122641" y="330597"/>
                      <a:pt x="122641" y="330597"/>
                    </a:cubicBezTo>
                    <a:cubicBezTo>
                      <a:pt x="136651" y="283991"/>
                      <a:pt x="223527" y="280119"/>
                      <a:pt x="211207" y="325739"/>
                    </a:cubicBezTo>
                    <a:moveTo>
                      <a:pt x="231835" y="307223"/>
                    </a:moveTo>
                    <a:cubicBezTo>
                      <a:pt x="224724" y="297860"/>
                      <a:pt x="218669" y="289693"/>
                      <a:pt x="211136" y="287159"/>
                    </a:cubicBezTo>
                    <a:cubicBezTo>
                      <a:pt x="201350" y="283920"/>
                      <a:pt x="190438" y="284343"/>
                      <a:pt x="180722" y="284765"/>
                    </a:cubicBezTo>
                    <a:cubicBezTo>
                      <a:pt x="168754" y="285399"/>
                      <a:pt x="158405" y="285821"/>
                      <a:pt x="155237" y="278429"/>
                    </a:cubicBezTo>
                    <a:cubicBezTo>
                      <a:pt x="153125" y="273571"/>
                      <a:pt x="155378" y="268502"/>
                      <a:pt x="161644" y="263926"/>
                    </a:cubicBezTo>
                    <a:cubicBezTo>
                      <a:pt x="167980" y="259350"/>
                      <a:pt x="177343" y="256252"/>
                      <a:pt x="186777" y="255759"/>
                    </a:cubicBezTo>
                    <a:cubicBezTo>
                      <a:pt x="197408" y="254985"/>
                      <a:pt x="206560" y="257590"/>
                      <a:pt x="212544" y="262941"/>
                    </a:cubicBezTo>
                    <a:cubicBezTo>
                      <a:pt x="218458" y="268221"/>
                      <a:pt x="220852" y="268643"/>
                      <a:pt x="221908" y="268150"/>
                    </a:cubicBezTo>
                    <a:cubicBezTo>
                      <a:pt x="223457" y="267446"/>
                      <a:pt x="223034" y="263926"/>
                      <a:pt x="222893" y="261532"/>
                    </a:cubicBezTo>
                    <a:cubicBezTo>
                      <a:pt x="222682" y="259772"/>
                      <a:pt x="222400" y="258435"/>
                      <a:pt x="223386" y="258576"/>
                    </a:cubicBezTo>
                    <a:cubicBezTo>
                      <a:pt x="240142" y="261321"/>
                      <a:pt x="248238" y="271670"/>
                      <a:pt x="256827" y="282019"/>
                    </a:cubicBezTo>
                    <a:cubicBezTo>
                      <a:pt x="271189" y="299268"/>
                      <a:pt x="293295" y="325458"/>
                      <a:pt x="347012" y="316305"/>
                    </a:cubicBezTo>
                    <a:cubicBezTo>
                      <a:pt x="333425" y="364108"/>
                      <a:pt x="256405" y="349958"/>
                      <a:pt x="231835" y="307223"/>
                    </a:cubicBezTo>
                    <a:moveTo>
                      <a:pt x="275202" y="372416"/>
                    </a:moveTo>
                    <a:cubicBezTo>
                      <a:pt x="272316" y="351506"/>
                      <a:pt x="377356" y="336088"/>
                      <a:pt x="378130" y="366009"/>
                    </a:cubicBezTo>
                    <a:cubicBezTo>
                      <a:pt x="378975" y="392128"/>
                      <a:pt x="278300" y="395508"/>
                      <a:pt x="275202" y="372416"/>
                    </a:cubicBezTo>
                    <a:moveTo>
                      <a:pt x="817440" y="501322"/>
                    </a:moveTo>
                    <a:cubicBezTo>
                      <a:pt x="782591" y="576089"/>
                      <a:pt x="868411" y="622907"/>
                      <a:pt x="884463" y="637832"/>
                    </a:cubicBezTo>
                    <a:cubicBezTo>
                      <a:pt x="886293" y="639522"/>
                      <a:pt x="888124" y="641845"/>
                      <a:pt x="890024" y="644379"/>
                    </a:cubicBezTo>
                    <a:lnTo>
                      <a:pt x="861089" y="644379"/>
                    </a:lnTo>
                    <a:cubicBezTo>
                      <a:pt x="852641" y="626638"/>
                      <a:pt x="843559" y="612980"/>
                      <a:pt x="833421" y="608333"/>
                    </a:cubicBezTo>
                    <a:cubicBezTo>
                      <a:pt x="840461" y="618894"/>
                      <a:pt x="845671" y="631214"/>
                      <a:pt x="850177" y="644379"/>
                    </a:cubicBezTo>
                    <a:lnTo>
                      <a:pt x="836448" y="644379"/>
                    </a:lnTo>
                    <a:cubicBezTo>
                      <a:pt x="816454" y="604813"/>
                      <a:pt x="783365" y="574681"/>
                      <a:pt x="817510" y="501322"/>
                    </a:cubicBezTo>
                    <a:moveTo>
                      <a:pt x="808780" y="644379"/>
                    </a:moveTo>
                    <a:lnTo>
                      <a:pt x="796530" y="644379"/>
                    </a:lnTo>
                    <a:lnTo>
                      <a:pt x="782379" y="603546"/>
                    </a:lnTo>
                    <a:cubicBezTo>
                      <a:pt x="793433" y="609178"/>
                      <a:pt x="801599" y="624526"/>
                      <a:pt x="808851" y="644379"/>
                    </a:cubicBezTo>
                    <a:moveTo>
                      <a:pt x="773790" y="644379"/>
                    </a:moveTo>
                    <a:lnTo>
                      <a:pt x="760414" y="644379"/>
                    </a:lnTo>
                    <a:cubicBezTo>
                      <a:pt x="766257" y="621991"/>
                      <a:pt x="769214" y="598055"/>
                      <a:pt x="755134" y="569190"/>
                    </a:cubicBezTo>
                    <a:cubicBezTo>
                      <a:pt x="777522" y="587565"/>
                      <a:pt x="777310" y="616148"/>
                      <a:pt x="773790" y="644379"/>
                    </a:cubicBezTo>
                    <a:moveTo>
                      <a:pt x="749994" y="644379"/>
                    </a:moveTo>
                    <a:lnTo>
                      <a:pt x="738026" y="644379"/>
                    </a:lnTo>
                    <a:cubicBezTo>
                      <a:pt x="743236" y="626779"/>
                      <a:pt x="744714" y="608052"/>
                      <a:pt x="729719" y="581299"/>
                    </a:cubicBezTo>
                    <a:cubicBezTo>
                      <a:pt x="751825" y="600026"/>
                      <a:pt x="753374" y="621921"/>
                      <a:pt x="749994" y="644379"/>
                    </a:cubicBezTo>
                    <a:moveTo>
                      <a:pt x="661147" y="644379"/>
                    </a:moveTo>
                    <a:cubicBezTo>
                      <a:pt x="668187" y="613402"/>
                      <a:pt x="655374" y="603969"/>
                      <a:pt x="629325" y="576160"/>
                    </a:cubicBezTo>
                    <a:cubicBezTo>
                      <a:pt x="668539" y="603124"/>
                      <a:pt x="682620" y="621710"/>
                      <a:pt x="680015" y="644379"/>
                    </a:cubicBezTo>
                    <a:lnTo>
                      <a:pt x="661147" y="644379"/>
                    </a:lnTo>
                    <a:close/>
                    <a:moveTo>
                      <a:pt x="692969" y="590099"/>
                    </a:moveTo>
                    <a:cubicBezTo>
                      <a:pt x="712540" y="612839"/>
                      <a:pt x="718173" y="629243"/>
                      <a:pt x="718454" y="644379"/>
                    </a:cubicBezTo>
                    <a:lnTo>
                      <a:pt x="706556" y="644379"/>
                    </a:lnTo>
                    <a:cubicBezTo>
                      <a:pt x="707119" y="629806"/>
                      <a:pt x="704374" y="612839"/>
                      <a:pt x="692969" y="590099"/>
                    </a:cubicBezTo>
                    <a:moveTo>
                      <a:pt x="690857" y="537087"/>
                    </a:moveTo>
                    <a:cubicBezTo>
                      <a:pt x="708035" y="537087"/>
                      <a:pt x="740561" y="536171"/>
                      <a:pt x="741476" y="536171"/>
                    </a:cubicBezTo>
                    <a:cubicBezTo>
                      <a:pt x="746052" y="536171"/>
                      <a:pt x="746967" y="537650"/>
                      <a:pt x="747178" y="538495"/>
                    </a:cubicBezTo>
                    <a:cubicBezTo>
                      <a:pt x="747319" y="540255"/>
                      <a:pt x="744996" y="548914"/>
                      <a:pt x="741546" y="549759"/>
                    </a:cubicBezTo>
                    <a:cubicBezTo>
                      <a:pt x="741335" y="549900"/>
                      <a:pt x="709513" y="557362"/>
                      <a:pt x="690786" y="556377"/>
                    </a:cubicBezTo>
                    <a:cubicBezTo>
                      <a:pt x="672130" y="557362"/>
                      <a:pt x="640378" y="549900"/>
                      <a:pt x="640097" y="549759"/>
                    </a:cubicBezTo>
                    <a:cubicBezTo>
                      <a:pt x="636717" y="548844"/>
                      <a:pt x="634253" y="540184"/>
                      <a:pt x="634535" y="538495"/>
                    </a:cubicBezTo>
                    <a:cubicBezTo>
                      <a:pt x="634676" y="537650"/>
                      <a:pt x="635521" y="536171"/>
                      <a:pt x="640167" y="536171"/>
                    </a:cubicBezTo>
                    <a:cubicBezTo>
                      <a:pt x="640167" y="536171"/>
                      <a:pt x="673678" y="537087"/>
                      <a:pt x="690857" y="537087"/>
                    </a:cubicBezTo>
                    <a:moveTo>
                      <a:pt x="641293" y="419022"/>
                    </a:moveTo>
                    <a:cubicBezTo>
                      <a:pt x="627424" y="423598"/>
                      <a:pt x="625031" y="446057"/>
                      <a:pt x="665442" y="455209"/>
                    </a:cubicBezTo>
                    <a:cubicBezTo>
                      <a:pt x="652276" y="457110"/>
                      <a:pt x="620102" y="451125"/>
                      <a:pt x="619187" y="429019"/>
                    </a:cubicBezTo>
                    <a:cubicBezTo>
                      <a:pt x="618342" y="411630"/>
                      <a:pt x="641857" y="409940"/>
                      <a:pt x="641364" y="419092"/>
                    </a:cubicBezTo>
                    <a:moveTo>
                      <a:pt x="601798" y="457321"/>
                    </a:moveTo>
                    <a:cubicBezTo>
                      <a:pt x="639393" y="459503"/>
                      <a:pt x="679029" y="478371"/>
                      <a:pt x="679029" y="478371"/>
                    </a:cubicBezTo>
                    <a:cubicBezTo>
                      <a:pt x="683535" y="487946"/>
                      <a:pt x="672200" y="518782"/>
                      <a:pt x="662344" y="521739"/>
                    </a:cubicBezTo>
                    <a:cubicBezTo>
                      <a:pt x="653121" y="524485"/>
                      <a:pt x="607993" y="519697"/>
                      <a:pt x="601375" y="500477"/>
                    </a:cubicBezTo>
                    <a:cubicBezTo>
                      <a:pt x="628551" y="507799"/>
                      <a:pt x="630381" y="497591"/>
                      <a:pt x="630381" y="497591"/>
                    </a:cubicBezTo>
                    <a:cubicBezTo>
                      <a:pt x="630381" y="497591"/>
                      <a:pt x="605600" y="497732"/>
                      <a:pt x="595602" y="480554"/>
                    </a:cubicBezTo>
                    <a:cubicBezTo>
                      <a:pt x="614963" y="487453"/>
                      <a:pt x="624256" y="480272"/>
                      <a:pt x="624256" y="480272"/>
                    </a:cubicBezTo>
                    <a:cubicBezTo>
                      <a:pt x="624256" y="480272"/>
                      <a:pt x="586661" y="465910"/>
                      <a:pt x="585465" y="457250"/>
                    </a:cubicBezTo>
                    <a:lnTo>
                      <a:pt x="601798" y="457250"/>
                    </a:lnTo>
                    <a:close/>
                    <a:moveTo>
                      <a:pt x="564274" y="499069"/>
                    </a:moveTo>
                    <a:lnTo>
                      <a:pt x="565189" y="491748"/>
                    </a:lnTo>
                    <a:cubicBezTo>
                      <a:pt x="567653" y="581440"/>
                      <a:pt x="632916" y="595661"/>
                      <a:pt x="632916" y="640296"/>
                    </a:cubicBezTo>
                    <a:cubicBezTo>
                      <a:pt x="632916" y="641704"/>
                      <a:pt x="632775" y="642971"/>
                      <a:pt x="632704" y="644309"/>
                    </a:cubicBezTo>
                    <a:lnTo>
                      <a:pt x="621229" y="644309"/>
                    </a:lnTo>
                    <a:cubicBezTo>
                      <a:pt x="622003" y="636142"/>
                      <a:pt x="620173" y="628046"/>
                      <a:pt x="614118" y="620020"/>
                    </a:cubicBezTo>
                    <a:cubicBezTo>
                      <a:pt x="571666" y="563346"/>
                      <a:pt x="569835" y="551167"/>
                      <a:pt x="569835" y="551167"/>
                    </a:cubicBezTo>
                    <a:cubicBezTo>
                      <a:pt x="573496" y="594183"/>
                      <a:pt x="600883" y="599674"/>
                      <a:pt x="607430" y="644309"/>
                    </a:cubicBezTo>
                    <a:lnTo>
                      <a:pt x="589759" y="644309"/>
                    </a:lnTo>
                    <a:cubicBezTo>
                      <a:pt x="583282" y="610868"/>
                      <a:pt x="549278" y="597773"/>
                      <a:pt x="564274" y="499069"/>
                    </a:cubicBezTo>
                    <a:moveTo>
                      <a:pt x="568216" y="644379"/>
                    </a:moveTo>
                    <a:lnTo>
                      <a:pt x="536746" y="644379"/>
                    </a:lnTo>
                    <a:lnTo>
                      <a:pt x="553502" y="617415"/>
                    </a:lnTo>
                    <a:cubicBezTo>
                      <a:pt x="562091" y="628117"/>
                      <a:pt x="566597" y="636846"/>
                      <a:pt x="568216" y="644379"/>
                    </a:cubicBezTo>
                    <a:moveTo>
                      <a:pt x="517175" y="644379"/>
                    </a:moveTo>
                    <a:lnTo>
                      <a:pt x="496617" y="644379"/>
                    </a:lnTo>
                    <a:cubicBezTo>
                      <a:pt x="527524" y="586931"/>
                      <a:pt x="510275" y="493648"/>
                      <a:pt x="536887" y="464924"/>
                    </a:cubicBezTo>
                    <a:cubicBezTo>
                      <a:pt x="518442" y="498224"/>
                      <a:pt x="547588" y="578553"/>
                      <a:pt x="517175" y="644379"/>
                    </a:cubicBezTo>
                    <a:moveTo>
                      <a:pt x="525623" y="428104"/>
                    </a:moveTo>
                    <a:cubicBezTo>
                      <a:pt x="513091" y="439298"/>
                      <a:pt x="455573" y="489706"/>
                      <a:pt x="473525" y="627131"/>
                    </a:cubicBezTo>
                    <a:cubicBezTo>
                      <a:pt x="491689" y="597492"/>
                      <a:pt x="476130" y="484989"/>
                      <a:pt x="529706" y="444226"/>
                    </a:cubicBezTo>
                    <a:cubicBezTo>
                      <a:pt x="492182" y="489917"/>
                      <a:pt x="512106" y="570950"/>
                      <a:pt x="484930" y="644309"/>
                    </a:cubicBezTo>
                    <a:lnTo>
                      <a:pt x="458600" y="644309"/>
                    </a:lnTo>
                    <a:cubicBezTo>
                      <a:pt x="466062" y="585171"/>
                      <a:pt x="433326" y="496324"/>
                      <a:pt x="525693" y="428034"/>
                    </a:cubicBezTo>
                    <a:moveTo>
                      <a:pt x="419879" y="644379"/>
                    </a:moveTo>
                    <a:lnTo>
                      <a:pt x="407699" y="644379"/>
                    </a:lnTo>
                    <a:cubicBezTo>
                      <a:pt x="416147" y="632200"/>
                      <a:pt x="422906" y="617345"/>
                      <a:pt x="430017" y="600800"/>
                    </a:cubicBezTo>
                    <a:cubicBezTo>
                      <a:pt x="430509" y="611009"/>
                      <a:pt x="427975" y="627905"/>
                      <a:pt x="419879" y="644379"/>
                    </a:cubicBezTo>
                    <a:moveTo>
                      <a:pt x="479298" y="407406"/>
                    </a:moveTo>
                    <a:cubicBezTo>
                      <a:pt x="490210" y="419585"/>
                      <a:pt x="421428" y="450773"/>
                      <a:pt x="387564" y="438805"/>
                    </a:cubicBezTo>
                    <a:cubicBezTo>
                      <a:pt x="444167" y="439579"/>
                      <a:pt x="468034" y="395156"/>
                      <a:pt x="479298" y="407406"/>
                    </a:cubicBezTo>
                    <a:moveTo>
                      <a:pt x="400800" y="452745"/>
                    </a:moveTo>
                    <a:cubicBezTo>
                      <a:pt x="439732" y="452745"/>
                      <a:pt x="462754" y="439932"/>
                      <a:pt x="472610" y="430075"/>
                    </a:cubicBezTo>
                    <a:cubicBezTo>
                      <a:pt x="468738" y="458095"/>
                      <a:pt x="438958" y="467811"/>
                      <a:pt x="401152" y="467811"/>
                    </a:cubicBezTo>
                    <a:cubicBezTo>
                      <a:pt x="363346" y="467811"/>
                      <a:pt x="328497" y="426062"/>
                      <a:pt x="299702" y="453942"/>
                    </a:cubicBezTo>
                    <a:cubicBezTo>
                      <a:pt x="350321" y="448028"/>
                      <a:pt x="357854" y="501463"/>
                      <a:pt x="415091" y="483510"/>
                    </a:cubicBezTo>
                    <a:cubicBezTo>
                      <a:pt x="365599" y="536734"/>
                      <a:pt x="329482" y="442888"/>
                      <a:pt x="272597" y="470064"/>
                    </a:cubicBezTo>
                    <a:cubicBezTo>
                      <a:pt x="301392" y="401351"/>
                      <a:pt x="362079" y="452815"/>
                      <a:pt x="400870" y="452815"/>
                    </a:cubicBezTo>
                    <a:moveTo>
                      <a:pt x="119261" y="538354"/>
                    </a:moveTo>
                    <a:cubicBezTo>
                      <a:pt x="148760" y="494704"/>
                      <a:pt x="171711" y="554828"/>
                      <a:pt x="220711" y="521387"/>
                    </a:cubicBezTo>
                    <a:cubicBezTo>
                      <a:pt x="237044" y="547154"/>
                      <a:pt x="196985" y="563135"/>
                      <a:pt x="173682" y="548844"/>
                    </a:cubicBezTo>
                    <a:cubicBezTo>
                      <a:pt x="150309" y="534341"/>
                      <a:pt x="131511" y="533778"/>
                      <a:pt x="119261" y="538354"/>
                    </a:cubicBezTo>
                    <a:moveTo>
                      <a:pt x="262811" y="569471"/>
                    </a:moveTo>
                    <a:cubicBezTo>
                      <a:pt x="241198" y="586227"/>
                      <a:pt x="185932" y="603194"/>
                      <a:pt x="186707" y="567078"/>
                    </a:cubicBezTo>
                    <a:cubicBezTo>
                      <a:pt x="244155" y="578201"/>
                      <a:pt x="257320" y="496605"/>
                      <a:pt x="308502" y="520683"/>
                    </a:cubicBezTo>
                    <a:cubicBezTo>
                      <a:pt x="295548" y="523076"/>
                      <a:pt x="284143" y="552927"/>
                      <a:pt x="262811" y="569471"/>
                    </a:cubicBezTo>
                    <a:moveTo>
                      <a:pt x="423399" y="551097"/>
                    </a:moveTo>
                    <a:cubicBezTo>
                      <a:pt x="423258" y="582003"/>
                      <a:pt x="418963" y="604461"/>
                      <a:pt x="411853" y="621217"/>
                    </a:cubicBezTo>
                    <a:lnTo>
                      <a:pt x="328919" y="644379"/>
                    </a:lnTo>
                    <a:lnTo>
                      <a:pt x="254997" y="644379"/>
                    </a:lnTo>
                    <a:lnTo>
                      <a:pt x="423469" y="551097"/>
                    </a:lnTo>
                    <a:close/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7" name="Google Shape;267;p4"/>
              <p:cNvSpPr/>
              <p:nvPr/>
            </p:nvSpPr>
            <p:spPr>
              <a:xfrm>
                <a:off x="-2921868" y="-3112124"/>
                <a:ext cx="154638" cy="59630"/>
              </a:xfrm>
              <a:custGeom>
                <a:avLst/>
                <a:gdLst/>
                <a:ahLst/>
                <a:cxnLst/>
                <a:rect l="l" t="t" r="r" b="b"/>
                <a:pathLst>
                  <a:path w="154638" h="59630" extrusionOk="0">
                    <a:moveTo>
                      <a:pt x="28135" y="0"/>
                    </a:moveTo>
                    <a:cubicBezTo>
                      <a:pt x="-11924" y="4365"/>
                      <a:pt x="-5587" y="58715"/>
                      <a:pt x="24474" y="58715"/>
                    </a:cubicBezTo>
                    <a:cubicBezTo>
                      <a:pt x="54536" y="58715"/>
                      <a:pt x="58971" y="44705"/>
                      <a:pt x="81782" y="44705"/>
                    </a:cubicBezTo>
                    <a:cubicBezTo>
                      <a:pt x="104592" y="44705"/>
                      <a:pt x="112688" y="59631"/>
                      <a:pt x="130993" y="59631"/>
                    </a:cubicBezTo>
                    <a:cubicBezTo>
                      <a:pt x="149297" y="59631"/>
                      <a:pt x="160069" y="46536"/>
                      <a:pt x="151832" y="35060"/>
                    </a:cubicBezTo>
                    <a:cubicBezTo>
                      <a:pt x="140004" y="54350"/>
                      <a:pt x="119024" y="28020"/>
                      <a:pt x="103606" y="28020"/>
                    </a:cubicBezTo>
                    <a:cubicBezTo>
                      <a:pt x="79951" y="28020"/>
                      <a:pt x="69813" y="37806"/>
                      <a:pt x="54466" y="45550"/>
                    </a:cubicBezTo>
                    <a:cubicBezTo>
                      <a:pt x="37217" y="54350"/>
                      <a:pt x="20673" y="46043"/>
                      <a:pt x="27150" y="35905"/>
                    </a:cubicBezTo>
                    <a:cubicBezTo>
                      <a:pt x="13914" y="35694"/>
                      <a:pt x="5395" y="19220"/>
                      <a:pt x="28135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8" name="Google Shape;268;p4"/>
              <p:cNvSpPr/>
              <p:nvPr/>
            </p:nvSpPr>
            <p:spPr>
              <a:xfrm>
                <a:off x="-2817417" y="-3355082"/>
                <a:ext cx="169528" cy="213256"/>
              </a:xfrm>
              <a:custGeom>
                <a:avLst/>
                <a:gdLst/>
                <a:ahLst/>
                <a:cxnLst/>
                <a:rect l="l" t="t" r="r" b="b"/>
                <a:pathLst>
                  <a:path w="169528" h="213256" extrusionOk="0">
                    <a:moveTo>
                      <a:pt x="68642" y="76386"/>
                    </a:moveTo>
                    <a:cubicBezTo>
                      <a:pt x="29921" y="133834"/>
                      <a:pt x="81174" y="192902"/>
                      <a:pt x="0" y="213248"/>
                    </a:cubicBezTo>
                    <a:cubicBezTo>
                      <a:pt x="96521" y="214234"/>
                      <a:pt x="46325" y="132004"/>
                      <a:pt x="81526" y="84623"/>
                    </a:cubicBezTo>
                    <a:cubicBezTo>
                      <a:pt x="116727" y="37243"/>
                      <a:pt x="156645" y="54773"/>
                      <a:pt x="169528" y="0"/>
                    </a:cubicBezTo>
                    <a:cubicBezTo>
                      <a:pt x="149253" y="44565"/>
                      <a:pt x="90748" y="43368"/>
                      <a:pt x="68642" y="76316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9" name="Google Shape;269;p4"/>
              <p:cNvSpPr/>
              <p:nvPr/>
            </p:nvSpPr>
            <p:spPr>
              <a:xfrm>
                <a:off x="-2884303" y="-3230189"/>
                <a:ext cx="24574" cy="60616"/>
              </a:xfrm>
              <a:custGeom>
                <a:avLst/>
                <a:gdLst/>
                <a:ahLst/>
                <a:cxnLst/>
                <a:rect l="l" t="t" r="r" b="b"/>
                <a:pathLst>
                  <a:path w="24574" h="60616" extrusionOk="0">
                    <a:moveTo>
                      <a:pt x="24574" y="60616"/>
                    </a:moveTo>
                    <a:cubicBezTo>
                      <a:pt x="2468" y="38932"/>
                      <a:pt x="12395" y="0"/>
                      <a:pt x="12395" y="0"/>
                    </a:cubicBezTo>
                    <a:cubicBezTo>
                      <a:pt x="12395" y="0"/>
                      <a:pt x="-22384" y="43649"/>
                      <a:pt x="24574" y="60616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70" name="Google Shape;270;p4"/>
              <p:cNvSpPr/>
              <p:nvPr/>
            </p:nvSpPr>
            <p:spPr>
              <a:xfrm>
                <a:off x="-2783272" y="-3324598"/>
                <a:ext cx="133904" cy="197017"/>
              </a:xfrm>
              <a:custGeom>
                <a:avLst/>
                <a:gdLst/>
                <a:ahLst/>
                <a:cxnLst/>
                <a:rect l="l" t="t" r="r" b="b"/>
                <a:pathLst>
                  <a:path w="133904" h="197017" extrusionOk="0">
                    <a:moveTo>
                      <a:pt x="60264" y="64981"/>
                    </a:moveTo>
                    <a:cubicBezTo>
                      <a:pt x="29287" y="111024"/>
                      <a:pt x="64981" y="177695"/>
                      <a:pt x="0" y="196985"/>
                    </a:cubicBezTo>
                    <a:cubicBezTo>
                      <a:pt x="81878" y="199027"/>
                      <a:pt x="42593" y="104195"/>
                      <a:pt x="72162" y="71388"/>
                    </a:cubicBezTo>
                    <a:cubicBezTo>
                      <a:pt x="98000" y="33652"/>
                      <a:pt x="121655" y="40129"/>
                      <a:pt x="133905" y="0"/>
                    </a:cubicBezTo>
                    <a:cubicBezTo>
                      <a:pt x="116586" y="32033"/>
                      <a:pt x="77935" y="38651"/>
                      <a:pt x="60264" y="64981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71" name="Google Shape;271;p4"/>
              <p:cNvSpPr/>
              <p:nvPr/>
            </p:nvSpPr>
            <p:spPr>
              <a:xfrm>
                <a:off x="-2715827" y="-3125032"/>
                <a:ext cx="107856" cy="62188"/>
              </a:xfrm>
              <a:custGeom>
                <a:avLst/>
                <a:gdLst/>
                <a:ahLst/>
                <a:cxnLst/>
                <a:rect l="l" t="t" r="r" b="b"/>
                <a:pathLst>
                  <a:path w="107856" h="62188" extrusionOk="0">
                    <a:moveTo>
                      <a:pt x="107856" y="6853"/>
                    </a:moveTo>
                    <a:cubicBezTo>
                      <a:pt x="40129" y="-20815"/>
                      <a:pt x="0" y="42969"/>
                      <a:pt x="0" y="62189"/>
                    </a:cubicBezTo>
                    <a:cubicBezTo>
                      <a:pt x="16404" y="54304"/>
                      <a:pt x="43297" y="24946"/>
                      <a:pt x="53365" y="18328"/>
                    </a:cubicBezTo>
                    <a:cubicBezTo>
                      <a:pt x="71810" y="6290"/>
                      <a:pt x="100323" y="13611"/>
                      <a:pt x="107856" y="6923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72" name="Google Shape;272;p4"/>
              <p:cNvSpPr/>
              <p:nvPr/>
            </p:nvSpPr>
            <p:spPr>
              <a:xfrm>
                <a:off x="-2767198" y="-3029085"/>
                <a:ext cx="55525" cy="13941"/>
              </a:xfrm>
              <a:custGeom>
                <a:avLst/>
                <a:gdLst/>
                <a:ahLst/>
                <a:cxnLst/>
                <a:rect l="l" t="t" r="r" b="b"/>
                <a:pathLst>
                  <a:path w="55525" h="13941" extrusionOk="0">
                    <a:moveTo>
                      <a:pt x="118" y="11088"/>
                    </a:moveTo>
                    <a:cubicBezTo>
                      <a:pt x="4976" y="21930"/>
                      <a:pt x="25111" y="-2288"/>
                      <a:pt x="55525" y="7005"/>
                    </a:cubicBezTo>
                    <a:cubicBezTo>
                      <a:pt x="40811" y="-2992"/>
                      <a:pt x="-2557" y="-2851"/>
                      <a:pt x="118" y="11088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73" name="Google Shape;273;p4"/>
              <p:cNvSpPr/>
              <p:nvPr/>
            </p:nvSpPr>
            <p:spPr>
              <a:xfrm>
                <a:off x="-2681336" y="-3152042"/>
                <a:ext cx="138384" cy="111728"/>
              </a:xfrm>
              <a:custGeom>
                <a:avLst/>
                <a:gdLst/>
                <a:ahLst/>
                <a:cxnLst/>
                <a:rect l="l" t="t" r="r" b="b"/>
                <a:pathLst>
                  <a:path w="138384" h="111728" extrusionOk="0">
                    <a:moveTo>
                      <a:pt x="137713" y="0"/>
                    </a:moveTo>
                    <a:cubicBezTo>
                      <a:pt x="123422" y="66319"/>
                      <a:pt x="-1049" y="17249"/>
                      <a:pt x="7" y="111728"/>
                    </a:cubicBezTo>
                    <a:cubicBezTo>
                      <a:pt x="26337" y="64981"/>
                      <a:pt x="148485" y="69064"/>
                      <a:pt x="137713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74" name="Google Shape;274;p4"/>
              <p:cNvSpPr/>
              <p:nvPr/>
            </p:nvSpPr>
            <p:spPr>
              <a:xfrm>
                <a:off x="-2790039" y="-3001083"/>
                <a:ext cx="75268" cy="19483"/>
              </a:xfrm>
              <a:custGeom>
                <a:avLst/>
                <a:gdLst/>
                <a:ahLst/>
                <a:cxnLst/>
                <a:rect l="l" t="t" r="r" b="b"/>
                <a:pathLst>
                  <a:path w="75268" h="19483" extrusionOk="0">
                    <a:moveTo>
                      <a:pt x="149" y="14274"/>
                    </a:moveTo>
                    <a:cubicBezTo>
                      <a:pt x="2472" y="28425"/>
                      <a:pt x="27465" y="-1003"/>
                      <a:pt x="75268" y="19484"/>
                    </a:cubicBezTo>
                    <a:cubicBezTo>
                      <a:pt x="58864" y="-4382"/>
                      <a:pt x="-3442" y="-6565"/>
                      <a:pt x="149" y="14274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75" name="Google Shape;275;p4"/>
              <p:cNvSpPr/>
              <p:nvPr/>
            </p:nvSpPr>
            <p:spPr>
              <a:xfrm>
                <a:off x="-2911892" y="-3332483"/>
                <a:ext cx="63160" cy="162699"/>
              </a:xfrm>
              <a:custGeom>
                <a:avLst/>
                <a:gdLst/>
                <a:ahLst/>
                <a:cxnLst/>
                <a:rect l="l" t="t" r="r" b="b"/>
                <a:pathLst>
                  <a:path w="63160" h="162699" extrusionOk="0">
                    <a:moveTo>
                      <a:pt x="24495" y="162699"/>
                    </a:moveTo>
                    <a:cubicBezTo>
                      <a:pt x="-23731" y="83497"/>
                      <a:pt x="89335" y="65333"/>
                      <a:pt x="57372" y="0"/>
                    </a:cubicBezTo>
                    <a:cubicBezTo>
                      <a:pt x="61456" y="51112"/>
                      <a:pt x="-47104" y="103843"/>
                      <a:pt x="24495" y="162699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76" name="Google Shape;276;p4"/>
              <p:cNvSpPr/>
              <p:nvPr/>
            </p:nvSpPr>
            <p:spPr>
              <a:xfrm>
                <a:off x="-2915417" y="-2862830"/>
                <a:ext cx="40270" cy="28894"/>
              </a:xfrm>
              <a:custGeom>
                <a:avLst/>
                <a:gdLst/>
                <a:ahLst/>
                <a:cxnLst/>
                <a:rect l="l" t="t" r="r" b="b"/>
                <a:pathLst>
                  <a:path w="40270" h="28894" extrusionOk="0">
                    <a:moveTo>
                      <a:pt x="40270" y="0"/>
                    </a:moveTo>
                    <a:cubicBezTo>
                      <a:pt x="33793" y="4576"/>
                      <a:pt x="18234" y="9082"/>
                      <a:pt x="6055" y="17249"/>
                    </a:cubicBezTo>
                    <a:cubicBezTo>
                      <a:pt x="4787" y="19361"/>
                      <a:pt x="2746" y="26894"/>
                      <a:pt x="0" y="28654"/>
                    </a:cubicBezTo>
                    <a:cubicBezTo>
                      <a:pt x="12532" y="31188"/>
                      <a:pt x="39214" y="13165"/>
                      <a:pt x="40270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77" name="Google Shape;277;p4"/>
              <p:cNvSpPr/>
              <p:nvPr/>
            </p:nvSpPr>
            <p:spPr>
              <a:xfrm>
                <a:off x="-3093042" y="-3046586"/>
                <a:ext cx="92771" cy="67943"/>
              </a:xfrm>
              <a:custGeom>
                <a:avLst/>
                <a:gdLst/>
                <a:ahLst/>
                <a:cxnLst/>
                <a:rect l="l" t="t" r="r" b="b"/>
                <a:pathLst>
                  <a:path w="92771" h="67943" extrusionOk="0">
                    <a:moveTo>
                      <a:pt x="62940" y="499"/>
                    </a:moveTo>
                    <a:cubicBezTo>
                      <a:pt x="44142" y="-3303"/>
                      <a:pt x="21825" y="15565"/>
                      <a:pt x="0" y="25632"/>
                    </a:cubicBezTo>
                    <a:cubicBezTo>
                      <a:pt x="20487" y="55131"/>
                      <a:pt x="67938" y="57454"/>
                      <a:pt x="86947" y="67944"/>
                    </a:cubicBezTo>
                    <a:cubicBezTo>
                      <a:pt x="91241" y="61396"/>
                      <a:pt x="105674" y="8947"/>
                      <a:pt x="62940" y="428"/>
                    </a:cubicBezTo>
                    <a:moveTo>
                      <a:pt x="41045" y="48372"/>
                    </a:moveTo>
                    <a:cubicBezTo>
                      <a:pt x="21614" y="41050"/>
                      <a:pt x="29710" y="3596"/>
                      <a:pt x="55618" y="9017"/>
                    </a:cubicBezTo>
                    <a:cubicBezTo>
                      <a:pt x="54069" y="11974"/>
                      <a:pt x="42241" y="34784"/>
                      <a:pt x="41045" y="48372"/>
                    </a:cubicBezTo>
                    <a:moveTo>
                      <a:pt x="55829" y="52878"/>
                    </a:moveTo>
                    <a:cubicBezTo>
                      <a:pt x="64348" y="43725"/>
                      <a:pt x="70402" y="21690"/>
                      <a:pt x="71810" y="18240"/>
                    </a:cubicBezTo>
                    <a:cubicBezTo>
                      <a:pt x="90537" y="32672"/>
                      <a:pt x="71810" y="59073"/>
                      <a:pt x="55829" y="52878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78" name="Google Shape;278;p4"/>
              <p:cNvSpPr/>
              <p:nvPr/>
            </p:nvSpPr>
            <p:spPr>
              <a:xfrm>
                <a:off x="-3117401" y="-3107212"/>
                <a:ext cx="155447" cy="61756"/>
              </a:xfrm>
              <a:custGeom>
                <a:avLst/>
                <a:gdLst/>
                <a:ahLst/>
                <a:cxnLst/>
                <a:rect l="l" t="t" r="r" b="b"/>
                <a:pathLst>
                  <a:path w="155447" h="61756" extrusionOk="0">
                    <a:moveTo>
                      <a:pt x="155378" y="30922"/>
                    </a:moveTo>
                    <a:cubicBezTo>
                      <a:pt x="134750" y="55211"/>
                      <a:pt x="120106" y="28599"/>
                      <a:pt x="93916" y="28599"/>
                    </a:cubicBezTo>
                    <a:cubicBezTo>
                      <a:pt x="71388" y="28318"/>
                      <a:pt x="45198" y="53522"/>
                      <a:pt x="40692" y="37259"/>
                    </a:cubicBezTo>
                    <a:cubicBezTo>
                      <a:pt x="37102" y="24657"/>
                      <a:pt x="60264" y="3536"/>
                      <a:pt x="90467" y="1283"/>
                    </a:cubicBezTo>
                    <a:cubicBezTo>
                      <a:pt x="64700" y="-5827"/>
                      <a:pt x="22740" y="17757"/>
                      <a:pt x="15136" y="43806"/>
                    </a:cubicBezTo>
                    <a:cubicBezTo>
                      <a:pt x="6899" y="44651"/>
                      <a:pt x="0" y="42328"/>
                      <a:pt x="0" y="42328"/>
                    </a:cubicBezTo>
                    <a:cubicBezTo>
                      <a:pt x="10490" y="86611"/>
                      <a:pt x="55195" y="41342"/>
                      <a:pt x="76175" y="41342"/>
                    </a:cubicBezTo>
                    <a:cubicBezTo>
                      <a:pt x="95113" y="41342"/>
                      <a:pt x="154251" y="84147"/>
                      <a:pt x="155448" y="30922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79" name="Google Shape;279;p4"/>
              <p:cNvSpPr/>
              <p:nvPr/>
            </p:nvSpPr>
            <p:spPr>
              <a:xfrm>
                <a:off x="-2968007" y="-3502692"/>
                <a:ext cx="200153" cy="358512"/>
              </a:xfrm>
              <a:custGeom>
                <a:avLst/>
                <a:gdLst/>
                <a:ahLst/>
                <a:cxnLst/>
                <a:rect l="l" t="t" r="r" b="b"/>
                <a:pathLst>
                  <a:path w="200153" h="358512" extrusionOk="0">
                    <a:moveTo>
                      <a:pt x="0" y="157325"/>
                    </a:moveTo>
                    <a:lnTo>
                      <a:pt x="22458" y="215829"/>
                    </a:lnTo>
                    <a:cubicBezTo>
                      <a:pt x="22458" y="215829"/>
                      <a:pt x="1971" y="239766"/>
                      <a:pt x="1971" y="282289"/>
                    </a:cubicBezTo>
                    <a:cubicBezTo>
                      <a:pt x="1971" y="365716"/>
                      <a:pt x="70402" y="373530"/>
                      <a:pt x="65685" y="339878"/>
                    </a:cubicBezTo>
                    <a:cubicBezTo>
                      <a:pt x="17601" y="361843"/>
                      <a:pt x="15277" y="292286"/>
                      <a:pt x="28443" y="277572"/>
                    </a:cubicBezTo>
                    <a:cubicBezTo>
                      <a:pt x="28443" y="277572"/>
                      <a:pt x="19642" y="314111"/>
                      <a:pt x="51816" y="327346"/>
                    </a:cubicBezTo>
                    <a:cubicBezTo>
                      <a:pt x="8941" y="256311"/>
                      <a:pt x="93424" y="229276"/>
                      <a:pt x="93424" y="172673"/>
                    </a:cubicBezTo>
                    <a:cubicBezTo>
                      <a:pt x="93424" y="125433"/>
                      <a:pt x="64348" y="110085"/>
                      <a:pt x="65052" y="66718"/>
                    </a:cubicBezTo>
                    <a:cubicBezTo>
                      <a:pt x="65826" y="14550"/>
                      <a:pt x="142564" y="962"/>
                      <a:pt x="143339" y="21027"/>
                    </a:cubicBezTo>
                    <a:cubicBezTo>
                      <a:pt x="143972" y="35389"/>
                      <a:pt x="87580" y="37008"/>
                      <a:pt x="86665" y="90795"/>
                    </a:cubicBezTo>
                    <a:cubicBezTo>
                      <a:pt x="85820" y="141203"/>
                      <a:pt x="142142" y="153312"/>
                      <a:pt x="140945" y="202312"/>
                    </a:cubicBezTo>
                    <a:cubicBezTo>
                      <a:pt x="140030" y="234345"/>
                      <a:pt x="82511" y="264055"/>
                      <a:pt x="118416" y="324319"/>
                    </a:cubicBezTo>
                    <a:lnTo>
                      <a:pt x="200153" y="93893"/>
                    </a:lnTo>
                    <a:lnTo>
                      <a:pt x="137495" y="164577"/>
                    </a:lnTo>
                    <a:cubicBezTo>
                      <a:pt x="117501" y="139584"/>
                      <a:pt x="101731" y="137261"/>
                      <a:pt x="101731" y="92414"/>
                    </a:cubicBezTo>
                    <a:cubicBezTo>
                      <a:pt x="101731" y="47568"/>
                      <a:pt x="151717" y="40950"/>
                      <a:pt x="151717" y="20041"/>
                    </a:cubicBezTo>
                    <a:cubicBezTo>
                      <a:pt x="151717" y="3215"/>
                      <a:pt x="126654" y="892"/>
                      <a:pt x="108349" y="47"/>
                    </a:cubicBezTo>
                    <a:cubicBezTo>
                      <a:pt x="80047" y="-1221"/>
                      <a:pt x="30062" y="23279"/>
                      <a:pt x="30062" y="75377"/>
                    </a:cubicBezTo>
                    <a:cubicBezTo>
                      <a:pt x="30062" y="127475"/>
                      <a:pt x="65404" y="154016"/>
                      <a:pt x="30343" y="203087"/>
                    </a:cubicBezTo>
                    <a:lnTo>
                      <a:pt x="70" y="157325"/>
                    </a:lnTo>
                    <a:close/>
                    <a:moveTo>
                      <a:pt x="73922" y="146061"/>
                    </a:moveTo>
                    <a:cubicBezTo>
                      <a:pt x="96240" y="216745"/>
                      <a:pt x="22740" y="235542"/>
                      <a:pt x="16615" y="282148"/>
                    </a:cubicBezTo>
                    <a:cubicBezTo>
                      <a:pt x="12039" y="225756"/>
                      <a:pt x="82582" y="198933"/>
                      <a:pt x="73922" y="146061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0" name="Google Shape;280;p4"/>
              <p:cNvSpPr/>
              <p:nvPr/>
            </p:nvSpPr>
            <p:spPr>
              <a:xfrm>
                <a:off x="-3117900" y="-3000889"/>
                <a:ext cx="96950" cy="55336"/>
              </a:xfrm>
              <a:custGeom>
                <a:avLst/>
                <a:gdLst/>
                <a:ahLst/>
                <a:cxnLst/>
                <a:rect l="l" t="t" r="r" b="b"/>
                <a:pathLst>
                  <a:path w="96950" h="55336" extrusionOk="0">
                    <a:moveTo>
                      <a:pt x="96950" y="30273"/>
                    </a:moveTo>
                    <a:cubicBezTo>
                      <a:pt x="85404" y="22529"/>
                      <a:pt x="44148" y="23655"/>
                      <a:pt x="21057" y="0"/>
                    </a:cubicBezTo>
                    <a:cubicBezTo>
                      <a:pt x="21057" y="0"/>
                      <a:pt x="19296" y="4858"/>
                      <a:pt x="21479" y="8941"/>
                    </a:cubicBezTo>
                    <a:cubicBezTo>
                      <a:pt x="-7034" y="20346"/>
                      <a:pt x="1062" y="47381"/>
                      <a:pt x="1062" y="47381"/>
                    </a:cubicBezTo>
                    <a:cubicBezTo>
                      <a:pt x="1062" y="47381"/>
                      <a:pt x="19648" y="24782"/>
                      <a:pt x="31476" y="25204"/>
                    </a:cubicBezTo>
                    <a:cubicBezTo>
                      <a:pt x="31476" y="25204"/>
                      <a:pt x="28871" y="43297"/>
                      <a:pt x="34081" y="51534"/>
                    </a:cubicBezTo>
                    <a:lnTo>
                      <a:pt x="36545" y="55336"/>
                    </a:lnTo>
                    <a:cubicBezTo>
                      <a:pt x="26618" y="17953"/>
                      <a:pt x="96950" y="30273"/>
                      <a:pt x="96950" y="30273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1" name="Google Shape;281;p4"/>
              <p:cNvSpPr/>
              <p:nvPr/>
            </p:nvSpPr>
            <p:spPr>
              <a:xfrm>
                <a:off x="-3231312" y="-3474126"/>
                <a:ext cx="256615" cy="342288"/>
              </a:xfrm>
              <a:custGeom>
                <a:avLst/>
                <a:gdLst/>
                <a:ahLst/>
                <a:cxnLst/>
                <a:rect l="l" t="t" r="r" b="b"/>
                <a:pathLst>
                  <a:path w="256615" h="342288" extrusionOk="0">
                    <a:moveTo>
                      <a:pt x="0" y="175224"/>
                    </a:moveTo>
                    <a:lnTo>
                      <a:pt x="51464" y="199865"/>
                    </a:lnTo>
                    <a:cubicBezTo>
                      <a:pt x="53013" y="217536"/>
                      <a:pt x="60475" y="236263"/>
                      <a:pt x="78287" y="257102"/>
                    </a:cubicBezTo>
                    <a:cubicBezTo>
                      <a:pt x="98211" y="280476"/>
                      <a:pt x="152702" y="287375"/>
                      <a:pt x="154955" y="342289"/>
                    </a:cubicBezTo>
                    <a:cubicBezTo>
                      <a:pt x="171570" y="325603"/>
                      <a:pt x="158546" y="287093"/>
                      <a:pt x="121655" y="265198"/>
                    </a:cubicBezTo>
                    <a:cubicBezTo>
                      <a:pt x="-16404" y="184095"/>
                      <a:pt x="215923" y="57019"/>
                      <a:pt x="66671" y="11539"/>
                    </a:cubicBezTo>
                    <a:cubicBezTo>
                      <a:pt x="195647" y="2880"/>
                      <a:pt x="140593" y="119466"/>
                      <a:pt x="150942" y="166283"/>
                    </a:cubicBezTo>
                    <a:cubicBezTo>
                      <a:pt x="165163" y="230842"/>
                      <a:pt x="224794" y="215213"/>
                      <a:pt x="256616" y="255553"/>
                    </a:cubicBezTo>
                    <a:lnTo>
                      <a:pt x="221626" y="59624"/>
                    </a:lnTo>
                    <a:lnTo>
                      <a:pt x="188396" y="196204"/>
                    </a:lnTo>
                    <a:cubicBezTo>
                      <a:pt x="144465" y="189727"/>
                      <a:pt x="159954" y="127421"/>
                      <a:pt x="161150" y="70959"/>
                    </a:cubicBezTo>
                    <a:cubicBezTo>
                      <a:pt x="163263" y="-36123"/>
                      <a:pt x="-19853" y="-5498"/>
                      <a:pt x="4928" y="54837"/>
                    </a:cubicBezTo>
                    <a:cubicBezTo>
                      <a:pt x="14292" y="77717"/>
                      <a:pt x="76245" y="26465"/>
                      <a:pt x="76668" y="80604"/>
                    </a:cubicBezTo>
                    <a:cubicBezTo>
                      <a:pt x="77020" y="117495"/>
                      <a:pt x="53998" y="149457"/>
                      <a:pt x="51394" y="185574"/>
                    </a:cubicBezTo>
                    <a:lnTo>
                      <a:pt x="0" y="175224"/>
                    </a:lnTo>
                    <a:close/>
                    <a:moveTo>
                      <a:pt x="17389" y="46318"/>
                    </a:moveTo>
                    <a:cubicBezTo>
                      <a:pt x="4858" y="31111"/>
                      <a:pt x="66812" y="14074"/>
                      <a:pt x="78146" y="52232"/>
                    </a:cubicBezTo>
                    <a:cubicBezTo>
                      <a:pt x="47521" y="32238"/>
                      <a:pt x="23233" y="53499"/>
                      <a:pt x="17389" y="46318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2" name="Google Shape;282;p4"/>
              <p:cNvSpPr/>
              <p:nvPr/>
            </p:nvSpPr>
            <p:spPr>
              <a:xfrm>
                <a:off x="-3115120" y="-3315798"/>
                <a:ext cx="139978" cy="160587"/>
              </a:xfrm>
              <a:custGeom>
                <a:avLst/>
                <a:gdLst/>
                <a:ahLst/>
                <a:cxnLst/>
                <a:rect l="l" t="t" r="r" b="b"/>
                <a:pathLst>
                  <a:path w="139978" h="160587" extrusionOk="0">
                    <a:moveTo>
                      <a:pt x="11096" y="0"/>
                    </a:moveTo>
                    <a:cubicBezTo>
                      <a:pt x="-49732" y="115108"/>
                      <a:pt x="160630" y="62728"/>
                      <a:pt x="133244" y="160587"/>
                    </a:cubicBezTo>
                    <a:cubicBezTo>
                      <a:pt x="177527" y="54773"/>
                      <a:pt x="-11926" y="113699"/>
                      <a:pt x="11096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3" name="Google Shape;283;p4"/>
              <p:cNvSpPr/>
              <p:nvPr/>
            </p:nvSpPr>
            <p:spPr>
              <a:xfrm>
                <a:off x="-2765460" y="-2951459"/>
                <a:ext cx="289141" cy="163069"/>
              </a:xfrm>
              <a:custGeom>
                <a:avLst/>
                <a:gdLst/>
                <a:ahLst/>
                <a:cxnLst/>
                <a:rect l="l" t="t" r="r" b="b"/>
                <a:pathLst>
                  <a:path w="289141" h="163069" extrusionOk="0">
                    <a:moveTo>
                      <a:pt x="206701" y="163044"/>
                    </a:moveTo>
                    <a:cubicBezTo>
                      <a:pt x="241691" y="162270"/>
                      <a:pt x="269359" y="127843"/>
                      <a:pt x="289142" y="115171"/>
                    </a:cubicBezTo>
                    <a:cubicBezTo>
                      <a:pt x="260699" y="121718"/>
                      <a:pt x="245774" y="146992"/>
                      <a:pt x="206701" y="147908"/>
                    </a:cubicBezTo>
                    <a:cubicBezTo>
                      <a:pt x="142564" y="149175"/>
                      <a:pt x="109194" y="-32040"/>
                      <a:pt x="0" y="4991"/>
                    </a:cubicBezTo>
                    <a:cubicBezTo>
                      <a:pt x="112503" y="13862"/>
                      <a:pt x="109968" y="165297"/>
                      <a:pt x="206701" y="163044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4" name="Google Shape;284;p4"/>
              <p:cNvSpPr/>
              <p:nvPr/>
            </p:nvSpPr>
            <p:spPr>
              <a:xfrm>
                <a:off x="-3143072" y="-3442733"/>
                <a:ext cx="140567" cy="295337"/>
              </a:xfrm>
              <a:custGeom>
                <a:avLst/>
                <a:gdLst/>
                <a:ahLst/>
                <a:cxnLst/>
                <a:rect l="l" t="t" r="r" b="b"/>
                <a:pathLst>
                  <a:path w="140567" h="295337" extrusionOk="0">
                    <a:moveTo>
                      <a:pt x="114448" y="275765"/>
                    </a:moveTo>
                    <a:cubicBezTo>
                      <a:pt x="111351" y="275765"/>
                      <a:pt x="108464" y="274780"/>
                      <a:pt x="105930" y="273160"/>
                    </a:cubicBezTo>
                    <a:cubicBezTo>
                      <a:pt x="91427" y="264008"/>
                      <a:pt x="83753" y="239015"/>
                      <a:pt x="69110" y="241691"/>
                    </a:cubicBezTo>
                    <a:cubicBezTo>
                      <a:pt x="77628" y="248238"/>
                      <a:pt x="73827" y="271823"/>
                      <a:pt x="85936" y="284777"/>
                    </a:cubicBezTo>
                    <a:cubicBezTo>
                      <a:pt x="91638" y="291324"/>
                      <a:pt x="100016" y="295337"/>
                      <a:pt x="109309" y="295337"/>
                    </a:cubicBezTo>
                    <a:cubicBezTo>
                      <a:pt x="126699" y="295337"/>
                      <a:pt x="140568" y="281327"/>
                      <a:pt x="140568" y="264078"/>
                    </a:cubicBezTo>
                    <a:cubicBezTo>
                      <a:pt x="140568" y="254011"/>
                      <a:pt x="135851" y="245070"/>
                      <a:pt x="128459" y="239367"/>
                    </a:cubicBezTo>
                    <a:cubicBezTo>
                      <a:pt x="117405" y="230778"/>
                      <a:pt x="101706" y="225005"/>
                      <a:pt x="55874" y="209446"/>
                    </a:cubicBezTo>
                    <a:cubicBezTo>
                      <a:pt x="-53109" y="172415"/>
                      <a:pt x="110084" y="61883"/>
                      <a:pt x="34965" y="0"/>
                    </a:cubicBezTo>
                    <a:cubicBezTo>
                      <a:pt x="76220" y="88988"/>
                      <a:pt x="-44168" y="141931"/>
                      <a:pt x="18420" y="204307"/>
                    </a:cubicBezTo>
                    <a:cubicBezTo>
                      <a:pt x="45525" y="232609"/>
                      <a:pt x="104944" y="228314"/>
                      <a:pt x="125361" y="248449"/>
                    </a:cubicBezTo>
                    <a:cubicBezTo>
                      <a:pt x="128388" y="251265"/>
                      <a:pt x="130219" y="255419"/>
                      <a:pt x="130219" y="259995"/>
                    </a:cubicBezTo>
                    <a:cubicBezTo>
                      <a:pt x="130219" y="268655"/>
                      <a:pt x="123179" y="275765"/>
                      <a:pt x="114448" y="275765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5" name="Google Shape;285;p4"/>
              <p:cNvSpPr/>
              <p:nvPr/>
            </p:nvSpPr>
            <p:spPr>
              <a:xfrm>
                <a:off x="-3186513" y="-3137258"/>
                <a:ext cx="64043" cy="56213"/>
              </a:xfrm>
              <a:custGeom>
                <a:avLst/>
                <a:gdLst/>
                <a:ahLst/>
                <a:cxnLst/>
                <a:rect l="l" t="t" r="r" b="b"/>
                <a:pathLst>
                  <a:path w="64043" h="56213" extrusionOk="0">
                    <a:moveTo>
                      <a:pt x="64043" y="36257"/>
                    </a:moveTo>
                    <a:cubicBezTo>
                      <a:pt x="44401" y="35694"/>
                      <a:pt x="12931" y="26401"/>
                      <a:pt x="1948" y="0"/>
                    </a:cubicBezTo>
                    <a:cubicBezTo>
                      <a:pt x="-8260" y="24078"/>
                      <a:pt x="22999" y="88636"/>
                      <a:pt x="64043" y="36257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6" name="Google Shape;286;p4"/>
              <p:cNvSpPr/>
              <p:nvPr/>
            </p:nvSpPr>
            <p:spPr>
              <a:xfrm>
                <a:off x="-2906617" y="-2845159"/>
                <a:ext cx="41634" cy="28370"/>
              </a:xfrm>
              <a:custGeom>
                <a:avLst/>
                <a:gdLst/>
                <a:ahLst/>
                <a:cxnLst/>
                <a:rect l="l" t="t" r="r" b="b"/>
                <a:pathLst>
                  <a:path w="41634" h="28370" extrusionOk="0">
                    <a:moveTo>
                      <a:pt x="41256" y="0"/>
                    </a:moveTo>
                    <a:cubicBezTo>
                      <a:pt x="40059" y="3098"/>
                      <a:pt x="31259" y="6547"/>
                      <a:pt x="13376" y="13376"/>
                    </a:cubicBezTo>
                    <a:cubicBezTo>
                      <a:pt x="10912" y="17389"/>
                      <a:pt x="5421" y="24007"/>
                      <a:pt x="0" y="27386"/>
                    </a:cubicBezTo>
                    <a:cubicBezTo>
                      <a:pt x="21332" y="33230"/>
                      <a:pt x="44917" y="11616"/>
                      <a:pt x="41256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7" name="Google Shape;287;p4"/>
              <p:cNvSpPr/>
              <p:nvPr/>
            </p:nvSpPr>
            <p:spPr>
              <a:xfrm>
                <a:off x="-2774938" y="-3050303"/>
                <a:ext cx="23487" cy="15676"/>
              </a:xfrm>
              <a:custGeom>
                <a:avLst/>
                <a:gdLst/>
                <a:ahLst/>
                <a:cxnLst/>
                <a:rect l="l" t="t" r="r" b="b"/>
                <a:pathLst>
                  <a:path w="23487" h="15676" extrusionOk="0">
                    <a:moveTo>
                      <a:pt x="325" y="13579"/>
                    </a:moveTo>
                    <a:cubicBezTo>
                      <a:pt x="4831" y="20972"/>
                      <a:pt x="11378" y="6962"/>
                      <a:pt x="23487" y="273"/>
                    </a:cubicBezTo>
                    <a:cubicBezTo>
                      <a:pt x="7717" y="-1909"/>
                      <a:pt x="-1928" y="9567"/>
                      <a:pt x="325" y="13579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8" name="Google Shape;288;p4"/>
              <p:cNvSpPr/>
              <p:nvPr/>
            </p:nvSpPr>
            <p:spPr>
              <a:xfrm>
                <a:off x="-2880572" y="-3052355"/>
                <a:ext cx="92794" cy="68011"/>
              </a:xfrm>
              <a:custGeom>
                <a:avLst/>
                <a:gdLst/>
                <a:ahLst/>
                <a:cxnLst/>
                <a:rect l="l" t="t" r="r" b="b"/>
                <a:pathLst>
                  <a:path w="92794" h="68011" extrusionOk="0">
                    <a:moveTo>
                      <a:pt x="92795" y="25699"/>
                    </a:moveTo>
                    <a:cubicBezTo>
                      <a:pt x="71111" y="15702"/>
                      <a:pt x="48723" y="-3306"/>
                      <a:pt x="29996" y="495"/>
                    </a:cubicBezTo>
                    <a:cubicBezTo>
                      <a:pt x="-12950" y="9014"/>
                      <a:pt x="1553" y="61464"/>
                      <a:pt x="5777" y="68011"/>
                    </a:cubicBezTo>
                    <a:cubicBezTo>
                      <a:pt x="24927" y="57451"/>
                      <a:pt x="72378" y="55128"/>
                      <a:pt x="92795" y="25699"/>
                    </a:cubicBezTo>
                    <a:moveTo>
                      <a:pt x="51750" y="47524"/>
                    </a:moveTo>
                    <a:cubicBezTo>
                      <a:pt x="51750" y="47524"/>
                      <a:pt x="38796" y="11197"/>
                      <a:pt x="37177" y="8169"/>
                    </a:cubicBezTo>
                    <a:cubicBezTo>
                      <a:pt x="63014" y="2748"/>
                      <a:pt x="71111" y="40202"/>
                      <a:pt x="51750" y="47524"/>
                    </a:cubicBezTo>
                    <a:moveTo>
                      <a:pt x="20914" y="17392"/>
                    </a:moveTo>
                    <a:cubicBezTo>
                      <a:pt x="22392" y="20771"/>
                      <a:pt x="28377" y="42878"/>
                      <a:pt x="36895" y="51959"/>
                    </a:cubicBezTo>
                    <a:cubicBezTo>
                      <a:pt x="20914" y="58084"/>
                      <a:pt x="2328" y="31754"/>
                      <a:pt x="20914" y="17392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9" name="Google Shape;289;p4"/>
              <p:cNvSpPr/>
              <p:nvPr/>
            </p:nvSpPr>
            <p:spPr>
              <a:xfrm>
                <a:off x="-2740116" y="-3293631"/>
                <a:ext cx="311635" cy="269579"/>
              </a:xfrm>
              <a:custGeom>
                <a:avLst/>
                <a:gdLst/>
                <a:ahLst/>
                <a:cxnLst/>
                <a:rect l="l" t="t" r="r" b="b"/>
                <a:pathLst>
                  <a:path w="311635" h="269579" extrusionOk="0">
                    <a:moveTo>
                      <a:pt x="46536" y="139828"/>
                    </a:moveTo>
                    <a:cubicBezTo>
                      <a:pt x="27316" y="160949"/>
                      <a:pt x="28654" y="178197"/>
                      <a:pt x="0" y="196572"/>
                    </a:cubicBezTo>
                    <a:cubicBezTo>
                      <a:pt x="37454" y="212695"/>
                      <a:pt x="38440" y="163131"/>
                      <a:pt x="75894" y="152290"/>
                    </a:cubicBezTo>
                    <a:cubicBezTo>
                      <a:pt x="101450" y="144827"/>
                      <a:pt x="120881" y="175663"/>
                      <a:pt x="157349" y="158907"/>
                    </a:cubicBezTo>
                    <a:cubicBezTo>
                      <a:pt x="193958" y="142152"/>
                      <a:pt x="180793" y="74354"/>
                      <a:pt x="198534" y="44433"/>
                    </a:cubicBezTo>
                    <a:cubicBezTo>
                      <a:pt x="216346" y="14653"/>
                      <a:pt x="265346" y="-13296"/>
                      <a:pt x="299984" y="46968"/>
                    </a:cubicBezTo>
                    <a:cubicBezTo>
                      <a:pt x="299984" y="46968"/>
                      <a:pt x="241409" y="-10691"/>
                      <a:pt x="213811" y="58091"/>
                    </a:cubicBezTo>
                    <a:cubicBezTo>
                      <a:pt x="232961" y="42181"/>
                      <a:pt x="261333" y="37252"/>
                      <a:pt x="261333" y="52600"/>
                    </a:cubicBezTo>
                    <a:cubicBezTo>
                      <a:pt x="246337" y="57387"/>
                      <a:pt x="222119" y="66258"/>
                      <a:pt x="221344" y="120045"/>
                    </a:cubicBezTo>
                    <a:cubicBezTo>
                      <a:pt x="220429" y="182633"/>
                      <a:pt x="195155" y="196150"/>
                      <a:pt x="175442" y="209104"/>
                    </a:cubicBezTo>
                    <a:cubicBezTo>
                      <a:pt x="147000" y="227901"/>
                      <a:pt x="80963" y="226916"/>
                      <a:pt x="66319" y="269579"/>
                    </a:cubicBezTo>
                    <a:lnTo>
                      <a:pt x="295478" y="167356"/>
                    </a:lnTo>
                    <a:lnTo>
                      <a:pt x="225569" y="167356"/>
                    </a:lnTo>
                    <a:cubicBezTo>
                      <a:pt x="234650" y="116103"/>
                      <a:pt x="214727" y="39716"/>
                      <a:pt x="310474" y="57458"/>
                    </a:cubicBezTo>
                    <a:cubicBezTo>
                      <a:pt x="322231" y="31972"/>
                      <a:pt x="242535" y="-49694"/>
                      <a:pt x="173260" y="43518"/>
                    </a:cubicBezTo>
                    <a:lnTo>
                      <a:pt x="166642" y="20004"/>
                    </a:lnTo>
                    <a:cubicBezTo>
                      <a:pt x="152139" y="144123"/>
                      <a:pt x="86595" y="95968"/>
                      <a:pt x="46606" y="139899"/>
                    </a:cubicBezTo>
                    <a:moveTo>
                      <a:pt x="167698" y="77734"/>
                    </a:moveTo>
                    <a:cubicBezTo>
                      <a:pt x="179526" y="97939"/>
                      <a:pt x="144324" y="134478"/>
                      <a:pt x="144324" y="134478"/>
                    </a:cubicBezTo>
                    <a:cubicBezTo>
                      <a:pt x="153547" y="137857"/>
                      <a:pt x="153125" y="151093"/>
                      <a:pt x="141649" y="154472"/>
                    </a:cubicBezTo>
                    <a:cubicBezTo>
                      <a:pt x="120881" y="160597"/>
                      <a:pt x="104336" y="137223"/>
                      <a:pt x="77724" y="144052"/>
                    </a:cubicBezTo>
                    <a:cubicBezTo>
                      <a:pt x="83215" y="134478"/>
                      <a:pt x="138692" y="136519"/>
                      <a:pt x="167698" y="77734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90" name="Google Shape;290;p4"/>
              <p:cNvSpPr/>
              <p:nvPr/>
            </p:nvSpPr>
            <p:spPr>
              <a:xfrm>
                <a:off x="-3236310" y="-3189637"/>
                <a:ext cx="97577" cy="136762"/>
              </a:xfrm>
              <a:custGeom>
                <a:avLst/>
                <a:gdLst/>
                <a:ahLst/>
                <a:cxnLst/>
                <a:rect l="l" t="t" r="r" b="b"/>
                <a:pathLst>
                  <a:path w="97577" h="136762" extrusionOk="0">
                    <a:moveTo>
                      <a:pt x="97578" y="119965"/>
                    </a:moveTo>
                    <a:cubicBezTo>
                      <a:pt x="986" y="121585"/>
                      <a:pt x="72022" y="15629"/>
                      <a:pt x="0" y="0"/>
                    </a:cubicBezTo>
                    <a:cubicBezTo>
                      <a:pt x="37173" y="25063"/>
                      <a:pt x="16756" y="47592"/>
                      <a:pt x="17037" y="88073"/>
                    </a:cubicBezTo>
                    <a:cubicBezTo>
                      <a:pt x="17389" y="137003"/>
                      <a:pt x="75894" y="151717"/>
                      <a:pt x="97578" y="119965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91" name="Google Shape;291;p4"/>
              <p:cNvSpPr/>
              <p:nvPr/>
            </p:nvSpPr>
            <p:spPr>
              <a:xfrm>
                <a:off x="-2857969" y="-3434681"/>
                <a:ext cx="282523" cy="319043"/>
              </a:xfrm>
              <a:custGeom>
                <a:avLst/>
                <a:gdLst/>
                <a:ahLst/>
                <a:cxnLst/>
                <a:rect l="l" t="t" r="r" b="b"/>
                <a:pathLst>
                  <a:path w="282523" h="319043" extrusionOk="0">
                    <a:moveTo>
                      <a:pt x="57237" y="222233"/>
                    </a:moveTo>
                    <a:cubicBezTo>
                      <a:pt x="46043" y="252436"/>
                      <a:pt x="15136" y="260954"/>
                      <a:pt x="0" y="287214"/>
                    </a:cubicBezTo>
                    <a:cubicBezTo>
                      <a:pt x="8448" y="287496"/>
                      <a:pt x="53365" y="277288"/>
                      <a:pt x="69980" y="249127"/>
                    </a:cubicBezTo>
                    <a:cubicBezTo>
                      <a:pt x="85961" y="221952"/>
                      <a:pt x="70332" y="142608"/>
                      <a:pt x="121796" y="123318"/>
                    </a:cubicBezTo>
                    <a:cubicBezTo>
                      <a:pt x="175583" y="102972"/>
                      <a:pt x="231905" y="73122"/>
                      <a:pt x="168332" y="8140"/>
                    </a:cubicBezTo>
                    <a:cubicBezTo>
                      <a:pt x="265909" y="32851"/>
                      <a:pt x="211066" y="136976"/>
                      <a:pt x="199520" y="152254"/>
                    </a:cubicBezTo>
                    <a:cubicBezTo>
                      <a:pt x="188467" y="166404"/>
                      <a:pt x="152562" y="194917"/>
                      <a:pt x="152562" y="240608"/>
                    </a:cubicBezTo>
                    <a:cubicBezTo>
                      <a:pt x="152562" y="274472"/>
                      <a:pt x="122148" y="313122"/>
                      <a:pt x="98422" y="317839"/>
                    </a:cubicBezTo>
                    <a:cubicBezTo>
                      <a:pt x="123415" y="327977"/>
                      <a:pt x="160869" y="270740"/>
                      <a:pt x="160869" y="270740"/>
                    </a:cubicBezTo>
                    <a:lnTo>
                      <a:pt x="282524" y="113392"/>
                    </a:lnTo>
                    <a:lnTo>
                      <a:pt x="212544" y="149508"/>
                    </a:lnTo>
                    <a:cubicBezTo>
                      <a:pt x="212544" y="149508"/>
                      <a:pt x="231764" y="132963"/>
                      <a:pt x="231764" y="78120"/>
                    </a:cubicBezTo>
                    <a:cubicBezTo>
                      <a:pt x="231764" y="537"/>
                      <a:pt x="148408" y="-13332"/>
                      <a:pt x="149253" y="10745"/>
                    </a:cubicBezTo>
                    <a:cubicBezTo>
                      <a:pt x="149886" y="26727"/>
                      <a:pt x="177554" y="38132"/>
                      <a:pt x="178469" y="64462"/>
                    </a:cubicBezTo>
                    <a:cubicBezTo>
                      <a:pt x="179244" y="90792"/>
                      <a:pt x="142283" y="105788"/>
                      <a:pt x="113418" y="114166"/>
                    </a:cubicBezTo>
                    <a:lnTo>
                      <a:pt x="100534" y="70798"/>
                    </a:lnTo>
                    <a:lnTo>
                      <a:pt x="100534" y="119587"/>
                    </a:lnTo>
                    <a:cubicBezTo>
                      <a:pt x="53294" y="144016"/>
                      <a:pt x="69135" y="190482"/>
                      <a:pt x="57378" y="222233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sp>
          <p:nvSpPr>
            <p:cNvPr id="292" name="Google Shape;292;p4"/>
            <p:cNvSpPr/>
            <p:nvPr/>
          </p:nvSpPr>
          <p:spPr>
            <a:xfrm>
              <a:off x="8490910" y="330075"/>
              <a:ext cx="3300" cy="76500"/>
            </a:xfrm>
            <a:prstGeom prst="rect">
              <a:avLst/>
            </a:prstGeom>
            <a:solidFill>
              <a:srgbClr val="0D161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293" name="Google Shape;293;p4"/>
          <p:cNvSpPr txBox="1">
            <a:spLocks noGrp="1"/>
          </p:cNvSpPr>
          <p:nvPr>
            <p:ph type="title"/>
          </p:nvPr>
        </p:nvSpPr>
        <p:spPr>
          <a:xfrm>
            <a:off x="444075" y="318554"/>
            <a:ext cx="1683000" cy="3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 Tight Medium"/>
              <a:buNone/>
              <a:defRPr sz="10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1pPr>
            <a:lvl2pPr marR="0" lvl="1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sp>
        <p:nvSpPr>
          <p:cNvPr id="294" name="Google Shape;294;p4"/>
          <p:cNvSpPr txBox="1">
            <a:spLocks noGrp="1"/>
          </p:cNvSpPr>
          <p:nvPr>
            <p:ph type="title" idx="3"/>
          </p:nvPr>
        </p:nvSpPr>
        <p:spPr>
          <a:xfrm>
            <a:off x="343800" y="1653617"/>
            <a:ext cx="8456400" cy="102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sp>
        <p:nvSpPr>
          <p:cNvPr id="295" name="Google Shape;295;p4"/>
          <p:cNvSpPr txBox="1">
            <a:spLocks noGrp="1"/>
          </p:cNvSpPr>
          <p:nvPr>
            <p:ph type="title" idx="4"/>
          </p:nvPr>
        </p:nvSpPr>
        <p:spPr>
          <a:xfrm>
            <a:off x="391950" y="3422117"/>
            <a:ext cx="8456400" cy="102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accen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accen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accen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accen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accen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accen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accen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accen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accen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2 1 2 1">
  <p:cSld name="Orange slide">
    <p:bg>
      <p:bgPr>
        <a:solidFill>
          <a:schemeClr val="accent1"/>
        </a:solidFill>
        <a:effectLst/>
      </p:bgPr>
    </p:bg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5"/>
          <p:cNvSpPr txBox="1">
            <a:spLocks noGrp="1"/>
          </p:cNvSpPr>
          <p:nvPr>
            <p:ph type="title"/>
          </p:nvPr>
        </p:nvSpPr>
        <p:spPr>
          <a:xfrm>
            <a:off x="343800" y="1657804"/>
            <a:ext cx="8456400" cy="199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sp>
        <p:nvSpPr>
          <p:cNvPr id="343" name="Google Shape;343;p5"/>
          <p:cNvSpPr txBox="1">
            <a:spLocks noGrp="1"/>
          </p:cNvSpPr>
          <p:nvPr>
            <p:ph type="title" idx="2"/>
          </p:nvPr>
        </p:nvSpPr>
        <p:spPr>
          <a:xfrm>
            <a:off x="343800" y="2394079"/>
            <a:ext cx="8456400" cy="199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2 1 2 1">
  <p:cSld name="Plain slide"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6"/>
          <p:cNvSpPr txBox="1"/>
          <p:nvPr/>
        </p:nvSpPr>
        <p:spPr>
          <a:xfrm>
            <a:off x="320432" y="139115"/>
            <a:ext cx="64377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2 1">
  <p:cSld name="CUSTOM_1_1"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4" name="Google Shape;454;p8"/>
          <p:cNvPicPr preferRelativeResize="0"/>
          <p:nvPr/>
        </p:nvPicPr>
        <p:blipFill rotWithShape="1">
          <a:blip r:embed="rId2">
            <a:alphaModFix amt="30000"/>
          </a:blip>
          <a:srcRect/>
          <a:stretch/>
        </p:blipFill>
        <p:spPr>
          <a:xfrm>
            <a:off x="6853557" y="0"/>
            <a:ext cx="228378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</p:pic>
      <p:pic>
        <p:nvPicPr>
          <p:cNvPr id="455" name="Google Shape;455;p8"/>
          <p:cNvPicPr preferRelativeResize="0"/>
          <p:nvPr/>
        </p:nvPicPr>
        <p:blipFill rotWithShape="1">
          <a:blip r:embed="rId3">
            <a:alphaModFix amt="25000"/>
          </a:blip>
          <a:srcRect/>
          <a:stretch/>
        </p:blipFill>
        <p:spPr>
          <a:xfrm>
            <a:off x="4571998" y="0"/>
            <a:ext cx="228378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</p:pic>
      <p:pic>
        <p:nvPicPr>
          <p:cNvPr id="456" name="Google Shape;456;p8"/>
          <p:cNvPicPr preferRelativeResize="0"/>
          <p:nvPr/>
        </p:nvPicPr>
        <p:blipFill rotWithShape="1">
          <a:blip r:embed="rId4">
            <a:alphaModFix amt="28000"/>
          </a:blip>
          <a:srcRect/>
          <a:stretch/>
        </p:blipFill>
        <p:spPr>
          <a:xfrm>
            <a:off x="2288218" y="0"/>
            <a:ext cx="2283780" cy="5143499"/>
          </a:xfrm>
          <a:prstGeom prst="rect">
            <a:avLst/>
          </a:prstGeom>
          <a:solidFill>
            <a:schemeClr val="dk2"/>
          </a:solidFill>
          <a:ln>
            <a:noFill/>
          </a:ln>
        </p:spPr>
      </p:pic>
      <p:pic>
        <p:nvPicPr>
          <p:cNvPr id="457" name="Google Shape;457;p8" descr="A close-up of a poster&#10;&#10;Description automatically generated"/>
          <p:cNvPicPr preferRelativeResize="0"/>
          <p:nvPr/>
        </p:nvPicPr>
        <p:blipFill rotWithShape="1">
          <a:blip r:embed="rId5">
            <a:alphaModFix amt="37000"/>
          </a:blip>
          <a:srcRect/>
          <a:stretch/>
        </p:blipFill>
        <p:spPr>
          <a:xfrm>
            <a:off x="2218" y="0"/>
            <a:ext cx="2283780" cy="5143501"/>
          </a:xfrm>
          <a:prstGeom prst="rect">
            <a:avLst/>
          </a:prstGeom>
          <a:solidFill>
            <a:schemeClr val="dk2"/>
          </a:solidFill>
          <a:ln>
            <a:noFill/>
          </a:ln>
        </p:spPr>
      </p:pic>
      <p:sp>
        <p:nvSpPr>
          <p:cNvPr id="458" name="Google Shape;458;p8"/>
          <p:cNvSpPr txBox="1"/>
          <p:nvPr/>
        </p:nvSpPr>
        <p:spPr>
          <a:xfrm>
            <a:off x="258868" y="3592320"/>
            <a:ext cx="17688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latin typeface="Inter Tight"/>
              <a:ea typeface="Inter Tight"/>
              <a:cs typeface="Inter Tight"/>
              <a:sym typeface="Inter Tight"/>
            </a:endParaRPr>
          </a:p>
        </p:txBody>
      </p:sp>
      <p:pic>
        <p:nvPicPr>
          <p:cNvPr id="459" name="Google Shape;459;p8"/>
          <p:cNvPicPr preferRelativeResize="0"/>
          <p:nvPr/>
        </p:nvPicPr>
        <p:blipFill rotWithShape="1">
          <a:blip r:embed="rId6">
            <a:alphaModFix/>
          </a:blip>
          <a:srcRect l="63281" t="17280" r="7819" b="16938"/>
          <a:stretch/>
        </p:blipFill>
        <p:spPr>
          <a:xfrm>
            <a:off x="766618" y="227741"/>
            <a:ext cx="1519380" cy="297410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60" name="Google Shape;460;p8"/>
          <p:cNvCxnSpPr/>
          <p:nvPr/>
        </p:nvCxnSpPr>
        <p:spPr>
          <a:xfrm>
            <a:off x="2285998" y="0"/>
            <a:ext cx="0" cy="5143500"/>
          </a:xfrm>
          <a:prstGeom prst="straightConnector1">
            <a:avLst/>
          </a:prstGeom>
          <a:noFill/>
          <a:ln w="12700" cap="flat" cmpd="sng">
            <a:solidFill>
              <a:srgbClr val="FD4939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61" name="Google Shape;461;p8"/>
          <p:cNvSpPr/>
          <p:nvPr/>
        </p:nvSpPr>
        <p:spPr>
          <a:xfrm>
            <a:off x="2304250" y="10425"/>
            <a:ext cx="6839700" cy="5143500"/>
          </a:xfrm>
          <a:prstGeom prst="rect">
            <a:avLst/>
          </a:prstGeom>
          <a:solidFill>
            <a:srgbClr val="262626">
              <a:alpha val="60000"/>
            </a:srgb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62" name="Google Shape;462;p8"/>
          <p:cNvSpPr txBox="1">
            <a:spLocks noGrp="1"/>
          </p:cNvSpPr>
          <p:nvPr>
            <p:ph type="title"/>
          </p:nvPr>
        </p:nvSpPr>
        <p:spPr>
          <a:xfrm>
            <a:off x="94075" y="3399650"/>
            <a:ext cx="2189700" cy="5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"/>
              <a:buNone/>
              <a:defRPr b="1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1pPr>
            <a:lvl2pPr marR="0" lvl="1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"/>
              <a:buNone/>
              <a:defRPr b="1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2pPr>
            <a:lvl3pPr marR="0" lvl="2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"/>
              <a:buNone/>
              <a:defRPr b="1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3pPr>
            <a:lvl4pPr marR="0" lvl="3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"/>
              <a:buNone/>
              <a:defRPr b="1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4pPr>
            <a:lvl5pPr marR="0" lvl="4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"/>
              <a:buNone/>
              <a:defRPr b="1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5pPr>
            <a:lvl6pPr marR="0" lvl="5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"/>
              <a:buNone/>
              <a:defRPr b="1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6pPr>
            <a:lvl7pPr marR="0" lvl="6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"/>
              <a:buNone/>
              <a:defRPr b="1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7pPr>
            <a:lvl8pPr marR="0" lvl="7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"/>
              <a:buNone/>
              <a:defRPr b="1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8pPr>
            <a:lvl9pPr marR="0" lvl="8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"/>
              <a:buNone/>
              <a:defRPr b="1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large text 1 3">
  <p:cSld name="Plain blue slide_3">
    <p:bg>
      <p:bgPr>
        <a:solidFill>
          <a:srgbClr val="112231"/>
        </a:solidFill>
        <a:effectLst/>
      </p:bgPr>
    </p:bg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10"/>
          <p:cNvSpPr/>
          <p:nvPr/>
        </p:nvSpPr>
        <p:spPr>
          <a:xfrm>
            <a:off x="8689875" y="0"/>
            <a:ext cx="454200" cy="430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15" name="Google Shape;515;p10"/>
          <p:cNvSpPr/>
          <p:nvPr/>
        </p:nvSpPr>
        <p:spPr>
          <a:xfrm>
            <a:off x="7970700" y="0"/>
            <a:ext cx="1173300" cy="759900"/>
          </a:xfrm>
          <a:prstGeom prst="roundRect">
            <a:avLst>
              <a:gd name="adj" fmla="val 37011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16" name="Google Shape;516;p10"/>
          <p:cNvSpPr txBox="1"/>
          <p:nvPr/>
        </p:nvSpPr>
        <p:spPr>
          <a:xfrm>
            <a:off x="8632389" y="4836899"/>
            <a:ext cx="3930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lang="en-GB" sz="800" b="1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800" b="1" i="0" u="none" strike="noStrike" cap="none" dirty="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517" name="Google Shape;517;p10"/>
          <p:cNvGrpSpPr/>
          <p:nvPr/>
        </p:nvGrpSpPr>
        <p:grpSpPr>
          <a:xfrm>
            <a:off x="7760502" y="152827"/>
            <a:ext cx="1194581" cy="361641"/>
            <a:chOff x="5076440" y="3164498"/>
            <a:chExt cx="3153592" cy="954701"/>
          </a:xfrm>
        </p:grpSpPr>
        <p:grpSp>
          <p:nvGrpSpPr>
            <p:cNvPr id="518" name="Google Shape;518;p10"/>
            <p:cNvGrpSpPr/>
            <p:nvPr/>
          </p:nvGrpSpPr>
          <p:grpSpPr>
            <a:xfrm>
              <a:off x="7270921" y="3164498"/>
              <a:ext cx="959111" cy="954701"/>
              <a:chOff x="-3631407" y="-3502692"/>
              <a:chExt cx="1429375" cy="1422804"/>
            </a:xfrm>
          </p:grpSpPr>
          <p:grpSp>
            <p:nvGrpSpPr>
              <p:cNvPr id="519" name="Google Shape;519;p10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520" name="Google Shape;520;p10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21" name="Google Shape;521;p10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22" name="Google Shape;522;p10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23" name="Google Shape;523;p10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24" name="Google Shape;524;p10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25" name="Google Shape;525;p10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26" name="Google Shape;526;p10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27" name="Google Shape;527;p10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28" name="Google Shape;528;p10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29" name="Google Shape;529;p10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30" name="Google Shape;530;p10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31" name="Google Shape;531;p10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32" name="Google Shape;532;p10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33" name="Google Shape;533;p10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534" name="Google Shape;534;p10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535" name="Google Shape;535;p10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36" name="Google Shape;536;p10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37" name="Google Shape;537;p10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38" name="Google Shape;538;p10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39" name="Google Shape;539;p10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40" name="Google Shape;540;p10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41" name="Google Shape;541;p10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42" name="Google Shape;542;p10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43" name="Google Shape;543;p10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44" name="Google Shape;544;p10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45" name="Google Shape;545;p10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46" name="Google Shape;546;p10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47" name="Google Shape;547;p10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48" name="Google Shape;548;p10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49" name="Google Shape;549;p10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50" name="Google Shape;550;p10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51" name="Google Shape;551;p10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52" name="Google Shape;552;p10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53" name="Google Shape;553;p10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54" name="Google Shape;554;p10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55" name="Google Shape;555;p10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56" name="Google Shape;556;p10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57" name="Google Shape;557;p10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58" name="Google Shape;558;p10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59" name="Google Shape;559;p10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60" name="Google Shape;560;p10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561" name="Google Shape;561;p10"/>
            <p:cNvSpPr/>
            <p:nvPr/>
          </p:nvSpPr>
          <p:spPr>
            <a:xfrm>
              <a:off x="5076440" y="3583999"/>
              <a:ext cx="1676583" cy="299483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62" name="Google Shape;562;p10"/>
            <p:cNvSpPr/>
            <p:nvPr/>
          </p:nvSpPr>
          <p:spPr>
            <a:xfrm>
              <a:off x="7005520" y="3632871"/>
              <a:ext cx="8700" cy="2025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563" name="Google Shape;563;p10"/>
          <p:cNvSpPr txBox="1"/>
          <p:nvPr/>
        </p:nvSpPr>
        <p:spPr>
          <a:xfrm>
            <a:off x="455131" y="1828750"/>
            <a:ext cx="3688500" cy="10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0" dirty="0">
                <a:solidFill>
                  <a:srgbClr val="F2F8F3"/>
                </a:solidFill>
                <a:latin typeface="Inter Tight Black"/>
                <a:ea typeface="Inter Tight Black"/>
                <a:cs typeface="Inter Tight Black"/>
                <a:sym typeface="Inter Tight Black"/>
              </a:rPr>
              <a:t>Today</a:t>
            </a:r>
            <a:endParaRPr sz="9000" dirty="0">
              <a:solidFill>
                <a:srgbClr val="F2F8F3"/>
              </a:solidFill>
              <a:latin typeface="Inter Tight Black"/>
              <a:ea typeface="Inter Tight Black"/>
              <a:cs typeface="Inter Tight Black"/>
              <a:sym typeface="Inter Tight Black"/>
            </a:endParaRPr>
          </a:p>
        </p:txBody>
      </p:sp>
      <p:pic>
        <p:nvPicPr>
          <p:cNvPr id="564" name="Google Shape;56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774335" y="1695669"/>
            <a:ext cx="943275" cy="943300"/>
          </a:xfrm>
          <a:prstGeom prst="rect">
            <a:avLst/>
          </a:prstGeom>
          <a:noFill/>
          <a:ln>
            <a:noFill/>
          </a:ln>
        </p:spPr>
      </p:pic>
      <p:sp>
        <p:nvSpPr>
          <p:cNvPr id="565" name="Google Shape;565;p10"/>
          <p:cNvSpPr txBox="1"/>
          <p:nvPr/>
        </p:nvSpPr>
        <p:spPr>
          <a:xfrm>
            <a:off x="4738950" y="1341093"/>
            <a:ext cx="5616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500" b="0" i="0" u="none" strike="noStrike" cap="none" dirty="0">
                <a:solidFill>
                  <a:srgbClr val="FF4F40"/>
                </a:solidFill>
                <a:latin typeface="Inter Black"/>
                <a:ea typeface="Inter Black"/>
                <a:cs typeface="Inter Black"/>
                <a:sym typeface="Inter Black"/>
              </a:rPr>
              <a:t>1</a:t>
            </a:r>
            <a:endParaRPr sz="2500" b="0" i="0" u="none" strike="noStrike" cap="none" dirty="0">
              <a:solidFill>
                <a:srgbClr val="FF4F40"/>
              </a:solidFill>
              <a:latin typeface="Inter Black"/>
              <a:ea typeface="Inter Black"/>
              <a:cs typeface="Inter Black"/>
              <a:sym typeface="Inter Black"/>
            </a:endParaRPr>
          </a:p>
        </p:txBody>
      </p:sp>
      <p:sp>
        <p:nvSpPr>
          <p:cNvPr id="566" name="Google Shape;566;p10"/>
          <p:cNvSpPr txBox="1"/>
          <p:nvPr/>
        </p:nvSpPr>
        <p:spPr>
          <a:xfrm>
            <a:off x="4740250" y="1862108"/>
            <a:ext cx="5616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500" b="0" i="0" u="none" strike="noStrike" cap="none" dirty="0">
                <a:solidFill>
                  <a:srgbClr val="FF4F40"/>
                </a:solidFill>
                <a:latin typeface="Inter Black"/>
                <a:ea typeface="Inter Black"/>
                <a:cs typeface="Inter Black"/>
                <a:sym typeface="Inter Black"/>
              </a:rPr>
              <a:t>2</a:t>
            </a:r>
            <a:endParaRPr sz="2500" b="0" i="0" u="none" strike="noStrike" cap="none" dirty="0">
              <a:solidFill>
                <a:srgbClr val="FF4F40"/>
              </a:solidFill>
              <a:latin typeface="Inter Black"/>
              <a:ea typeface="Inter Black"/>
              <a:cs typeface="Inter Black"/>
              <a:sym typeface="Inter Black"/>
            </a:endParaRPr>
          </a:p>
        </p:txBody>
      </p:sp>
      <p:sp>
        <p:nvSpPr>
          <p:cNvPr id="567" name="Google Shape;567;p10"/>
          <p:cNvSpPr txBox="1"/>
          <p:nvPr/>
        </p:nvSpPr>
        <p:spPr>
          <a:xfrm>
            <a:off x="5241850" y="1341093"/>
            <a:ext cx="2998800" cy="29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800" dirty="0">
              <a:solidFill>
                <a:srgbClr val="FFFFFF"/>
              </a:solidFill>
              <a:latin typeface="Inter Tight SemiBold"/>
              <a:ea typeface="Inter Tight SemiBold"/>
              <a:cs typeface="Inter Tight SemiBold"/>
              <a:sym typeface="Inter Tight SemiBold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800" dirty="0">
              <a:solidFill>
                <a:srgbClr val="FFFFFF"/>
              </a:solidFill>
              <a:latin typeface="Inter Tight SemiBold"/>
              <a:ea typeface="Inter Tight SemiBold"/>
              <a:cs typeface="Inter Tight SemiBold"/>
              <a:sym typeface="Inter Tight SemiBold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800" dirty="0">
              <a:solidFill>
                <a:srgbClr val="FFFFFF"/>
              </a:solidFill>
              <a:latin typeface="Inter Tight SemiBold"/>
              <a:ea typeface="Inter Tight SemiBold"/>
              <a:cs typeface="Inter Tight SemiBold"/>
              <a:sym typeface="Inter Tight SemiBold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800" dirty="0">
              <a:solidFill>
                <a:srgbClr val="FFFFFF"/>
              </a:solidFill>
              <a:latin typeface="Inter Tight SemiBold"/>
              <a:ea typeface="Inter Tight SemiBold"/>
              <a:cs typeface="Inter Tight SemiBold"/>
              <a:sym typeface="Inter Tight SemiBold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800" dirty="0">
              <a:solidFill>
                <a:srgbClr val="FFFFFF"/>
              </a:solidFill>
              <a:latin typeface="Inter Tight SemiBold"/>
              <a:ea typeface="Inter Tight SemiBold"/>
              <a:cs typeface="Inter Tight SemiBold"/>
              <a:sym typeface="Inter Tight SemiBold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800" dirty="0">
              <a:solidFill>
                <a:srgbClr val="FFFFFF"/>
              </a:solidFill>
              <a:latin typeface="Inter Tight SemiBold"/>
              <a:ea typeface="Inter Tight SemiBold"/>
              <a:cs typeface="Inter Tight SemiBold"/>
              <a:sym typeface="Inter Tight SemiBold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800" dirty="0">
              <a:solidFill>
                <a:srgbClr val="FFFFFF"/>
              </a:solidFill>
              <a:latin typeface="Inter Tight SemiBold"/>
              <a:ea typeface="Inter Tight SemiBold"/>
              <a:cs typeface="Inter Tight SemiBold"/>
              <a:sym typeface="Inter Tight SemiBold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800" dirty="0">
              <a:solidFill>
                <a:srgbClr val="FFFFFF"/>
              </a:solidFill>
              <a:latin typeface="Inter Tight SemiBold"/>
              <a:ea typeface="Inter Tight SemiBold"/>
              <a:cs typeface="Inter Tight SemiBold"/>
              <a:sym typeface="Inter Tight SemiBold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800" dirty="0">
              <a:solidFill>
                <a:srgbClr val="FFFFFF"/>
              </a:solidFill>
              <a:latin typeface="Inter Tight SemiBold"/>
              <a:ea typeface="Inter Tight SemiBold"/>
              <a:cs typeface="Inter Tight SemiBold"/>
              <a:sym typeface="Inter Tight SemiBold"/>
            </a:endParaRPr>
          </a:p>
        </p:txBody>
      </p:sp>
      <p:sp>
        <p:nvSpPr>
          <p:cNvPr id="568" name="Google Shape;568;p10"/>
          <p:cNvSpPr txBox="1"/>
          <p:nvPr/>
        </p:nvSpPr>
        <p:spPr>
          <a:xfrm>
            <a:off x="4738950" y="2335662"/>
            <a:ext cx="5616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500" dirty="0">
                <a:solidFill>
                  <a:srgbClr val="FF4F40"/>
                </a:solidFill>
                <a:latin typeface="Inter Black"/>
                <a:ea typeface="Inter Black"/>
                <a:cs typeface="Inter Black"/>
                <a:sym typeface="Inter Black"/>
              </a:rPr>
              <a:t>3</a:t>
            </a:r>
            <a:endParaRPr sz="2500" b="0" i="0" u="none" strike="noStrike" cap="none" dirty="0">
              <a:solidFill>
                <a:srgbClr val="FF4F40"/>
              </a:solidFill>
              <a:latin typeface="Inter Black"/>
              <a:ea typeface="Inter Black"/>
              <a:cs typeface="Inter Black"/>
              <a:sym typeface="Inter Black"/>
            </a:endParaRPr>
          </a:p>
        </p:txBody>
      </p:sp>
      <p:sp>
        <p:nvSpPr>
          <p:cNvPr id="569" name="Google Shape;569;p10"/>
          <p:cNvSpPr txBox="1"/>
          <p:nvPr/>
        </p:nvSpPr>
        <p:spPr>
          <a:xfrm>
            <a:off x="4738950" y="2827549"/>
            <a:ext cx="5616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500" dirty="0">
                <a:solidFill>
                  <a:srgbClr val="FF4F40"/>
                </a:solidFill>
                <a:latin typeface="Inter Black"/>
                <a:ea typeface="Inter Black"/>
                <a:cs typeface="Inter Black"/>
                <a:sym typeface="Inter Black"/>
              </a:rPr>
              <a:t>4</a:t>
            </a:r>
            <a:endParaRPr sz="2500" b="0" i="0" u="none" strike="noStrike" cap="none" dirty="0">
              <a:solidFill>
                <a:srgbClr val="FF4F40"/>
              </a:solidFill>
              <a:latin typeface="Inter Black"/>
              <a:ea typeface="Inter Black"/>
              <a:cs typeface="Inter Black"/>
              <a:sym typeface="Inter Black"/>
            </a:endParaRPr>
          </a:p>
        </p:txBody>
      </p:sp>
      <p:sp>
        <p:nvSpPr>
          <p:cNvPr id="570" name="Google Shape;570;p10"/>
          <p:cNvSpPr txBox="1"/>
          <p:nvPr/>
        </p:nvSpPr>
        <p:spPr>
          <a:xfrm>
            <a:off x="4740259" y="3330120"/>
            <a:ext cx="5616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500" dirty="0">
                <a:solidFill>
                  <a:srgbClr val="FF4F40"/>
                </a:solidFill>
                <a:latin typeface="Inter Black"/>
                <a:ea typeface="Inter Black"/>
                <a:cs typeface="Inter Black"/>
                <a:sym typeface="Inter Black"/>
              </a:rPr>
              <a:t>5</a:t>
            </a:r>
            <a:endParaRPr sz="2500" b="0" i="0" u="none" strike="noStrike" cap="none" dirty="0">
              <a:solidFill>
                <a:srgbClr val="FF4F40"/>
              </a:solidFill>
              <a:latin typeface="Inter Black"/>
              <a:ea typeface="Inter Black"/>
              <a:cs typeface="Inter Black"/>
              <a:sym typeface="Inter Black"/>
            </a:endParaRPr>
          </a:p>
        </p:txBody>
      </p:sp>
      <p:sp>
        <p:nvSpPr>
          <p:cNvPr id="571" name="Google Shape;571;p10"/>
          <p:cNvSpPr txBox="1"/>
          <p:nvPr/>
        </p:nvSpPr>
        <p:spPr>
          <a:xfrm>
            <a:off x="4740259" y="3832695"/>
            <a:ext cx="5616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500" dirty="0">
                <a:solidFill>
                  <a:srgbClr val="FF4F40"/>
                </a:solidFill>
                <a:latin typeface="Inter Black"/>
                <a:ea typeface="Inter Black"/>
                <a:cs typeface="Inter Black"/>
                <a:sym typeface="Inter Black"/>
              </a:rPr>
              <a:t>6</a:t>
            </a:r>
            <a:endParaRPr sz="2500" b="0" i="0" u="none" strike="noStrike" cap="none" dirty="0">
              <a:solidFill>
                <a:srgbClr val="FF4F40"/>
              </a:solidFill>
              <a:latin typeface="Inter Black"/>
              <a:ea typeface="Inter Black"/>
              <a:cs typeface="Inter Black"/>
              <a:sym typeface="Inter Black"/>
            </a:endParaRPr>
          </a:p>
        </p:txBody>
      </p:sp>
      <p:sp>
        <p:nvSpPr>
          <p:cNvPr id="572" name="Google Shape;572;p10"/>
          <p:cNvSpPr txBox="1">
            <a:spLocks noGrp="1"/>
          </p:cNvSpPr>
          <p:nvPr>
            <p:ph type="title"/>
          </p:nvPr>
        </p:nvSpPr>
        <p:spPr>
          <a:xfrm>
            <a:off x="5321900" y="1449750"/>
            <a:ext cx="3576000" cy="27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1pPr>
            <a:lvl2pPr marR="0" lvl="1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2pPr>
            <a:lvl3pPr marR="0" lvl="2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3pPr>
            <a:lvl4pPr marR="0" lvl="3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4pPr>
            <a:lvl5pPr marR="0" lvl="4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5pPr>
            <a:lvl6pPr marR="0" lvl="5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6pPr>
            <a:lvl7pPr marR="0" lvl="6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7pPr>
            <a:lvl8pPr marR="0" lvl="7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8pPr>
            <a:lvl9pPr marR="0" lvl="8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9pPr>
          </a:lstStyle>
          <a:p>
            <a:endParaRPr/>
          </a:p>
        </p:txBody>
      </p:sp>
      <p:sp>
        <p:nvSpPr>
          <p:cNvPr id="573" name="Google Shape;573;p10"/>
          <p:cNvSpPr txBox="1">
            <a:spLocks noGrp="1"/>
          </p:cNvSpPr>
          <p:nvPr>
            <p:ph type="title" idx="2"/>
          </p:nvPr>
        </p:nvSpPr>
        <p:spPr>
          <a:xfrm>
            <a:off x="5301850" y="1934625"/>
            <a:ext cx="3576000" cy="27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1pPr>
            <a:lvl2pPr marR="0" lvl="1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2pPr>
            <a:lvl3pPr marR="0" lvl="2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3pPr>
            <a:lvl4pPr marR="0" lvl="3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4pPr>
            <a:lvl5pPr marR="0" lvl="4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5pPr>
            <a:lvl6pPr marR="0" lvl="5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6pPr>
            <a:lvl7pPr marR="0" lvl="6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7pPr>
            <a:lvl8pPr marR="0" lvl="7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8pPr>
            <a:lvl9pPr marR="0" lvl="8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9pPr>
          </a:lstStyle>
          <a:p>
            <a:endParaRPr/>
          </a:p>
        </p:txBody>
      </p:sp>
      <p:sp>
        <p:nvSpPr>
          <p:cNvPr id="574" name="Google Shape;574;p10"/>
          <p:cNvSpPr txBox="1">
            <a:spLocks noGrp="1"/>
          </p:cNvSpPr>
          <p:nvPr>
            <p:ph type="title" idx="3"/>
          </p:nvPr>
        </p:nvSpPr>
        <p:spPr>
          <a:xfrm>
            <a:off x="5301850" y="2394613"/>
            <a:ext cx="3576000" cy="27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1pPr>
            <a:lvl2pPr marR="0" lvl="1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2pPr>
            <a:lvl3pPr marR="0" lvl="2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3pPr>
            <a:lvl4pPr marR="0" lvl="3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4pPr>
            <a:lvl5pPr marR="0" lvl="4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5pPr>
            <a:lvl6pPr marR="0" lvl="5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6pPr>
            <a:lvl7pPr marR="0" lvl="6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7pPr>
            <a:lvl8pPr marR="0" lvl="7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8pPr>
            <a:lvl9pPr marR="0" lvl="8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9pPr>
          </a:lstStyle>
          <a:p>
            <a:endParaRPr/>
          </a:p>
        </p:txBody>
      </p:sp>
      <p:sp>
        <p:nvSpPr>
          <p:cNvPr id="575" name="Google Shape;575;p10"/>
          <p:cNvSpPr txBox="1">
            <a:spLocks noGrp="1"/>
          </p:cNvSpPr>
          <p:nvPr>
            <p:ph type="title" idx="4"/>
          </p:nvPr>
        </p:nvSpPr>
        <p:spPr>
          <a:xfrm>
            <a:off x="5301850" y="2874825"/>
            <a:ext cx="3576000" cy="27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1pPr>
            <a:lvl2pPr marR="0" lvl="1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2pPr>
            <a:lvl3pPr marR="0" lvl="2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3pPr>
            <a:lvl4pPr marR="0" lvl="3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4pPr>
            <a:lvl5pPr marR="0" lvl="4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5pPr>
            <a:lvl6pPr marR="0" lvl="5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6pPr>
            <a:lvl7pPr marR="0" lvl="6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7pPr>
            <a:lvl8pPr marR="0" lvl="7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8pPr>
            <a:lvl9pPr marR="0" lvl="8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9pPr>
          </a:lstStyle>
          <a:p>
            <a:endParaRPr/>
          </a:p>
        </p:txBody>
      </p:sp>
      <p:sp>
        <p:nvSpPr>
          <p:cNvPr id="576" name="Google Shape;576;p10"/>
          <p:cNvSpPr txBox="1">
            <a:spLocks noGrp="1"/>
          </p:cNvSpPr>
          <p:nvPr>
            <p:ph type="title" idx="5"/>
          </p:nvPr>
        </p:nvSpPr>
        <p:spPr>
          <a:xfrm>
            <a:off x="5301850" y="3408013"/>
            <a:ext cx="3576000" cy="27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1pPr>
            <a:lvl2pPr marR="0" lvl="1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2pPr>
            <a:lvl3pPr marR="0" lvl="2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3pPr>
            <a:lvl4pPr marR="0" lvl="3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4pPr>
            <a:lvl5pPr marR="0" lvl="4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5pPr>
            <a:lvl6pPr marR="0" lvl="5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6pPr>
            <a:lvl7pPr marR="0" lvl="6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7pPr>
            <a:lvl8pPr marR="0" lvl="7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8pPr>
            <a:lvl9pPr marR="0" lvl="8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9pPr>
          </a:lstStyle>
          <a:p>
            <a:endParaRPr/>
          </a:p>
        </p:txBody>
      </p:sp>
      <p:sp>
        <p:nvSpPr>
          <p:cNvPr id="577" name="Google Shape;577;p10"/>
          <p:cNvSpPr txBox="1">
            <a:spLocks noGrp="1"/>
          </p:cNvSpPr>
          <p:nvPr>
            <p:ph type="title" idx="6"/>
          </p:nvPr>
        </p:nvSpPr>
        <p:spPr>
          <a:xfrm>
            <a:off x="5301850" y="3941200"/>
            <a:ext cx="3576000" cy="27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1pPr>
            <a:lvl2pPr marR="0" lvl="1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2pPr>
            <a:lvl3pPr marR="0" lvl="2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3pPr>
            <a:lvl4pPr marR="0" lvl="3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4pPr>
            <a:lvl5pPr marR="0" lvl="4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5pPr>
            <a:lvl6pPr marR="0" lvl="5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6pPr>
            <a:lvl7pPr marR="0" lvl="6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7pPr>
            <a:lvl8pPr marR="0" lvl="7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8pPr>
            <a:lvl9pPr marR="0" lvl="8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1212">
          <p15:clr>
            <a:srgbClr val="F9AD4C"/>
          </p15:clr>
        </p15:guide>
        <p15:guide id="2" pos="1379">
          <p15:clr>
            <a:srgbClr val="F9AD4C"/>
          </p15:clr>
        </p15:guide>
        <p15:guide id="3" pos="2268">
          <p15:clr>
            <a:srgbClr val="F9AD4C"/>
          </p15:clr>
        </p15:guide>
        <p15:guide id="4" pos="2438">
          <p15:clr>
            <a:srgbClr val="F9AD4C"/>
          </p15:clr>
        </p15:guide>
        <p15:guide id="5" pos="3331">
          <p15:clr>
            <a:srgbClr val="F9AD4C"/>
          </p15:clr>
        </p15:guide>
        <p15:guide id="6" pos="3492">
          <p15:clr>
            <a:srgbClr val="F9AD4C"/>
          </p15:clr>
        </p15:guide>
        <p15:guide id="7" pos="4381">
          <p15:clr>
            <a:srgbClr val="F9AD4C"/>
          </p15:clr>
        </p15:guide>
        <p15:guide id="8" pos="4548">
          <p15:clr>
            <a:srgbClr val="F9AD4C"/>
          </p15:clr>
        </p15:guide>
        <p15:guide id="9" orient="horz" pos="397">
          <p15:clr>
            <a:srgbClr val="F9AD4C"/>
          </p15:clr>
        </p15:guide>
        <p15:guide id="10" orient="horz" pos="792">
          <p15:clr>
            <a:srgbClr val="F9AD4C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2 1 2 1">
  <p:cSld name="Slide with headline"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p12"/>
          <p:cNvSpPr txBox="1">
            <a:spLocks noGrp="1"/>
          </p:cNvSpPr>
          <p:nvPr>
            <p:ph type="title"/>
          </p:nvPr>
        </p:nvSpPr>
        <p:spPr>
          <a:xfrm>
            <a:off x="345775" y="292896"/>
            <a:ext cx="7148149" cy="1022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20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1.png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background with white letters&#10;&#10;AI-generated content may be incorrect.">
            <a:extLst>
              <a:ext uri="{FF2B5EF4-FFF2-40B4-BE49-F238E27FC236}">
                <a16:creationId xmlns:a16="http://schemas.microsoft.com/office/drawing/2014/main" id="{A461EC89-13A3-559C-C50C-5DE6DE04F47D}"/>
              </a:ext>
            </a:extLst>
          </p:cNvPr>
          <p:cNvPicPr>
            <a:picLocks noChangeAspect="1"/>
          </p:cNvPicPr>
          <p:nvPr userDrawn="1"/>
        </p:nvPicPr>
        <p:blipFill>
          <a:blip r:embed="rId35"/>
          <a:stretch>
            <a:fillRect/>
          </a:stretch>
        </p:blipFill>
        <p:spPr>
          <a:xfrm>
            <a:off x="7794584" y="99438"/>
            <a:ext cx="1261494" cy="422240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719" r:id="rId2"/>
    <p:sldLayoutId id="2147483648" r:id="rId3"/>
    <p:sldLayoutId id="2147483650" r:id="rId4"/>
    <p:sldLayoutId id="2147483651" r:id="rId5"/>
    <p:sldLayoutId id="2147483652" r:id="rId6"/>
    <p:sldLayoutId id="2147483654" r:id="rId7"/>
    <p:sldLayoutId id="2147483656" r:id="rId8"/>
    <p:sldLayoutId id="2147483658" r:id="rId9"/>
    <p:sldLayoutId id="2147483661" r:id="rId10"/>
    <p:sldLayoutId id="2147483662" r:id="rId11"/>
    <p:sldLayoutId id="2147483664" r:id="rId12"/>
    <p:sldLayoutId id="2147483665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5" r:id="rId24"/>
    <p:sldLayoutId id="2147483687" r:id="rId25"/>
    <p:sldLayoutId id="2147483688" r:id="rId26"/>
    <p:sldLayoutId id="2147483689" r:id="rId27"/>
    <p:sldLayoutId id="2147483700" r:id="rId28"/>
    <p:sldLayoutId id="2147483718" r:id="rId29"/>
    <p:sldLayoutId id="2147483701" r:id="rId30"/>
    <p:sldLayoutId id="2147483702" r:id="rId31"/>
    <p:sldLayoutId id="2147483705" r:id="rId32"/>
    <p:sldLayoutId id="2147483706" r:id="rId3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7" name="Google Shape;3957;p71"/>
          <p:cNvSpPr txBox="1">
            <a:spLocks noGrp="1"/>
          </p:cNvSpPr>
          <p:nvPr>
            <p:ph type="title"/>
          </p:nvPr>
        </p:nvSpPr>
        <p:spPr>
          <a:xfrm>
            <a:off x="343800" y="2628421"/>
            <a:ext cx="8456400" cy="160361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/>
          <a:p>
            <a:pPr marL="0" lvl="0" indent="0" algn="l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000" b="1" dirty="0">
                <a:latin typeface="Inter Tight ExtraBold" pitchFamily="2" charset="0"/>
                <a:ea typeface="Inter Tight ExtraBold" pitchFamily="2" charset="0"/>
                <a:cs typeface="Inter Tight ExtraBold" pitchFamily="2" charset="0"/>
              </a:rPr>
              <a:t>Understanding banks, money and the future</a:t>
            </a:r>
            <a:endParaRPr sz="6000" b="1" dirty="0">
              <a:latin typeface="Inter Tight ExtraBold" pitchFamily="2" charset="0"/>
              <a:ea typeface="Inter Tight ExtraBold" pitchFamily="2" charset="0"/>
              <a:cs typeface="Inter Tight ExtraBold" pitchFamily="2" charset="0"/>
            </a:endParaRPr>
          </a:p>
        </p:txBody>
      </p:sp>
      <p:pic>
        <p:nvPicPr>
          <p:cNvPr id="6" name="Picture 5" descr="A blue and red letters on a black background&#10;&#10;AI-generated content may be incorrect.">
            <a:extLst>
              <a:ext uri="{FF2B5EF4-FFF2-40B4-BE49-F238E27FC236}">
                <a16:creationId xmlns:a16="http://schemas.microsoft.com/office/drawing/2014/main" id="{813B771B-E6B9-F582-B174-6D55770F86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354" y="143545"/>
            <a:ext cx="1541584" cy="28822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C6F3ADCB-B0CC-39E0-AD57-9C6D056D7DD5}"/>
              </a:ext>
            </a:extLst>
          </p:cNvPr>
          <p:cNvSpPr/>
          <p:nvPr/>
        </p:nvSpPr>
        <p:spPr>
          <a:xfrm>
            <a:off x="2206935" y="351064"/>
            <a:ext cx="4441372" cy="4441372"/>
          </a:xfrm>
          <a:prstGeom prst="ellipse">
            <a:avLst/>
          </a:prstGeom>
          <a:solidFill>
            <a:srgbClr val="1122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EDBB43D-628A-F6DA-C5DF-C1AD9FAC0138}"/>
              </a:ext>
            </a:extLst>
          </p:cNvPr>
          <p:cNvSpPr txBox="1">
            <a:spLocks/>
          </p:cNvSpPr>
          <p:nvPr/>
        </p:nvSpPr>
        <p:spPr>
          <a:xfrm>
            <a:off x="2585991" y="1937572"/>
            <a:ext cx="4280081" cy="840366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800"/>
              </a:lnSpc>
            </a:pPr>
            <a:r>
              <a:rPr lang="en-US" sz="36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An extra £5000!</a:t>
            </a:r>
          </a:p>
        </p:txBody>
      </p:sp>
      <p:sp>
        <p:nvSpPr>
          <p:cNvPr id="4" name="Google Shape;3957;p71">
            <a:extLst>
              <a:ext uri="{FF2B5EF4-FFF2-40B4-BE49-F238E27FC236}">
                <a16:creationId xmlns:a16="http://schemas.microsoft.com/office/drawing/2014/main" id="{11090435-1946-7040-8D86-06E4AE611F62}"/>
              </a:ext>
            </a:extLst>
          </p:cNvPr>
          <p:cNvSpPr txBox="1">
            <a:spLocks/>
          </p:cNvSpPr>
          <p:nvPr/>
        </p:nvSpPr>
        <p:spPr>
          <a:xfrm>
            <a:off x="2206935" y="2759197"/>
            <a:ext cx="4441372" cy="1283414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Aft>
                <a:spcPts val="1000"/>
              </a:spcAft>
              <a:buClr>
                <a:srgbClr val="FF4F40"/>
              </a:buClr>
              <a:buSzPct val="120000"/>
            </a:pPr>
            <a:r>
              <a:rPr lang="en-US" sz="2200" b="1" i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So, banks keep your money</a:t>
            </a:r>
            <a:br>
              <a:rPr lang="en-US" sz="2200" b="1" i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</a:br>
            <a:r>
              <a:rPr lang="en-US" sz="2200" b="1" i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safe and actually</a:t>
            </a:r>
            <a:br>
              <a:rPr lang="en-US" sz="2200" b="1" i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</a:br>
            <a:r>
              <a:rPr lang="en-US" sz="2200" b="1" i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help it grow.</a:t>
            </a:r>
          </a:p>
        </p:txBody>
      </p:sp>
      <p:pic>
        <p:nvPicPr>
          <p:cNvPr id="21" name="Picture 20" descr="A red circle with black background&#10;&#10;AI-generated content may be incorrect.">
            <a:extLst>
              <a:ext uri="{FF2B5EF4-FFF2-40B4-BE49-F238E27FC236}">
                <a16:creationId xmlns:a16="http://schemas.microsoft.com/office/drawing/2014/main" id="{80968D89-A331-8A33-4412-3E00F6F1EF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257" y="246144"/>
            <a:ext cx="686871" cy="749314"/>
          </a:xfrm>
          <a:prstGeom prst="rect">
            <a:avLst/>
          </a:prstGeom>
        </p:spPr>
      </p:pic>
      <p:pic>
        <p:nvPicPr>
          <p:cNvPr id="22" name="Picture 21" descr="A red circle with black background&#10;&#10;AI-generated content may be incorrect.">
            <a:extLst>
              <a:ext uri="{FF2B5EF4-FFF2-40B4-BE49-F238E27FC236}">
                <a16:creationId xmlns:a16="http://schemas.microsoft.com/office/drawing/2014/main" id="{A00CE6D3-C099-E8F2-FC21-1AB64EC8FC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153" y="1283871"/>
            <a:ext cx="686871" cy="749314"/>
          </a:xfrm>
          <a:prstGeom prst="rect">
            <a:avLst/>
          </a:prstGeom>
        </p:spPr>
      </p:pic>
      <p:pic>
        <p:nvPicPr>
          <p:cNvPr id="23" name="Picture 22" descr="A red circle with black background&#10;&#10;AI-generated content may be incorrect.">
            <a:extLst>
              <a:ext uri="{FF2B5EF4-FFF2-40B4-BE49-F238E27FC236}">
                <a16:creationId xmlns:a16="http://schemas.microsoft.com/office/drawing/2014/main" id="{C35E91A9-ECD3-53F8-C16A-48B6D58A01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063" y="1747556"/>
            <a:ext cx="686871" cy="749314"/>
          </a:xfrm>
          <a:prstGeom prst="rect">
            <a:avLst/>
          </a:prstGeom>
        </p:spPr>
      </p:pic>
      <p:pic>
        <p:nvPicPr>
          <p:cNvPr id="24" name="Picture 23" descr="A red circle with black background&#10;&#10;AI-generated content may be incorrect.">
            <a:extLst>
              <a:ext uri="{FF2B5EF4-FFF2-40B4-BE49-F238E27FC236}">
                <a16:creationId xmlns:a16="http://schemas.microsoft.com/office/drawing/2014/main" id="{100BE8EC-F4A4-0CE3-CA45-5DCDE91BC6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8870" y="2583492"/>
            <a:ext cx="686871" cy="749314"/>
          </a:xfrm>
          <a:prstGeom prst="rect">
            <a:avLst/>
          </a:prstGeom>
        </p:spPr>
      </p:pic>
      <p:pic>
        <p:nvPicPr>
          <p:cNvPr id="25" name="Picture 24" descr="A red circle with black background&#10;&#10;AI-generated content may be incorrect.">
            <a:extLst>
              <a:ext uri="{FF2B5EF4-FFF2-40B4-BE49-F238E27FC236}">
                <a16:creationId xmlns:a16="http://schemas.microsoft.com/office/drawing/2014/main" id="{2EA0B1B6-49C6-5D3C-7609-95667778F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282" y="3465359"/>
            <a:ext cx="686871" cy="749314"/>
          </a:xfrm>
          <a:prstGeom prst="rect">
            <a:avLst/>
          </a:prstGeom>
        </p:spPr>
      </p:pic>
      <p:pic>
        <p:nvPicPr>
          <p:cNvPr id="26" name="Picture 25" descr="A red circle with black background&#10;&#10;AI-generated content may be incorrect.">
            <a:extLst>
              <a:ext uri="{FF2B5EF4-FFF2-40B4-BE49-F238E27FC236}">
                <a16:creationId xmlns:a16="http://schemas.microsoft.com/office/drawing/2014/main" id="{0C5E102B-67B6-D2C9-B11C-6279F96CEB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823" y="3982752"/>
            <a:ext cx="686871" cy="749314"/>
          </a:xfrm>
          <a:prstGeom prst="rect">
            <a:avLst/>
          </a:prstGeom>
        </p:spPr>
      </p:pic>
      <p:pic>
        <p:nvPicPr>
          <p:cNvPr id="27" name="Picture 26" descr="A red circle with black background&#10;&#10;AI-generated content may be incorrect.">
            <a:extLst>
              <a:ext uri="{FF2B5EF4-FFF2-40B4-BE49-F238E27FC236}">
                <a16:creationId xmlns:a16="http://schemas.microsoft.com/office/drawing/2014/main" id="{7703222B-82BF-D098-49F1-4AA0610F2B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8024" y="456195"/>
            <a:ext cx="686871" cy="749314"/>
          </a:xfrm>
          <a:prstGeom prst="rect">
            <a:avLst/>
          </a:prstGeom>
        </p:spPr>
      </p:pic>
      <p:pic>
        <p:nvPicPr>
          <p:cNvPr id="28" name="Picture 27" descr="A red circle with black background&#10;&#10;AI-generated content may be incorrect.">
            <a:extLst>
              <a:ext uri="{FF2B5EF4-FFF2-40B4-BE49-F238E27FC236}">
                <a16:creationId xmlns:a16="http://schemas.microsoft.com/office/drawing/2014/main" id="{A7007754-8F15-EFBC-2B1F-7EC3F6856D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4034" y="1176219"/>
            <a:ext cx="686871" cy="749314"/>
          </a:xfrm>
          <a:prstGeom prst="rect">
            <a:avLst/>
          </a:prstGeom>
        </p:spPr>
      </p:pic>
      <p:pic>
        <p:nvPicPr>
          <p:cNvPr id="29" name="Picture 28" descr="A red circle with black background&#10;&#10;AI-generated content may be incorrect.">
            <a:extLst>
              <a:ext uri="{FF2B5EF4-FFF2-40B4-BE49-F238E27FC236}">
                <a16:creationId xmlns:a16="http://schemas.microsoft.com/office/drawing/2014/main" id="{270CDA6F-A2D1-6655-BC47-1802A1242B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5616" y="1504951"/>
            <a:ext cx="686871" cy="749314"/>
          </a:xfrm>
          <a:prstGeom prst="rect">
            <a:avLst/>
          </a:prstGeom>
        </p:spPr>
      </p:pic>
      <p:pic>
        <p:nvPicPr>
          <p:cNvPr id="30" name="Picture 29" descr="A red circle with black background&#10;&#10;AI-generated content may be incorrect.">
            <a:extLst>
              <a:ext uri="{FF2B5EF4-FFF2-40B4-BE49-F238E27FC236}">
                <a16:creationId xmlns:a16="http://schemas.microsoft.com/office/drawing/2014/main" id="{0B3C64E7-CE7E-6236-135A-32C885655E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0089" y="2403281"/>
            <a:ext cx="686871" cy="749314"/>
          </a:xfrm>
          <a:prstGeom prst="rect">
            <a:avLst/>
          </a:prstGeom>
        </p:spPr>
      </p:pic>
      <p:pic>
        <p:nvPicPr>
          <p:cNvPr id="31" name="Picture 30" descr="A red circle with black background&#10;&#10;AI-generated content may be incorrect.">
            <a:extLst>
              <a:ext uri="{FF2B5EF4-FFF2-40B4-BE49-F238E27FC236}">
                <a16:creationId xmlns:a16="http://schemas.microsoft.com/office/drawing/2014/main" id="{B5660285-BBF4-6D43-8A60-A2E684ECD8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1563" y="2763758"/>
            <a:ext cx="686871" cy="749314"/>
          </a:xfrm>
          <a:prstGeom prst="rect">
            <a:avLst/>
          </a:prstGeom>
        </p:spPr>
      </p:pic>
      <p:pic>
        <p:nvPicPr>
          <p:cNvPr id="32" name="Picture 31" descr="A red circle with black background&#10;&#10;AI-generated content may be incorrect.">
            <a:extLst>
              <a:ext uri="{FF2B5EF4-FFF2-40B4-BE49-F238E27FC236}">
                <a16:creationId xmlns:a16="http://schemas.microsoft.com/office/drawing/2014/main" id="{9735C95B-3C5F-F9AF-3604-A5895D6C4A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0089" y="3667954"/>
            <a:ext cx="686871" cy="749314"/>
          </a:xfrm>
          <a:prstGeom prst="rect">
            <a:avLst/>
          </a:prstGeom>
        </p:spPr>
      </p:pic>
      <p:pic>
        <p:nvPicPr>
          <p:cNvPr id="33" name="Picture 32" descr="A red circle with black background&#10;&#10;AI-generated content may be incorrect.">
            <a:extLst>
              <a:ext uri="{FF2B5EF4-FFF2-40B4-BE49-F238E27FC236}">
                <a16:creationId xmlns:a16="http://schemas.microsoft.com/office/drawing/2014/main" id="{E5ED9CDB-85E9-45D9-2E32-2C2971DF80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6636" y="4156085"/>
            <a:ext cx="686871" cy="749314"/>
          </a:xfrm>
          <a:prstGeom prst="rect">
            <a:avLst/>
          </a:prstGeom>
        </p:spPr>
      </p:pic>
      <p:pic>
        <p:nvPicPr>
          <p:cNvPr id="34" name="Picture 33" descr="A red circle with black background&#10;&#10;AI-generated content may be incorrect.">
            <a:extLst>
              <a:ext uri="{FF2B5EF4-FFF2-40B4-BE49-F238E27FC236}">
                <a16:creationId xmlns:a16="http://schemas.microsoft.com/office/drawing/2014/main" id="{488392A8-1B9A-5A7D-233A-29338A158E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2327" y="307924"/>
            <a:ext cx="686871" cy="749314"/>
          </a:xfrm>
          <a:prstGeom prst="rect">
            <a:avLst/>
          </a:prstGeom>
        </p:spPr>
      </p:pic>
      <p:pic>
        <p:nvPicPr>
          <p:cNvPr id="35" name="Picture 34" descr="A red circle with black background&#10;&#10;AI-generated content may be incorrect.">
            <a:extLst>
              <a:ext uri="{FF2B5EF4-FFF2-40B4-BE49-F238E27FC236}">
                <a16:creationId xmlns:a16="http://schemas.microsoft.com/office/drawing/2014/main" id="{AF19E047-BB10-3CAC-4804-2F23332B40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1112" y="4156085"/>
            <a:ext cx="686871" cy="749314"/>
          </a:xfrm>
          <a:prstGeom prst="rect">
            <a:avLst/>
          </a:prstGeom>
        </p:spPr>
      </p:pic>
      <p:pic>
        <p:nvPicPr>
          <p:cNvPr id="5" name="Picture 4" descr="A red circle with black background&#10;&#10;AI-generated content may be incorrect.">
            <a:extLst>
              <a:ext uri="{FF2B5EF4-FFF2-40B4-BE49-F238E27FC236}">
                <a16:creationId xmlns:a16="http://schemas.microsoft.com/office/drawing/2014/main" id="{4278D29D-8327-94EF-149F-BA241C8E6C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4324" y="68176"/>
            <a:ext cx="686871" cy="749314"/>
          </a:xfrm>
          <a:prstGeom prst="rect">
            <a:avLst/>
          </a:prstGeom>
        </p:spPr>
      </p:pic>
      <p:pic>
        <p:nvPicPr>
          <p:cNvPr id="6" name="Picture 5" descr="A red circle with black background&#10;&#10;AI-generated content may be incorrect.">
            <a:extLst>
              <a:ext uri="{FF2B5EF4-FFF2-40B4-BE49-F238E27FC236}">
                <a16:creationId xmlns:a16="http://schemas.microsoft.com/office/drawing/2014/main" id="{EB0FCF29-DB9C-1C50-4981-C5A5FC04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889" y="4228614"/>
            <a:ext cx="686871" cy="749314"/>
          </a:xfrm>
          <a:prstGeom prst="rect">
            <a:avLst/>
          </a:prstGeom>
        </p:spPr>
      </p:pic>
      <p:pic>
        <p:nvPicPr>
          <p:cNvPr id="7" name="Picture 6" descr="A red circle with black background&#10;&#10;AI-generated content may be incorrect.">
            <a:extLst>
              <a:ext uri="{FF2B5EF4-FFF2-40B4-BE49-F238E27FC236}">
                <a16:creationId xmlns:a16="http://schemas.microsoft.com/office/drawing/2014/main" id="{9D831B97-D18B-FE49-D1A3-4F1166AAF5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6413" y="4387850"/>
            <a:ext cx="686871" cy="749314"/>
          </a:xfrm>
          <a:prstGeom prst="rect">
            <a:avLst/>
          </a:prstGeom>
        </p:spPr>
      </p:pic>
      <p:pic>
        <p:nvPicPr>
          <p:cNvPr id="8" name="Picture 7" descr="A red circle with black background&#10;&#10;AI-generated content may be incorrect.">
            <a:extLst>
              <a:ext uri="{FF2B5EF4-FFF2-40B4-BE49-F238E27FC236}">
                <a16:creationId xmlns:a16="http://schemas.microsoft.com/office/drawing/2014/main" id="{EDBB6521-24BE-9AEE-7FDB-B88AEE865E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7565" y="0"/>
            <a:ext cx="686871" cy="749314"/>
          </a:xfrm>
          <a:prstGeom prst="rect">
            <a:avLst/>
          </a:prstGeom>
        </p:spPr>
      </p:pic>
      <p:pic>
        <p:nvPicPr>
          <p:cNvPr id="9" name="Picture 8" descr="A red circle with black background&#10;&#10;AI-generated content may be incorrect.">
            <a:extLst>
              <a:ext uri="{FF2B5EF4-FFF2-40B4-BE49-F238E27FC236}">
                <a16:creationId xmlns:a16="http://schemas.microsoft.com/office/drawing/2014/main" id="{515A8BE6-8063-9A34-3266-86B1002BDB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9051" y="620801"/>
            <a:ext cx="686871" cy="749314"/>
          </a:xfrm>
          <a:prstGeom prst="rect">
            <a:avLst/>
          </a:prstGeom>
        </p:spPr>
      </p:pic>
      <p:pic>
        <p:nvPicPr>
          <p:cNvPr id="10" name="Picture 9" descr="A red circle with black background&#10;&#10;AI-generated content may be incorrect.">
            <a:extLst>
              <a:ext uri="{FF2B5EF4-FFF2-40B4-BE49-F238E27FC236}">
                <a16:creationId xmlns:a16="http://schemas.microsoft.com/office/drawing/2014/main" id="{79B95AC7-7AA7-372A-235C-5B59FC0058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34" y="4387850"/>
            <a:ext cx="686871" cy="749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6530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223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544BB68-2F7C-C51D-39D7-CF1484A114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3957;p71">
            <a:extLst>
              <a:ext uri="{FF2B5EF4-FFF2-40B4-BE49-F238E27FC236}">
                <a16:creationId xmlns:a16="http://schemas.microsoft.com/office/drawing/2014/main" id="{D183AB62-2EA5-EFAB-1069-23EEAA1C2BC4}"/>
              </a:ext>
            </a:extLst>
          </p:cNvPr>
          <p:cNvSpPr txBox="1">
            <a:spLocks/>
          </p:cNvSpPr>
          <p:nvPr/>
        </p:nvSpPr>
        <p:spPr>
          <a:xfrm>
            <a:off x="343800" y="1303474"/>
            <a:ext cx="7734546" cy="3076021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23838" indent="-223838">
              <a:spcAft>
                <a:spcPts val="1000"/>
              </a:spcAft>
              <a:buClr>
                <a:srgbClr val="FF4F4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If people had to save all the money needed to buy a house before buying one, very few people would be able to afford a home.</a:t>
            </a:r>
          </a:p>
          <a:p>
            <a:pPr marL="223838" indent="-223838">
              <a:spcAft>
                <a:spcPts val="1000"/>
              </a:spcAft>
              <a:buClr>
                <a:srgbClr val="FF4F4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Banks solve this problem by lending money to buy a house. This type of loan is called a mortgage, and it is paid back over a long period of time.</a:t>
            </a:r>
          </a:p>
          <a:p>
            <a:pPr marL="223838" indent="-223838">
              <a:spcAft>
                <a:spcPts val="1000"/>
              </a:spcAft>
              <a:buClr>
                <a:srgbClr val="FF4F4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Bank loans also help people buy businesses </a:t>
            </a:r>
            <a:b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</a:b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or continue their education.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5387EF-6345-0284-56CE-AEAEBB9B7615}"/>
              </a:ext>
            </a:extLst>
          </p:cNvPr>
          <p:cNvSpPr txBox="1">
            <a:spLocks/>
          </p:cNvSpPr>
          <p:nvPr/>
        </p:nvSpPr>
        <p:spPr>
          <a:xfrm>
            <a:off x="257543" y="266540"/>
            <a:ext cx="6211631" cy="867866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800"/>
              </a:lnSpc>
            </a:pPr>
            <a:r>
              <a:rPr lang="en-US" sz="48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Banks </a:t>
            </a:r>
            <a:r>
              <a:rPr lang="en-US" sz="4800" b="1" dirty="0">
                <a:solidFill>
                  <a:srgbClr val="FF4F40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lend money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ABCD7D-823C-6E9F-42B4-851950347B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1809" y="3311609"/>
            <a:ext cx="2445433" cy="1772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1760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223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AED113B-0B6D-B642-B4CD-F64E395B8A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3957;p71">
            <a:extLst>
              <a:ext uri="{FF2B5EF4-FFF2-40B4-BE49-F238E27FC236}">
                <a16:creationId xmlns:a16="http://schemas.microsoft.com/office/drawing/2014/main" id="{A605EA40-9EE0-68A0-DB67-6DBC35D70568}"/>
              </a:ext>
            </a:extLst>
          </p:cNvPr>
          <p:cNvSpPr txBox="1">
            <a:spLocks/>
          </p:cNvSpPr>
          <p:nvPr/>
        </p:nvSpPr>
        <p:spPr>
          <a:xfrm>
            <a:off x="343800" y="1491916"/>
            <a:ext cx="7411412" cy="2887579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1000"/>
              </a:spcAft>
              <a:buClr>
                <a:srgbClr val="FF4F40"/>
              </a:buClr>
              <a:buSzPct val="120000"/>
            </a:pPr>
            <a:r>
              <a:rPr lang="en-US" sz="38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… and </a:t>
            </a:r>
            <a:r>
              <a:rPr lang="en-US" sz="3800" b="1" dirty="0">
                <a:solidFill>
                  <a:srgbClr val="FF4F40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keep track </a:t>
            </a:r>
            <a:r>
              <a:rPr lang="en-US" sz="38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of what you spend.</a:t>
            </a:r>
          </a:p>
          <a:p>
            <a:pPr marL="266700" indent="-266700">
              <a:spcAft>
                <a:spcPts val="1000"/>
              </a:spcAft>
              <a:buClr>
                <a:srgbClr val="FF4F40"/>
              </a:buClr>
              <a:buSzPct val="120000"/>
              <a:buFont typeface="Arial" panose="020B0604020202020204" pitchFamily="34" charset="0"/>
              <a:buChar char="•"/>
            </a:pPr>
            <a:endParaRPr lang="en-US" sz="2200" b="1" dirty="0">
              <a:solidFill>
                <a:schemeClr val="bg1"/>
              </a:solidFill>
              <a:latin typeface="Inter Tight" pitchFamily="2" charset="0"/>
              <a:ea typeface="Inter Tight" pitchFamily="2" charset="0"/>
              <a:cs typeface="Inter Tight" pitchFamily="2" charset="0"/>
            </a:endParaRPr>
          </a:p>
          <a:p>
            <a:pPr>
              <a:spcAft>
                <a:spcPts val="1000"/>
              </a:spcAft>
              <a:buClr>
                <a:srgbClr val="FF4F40"/>
              </a:buClr>
              <a:buSzPct val="120000"/>
            </a:pP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None of the ways of spending money that we looked at the start of the assembly would be possible without banks.</a:t>
            </a:r>
          </a:p>
          <a:p>
            <a:pPr marL="266700" indent="-266700">
              <a:spcAft>
                <a:spcPts val="1000"/>
              </a:spcAft>
              <a:buClr>
                <a:srgbClr val="FF4F40"/>
              </a:buClr>
              <a:buSzPct val="120000"/>
              <a:buFont typeface="Arial" panose="020B0604020202020204" pitchFamily="34" charset="0"/>
              <a:buChar char="•"/>
            </a:pPr>
            <a:endParaRPr lang="en-US" sz="2200" b="1" dirty="0">
              <a:solidFill>
                <a:schemeClr val="bg1"/>
              </a:solidFill>
              <a:latin typeface="Inter Tight" pitchFamily="2" charset="0"/>
              <a:ea typeface="Inter Tight" pitchFamily="2" charset="0"/>
              <a:cs typeface="Inter Tight" pitchFamily="2" charset="0"/>
            </a:endParaRPr>
          </a:p>
          <a:p>
            <a:pPr marL="266700" indent="-266700">
              <a:spcAft>
                <a:spcPts val="1000"/>
              </a:spcAft>
              <a:buClr>
                <a:srgbClr val="FF4F40"/>
              </a:buClr>
              <a:buSzPct val="120000"/>
              <a:buFont typeface="Arial" panose="020B0604020202020204" pitchFamily="34" charset="0"/>
              <a:buChar char="•"/>
            </a:pPr>
            <a:endParaRPr lang="en-US" sz="2200" b="1" dirty="0">
              <a:solidFill>
                <a:schemeClr val="bg1"/>
              </a:solidFill>
              <a:latin typeface="Inter Tight" pitchFamily="2" charset="0"/>
              <a:ea typeface="Inter Tight" pitchFamily="2" charset="0"/>
              <a:cs typeface="Inter Tight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3854BEB-E87D-BFB3-C049-40C8B1A8E5D8}"/>
              </a:ext>
            </a:extLst>
          </p:cNvPr>
          <p:cNvSpPr txBox="1">
            <a:spLocks/>
          </p:cNvSpPr>
          <p:nvPr/>
        </p:nvSpPr>
        <p:spPr>
          <a:xfrm>
            <a:off x="257543" y="266540"/>
            <a:ext cx="6713898" cy="867866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800"/>
              </a:lnSpc>
            </a:pPr>
            <a:r>
              <a:rPr lang="en-US" sz="48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Banks </a:t>
            </a:r>
            <a:r>
              <a:rPr lang="en-US" sz="4800" b="1" dirty="0">
                <a:solidFill>
                  <a:srgbClr val="FF4F40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help you spend</a:t>
            </a:r>
          </a:p>
        </p:txBody>
      </p:sp>
    </p:spTree>
    <p:extLst>
      <p:ext uri="{BB962C8B-B14F-4D97-AF65-F5344CB8AC3E}">
        <p14:creationId xmlns:p14="http://schemas.microsoft.com/office/powerpoint/2010/main" val="20062624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A245D-C83C-4A51-1DB4-8C2C0F3313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336B69-67B2-D7DA-95BE-1645F6DF5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775" y="292896"/>
            <a:ext cx="7313184" cy="979014"/>
          </a:xfrm>
        </p:spPr>
        <p:txBody>
          <a:bodyPr tIns="90000" rIns="0" bIns="0">
            <a:noAutofit/>
          </a:bodyPr>
          <a:lstStyle/>
          <a:p>
            <a:r>
              <a:rPr lang="en-US" sz="48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There is a way of using currency without banks…</a:t>
            </a:r>
          </a:p>
        </p:txBody>
      </p:sp>
      <p:sp>
        <p:nvSpPr>
          <p:cNvPr id="4" name="Google Shape;3957;p71">
            <a:extLst>
              <a:ext uri="{FF2B5EF4-FFF2-40B4-BE49-F238E27FC236}">
                <a16:creationId xmlns:a16="http://schemas.microsoft.com/office/drawing/2014/main" id="{C0CAA80F-AD14-24CF-044D-3F4E6DF5481D}"/>
              </a:ext>
            </a:extLst>
          </p:cNvPr>
          <p:cNvSpPr txBox="1">
            <a:spLocks/>
          </p:cNvSpPr>
          <p:nvPr/>
        </p:nvSpPr>
        <p:spPr>
          <a:xfrm>
            <a:off x="343800" y="1639033"/>
            <a:ext cx="6655141" cy="2994844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1000"/>
              </a:spcAft>
              <a:buClr>
                <a:srgbClr val="112231"/>
              </a:buClr>
              <a:buSzPct val="120000"/>
            </a:pPr>
            <a:r>
              <a:rPr lang="en-US" sz="22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Cryptocurrencies (18+) are often talked about in the news and on social media.</a:t>
            </a:r>
          </a:p>
          <a:p>
            <a:pPr marL="184150" indent="-184150">
              <a:spcAft>
                <a:spcPts val="1000"/>
              </a:spcAft>
              <a:buClr>
                <a:srgbClr val="11223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They are not physical money like notes or coins.</a:t>
            </a:r>
          </a:p>
          <a:p>
            <a:pPr marL="184150" indent="-184150">
              <a:spcAft>
                <a:spcPts val="1000"/>
              </a:spcAft>
              <a:buClr>
                <a:srgbClr val="11223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Instead, they exist digitally on blockchains and are kept in digital wallets.</a:t>
            </a:r>
          </a:p>
          <a:p>
            <a:pPr marL="184150" indent="-184150">
              <a:spcAft>
                <a:spcPts val="1000"/>
              </a:spcAft>
              <a:buClr>
                <a:srgbClr val="11223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No government controls cryptocurrencies, and most shops do not accept them as payment.</a:t>
            </a:r>
          </a:p>
          <a:p>
            <a:pPr>
              <a:spcAft>
                <a:spcPts val="1000"/>
              </a:spcAft>
              <a:buClr>
                <a:srgbClr val="112231"/>
              </a:buClr>
              <a:buSzPct val="120000"/>
            </a:pPr>
            <a:endParaRPr lang="en-US" sz="2200" b="1" dirty="0">
              <a:solidFill>
                <a:schemeClr val="bg1"/>
              </a:solidFill>
              <a:latin typeface="Inter Tight" pitchFamily="2" charset="0"/>
              <a:ea typeface="Inter Tight" pitchFamily="2" charset="0"/>
              <a:cs typeface="Inter T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88052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7F2562-D767-93BC-9B54-DF357C8E15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7C8CEE-CB9A-5B5B-75FA-901033875D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775" y="292896"/>
            <a:ext cx="7313184" cy="979014"/>
          </a:xfrm>
        </p:spPr>
        <p:txBody>
          <a:bodyPr tIns="90000" rIns="0" bIns="0">
            <a:noAutofit/>
          </a:bodyPr>
          <a:lstStyle/>
          <a:p>
            <a:r>
              <a:rPr lang="en-US" sz="48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Cryptocurrencies</a:t>
            </a:r>
          </a:p>
        </p:txBody>
      </p:sp>
      <p:sp>
        <p:nvSpPr>
          <p:cNvPr id="4" name="Google Shape;3957;p71">
            <a:extLst>
              <a:ext uri="{FF2B5EF4-FFF2-40B4-BE49-F238E27FC236}">
                <a16:creationId xmlns:a16="http://schemas.microsoft.com/office/drawing/2014/main" id="{37903876-5BF0-DA1F-C17B-7FA43127088E}"/>
              </a:ext>
            </a:extLst>
          </p:cNvPr>
          <p:cNvSpPr txBox="1">
            <a:spLocks/>
          </p:cNvSpPr>
          <p:nvPr/>
        </p:nvSpPr>
        <p:spPr>
          <a:xfrm>
            <a:off x="345775" y="1564806"/>
            <a:ext cx="8635195" cy="2994844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66700" indent="-266700">
              <a:spcAft>
                <a:spcPts val="1000"/>
              </a:spcAft>
              <a:buClr>
                <a:srgbClr val="11223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Adults are interested in cryptocurrencies because it’s a completely new kind of money (you must be over 18 to use crypto).</a:t>
            </a:r>
          </a:p>
          <a:p>
            <a:pPr marL="266700" indent="-266700">
              <a:spcAft>
                <a:spcPts val="1000"/>
              </a:spcAft>
              <a:buClr>
                <a:srgbClr val="11223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When lots of people want own something, it goes up in value.</a:t>
            </a:r>
          </a:p>
          <a:p>
            <a:pPr marL="266700" indent="-266700">
              <a:spcAft>
                <a:spcPts val="1000"/>
              </a:spcAft>
              <a:buClr>
                <a:srgbClr val="11223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However, if people stop wanting it, its value can fall very fast.</a:t>
            </a:r>
          </a:p>
          <a:p>
            <a:pPr marL="266700" indent="-266700">
              <a:spcAft>
                <a:spcPts val="1000"/>
              </a:spcAft>
              <a:buClr>
                <a:srgbClr val="11223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Cryptocurrencies are not supported by governments or banks, so buying them is very risky.</a:t>
            </a:r>
          </a:p>
          <a:p>
            <a:pPr>
              <a:spcAft>
                <a:spcPts val="1000"/>
              </a:spcAft>
              <a:buClr>
                <a:srgbClr val="112231"/>
              </a:buClr>
              <a:buSzPct val="120000"/>
            </a:pPr>
            <a:r>
              <a:rPr lang="en-US" sz="22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What do you think? Would you use cryptocurrency if you could?</a:t>
            </a:r>
          </a:p>
        </p:txBody>
      </p:sp>
      <p:pic>
        <p:nvPicPr>
          <p:cNvPr id="6" name="Picture 5" descr="A blue and purple lit up bitcoin logo&#10;&#10;AI-generated content may be incorrect.">
            <a:extLst>
              <a:ext uri="{FF2B5EF4-FFF2-40B4-BE49-F238E27FC236}">
                <a16:creationId xmlns:a16="http://schemas.microsoft.com/office/drawing/2014/main" id="{0003F0C0-1C17-B5FE-0B89-38E5D2320A6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-10563" t="13989" r="-10044" b="1224"/>
          <a:stretch>
            <a:fillRect/>
          </a:stretch>
        </p:blipFill>
        <p:spPr>
          <a:xfrm>
            <a:off x="5411801" y="0"/>
            <a:ext cx="2040902" cy="1434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4836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223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546F92C-1D58-2907-6BE3-1B8D57C69E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3FD468B1-705A-6095-1543-4A68EC3033AB}"/>
              </a:ext>
            </a:extLst>
          </p:cNvPr>
          <p:cNvSpPr txBox="1">
            <a:spLocks/>
          </p:cNvSpPr>
          <p:nvPr/>
        </p:nvSpPr>
        <p:spPr>
          <a:xfrm>
            <a:off x="257543" y="266540"/>
            <a:ext cx="6713898" cy="1060371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600"/>
              </a:lnSpc>
            </a:pPr>
            <a:r>
              <a:rPr lang="en-US" sz="36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For the rest of today,</a:t>
            </a:r>
          </a:p>
          <a:p>
            <a:pPr>
              <a:lnSpc>
                <a:spcPts val="3600"/>
              </a:lnSpc>
            </a:pPr>
            <a:r>
              <a:rPr lang="en-US" sz="3600" b="1" i="1" dirty="0">
                <a:solidFill>
                  <a:srgbClr val="80E6E3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play spot the banking</a:t>
            </a:r>
          </a:p>
        </p:txBody>
      </p:sp>
      <p:sp>
        <p:nvSpPr>
          <p:cNvPr id="2" name="Google Shape;3957;p71">
            <a:extLst>
              <a:ext uri="{FF2B5EF4-FFF2-40B4-BE49-F238E27FC236}">
                <a16:creationId xmlns:a16="http://schemas.microsoft.com/office/drawing/2014/main" id="{8CE570AF-2062-08E6-F914-BC0E1448106F}"/>
              </a:ext>
            </a:extLst>
          </p:cNvPr>
          <p:cNvSpPr txBox="1">
            <a:spLocks/>
          </p:cNvSpPr>
          <p:nvPr/>
        </p:nvSpPr>
        <p:spPr>
          <a:xfrm>
            <a:off x="1457581" y="1519324"/>
            <a:ext cx="7198281" cy="330951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1000"/>
              </a:spcAft>
              <a:buClr>
                <a:srgbClr val="FF4F40"/>
              </a:buClr>
              <a:buSzPct val="120000"/>
            </a:pPr>
            <a:r>
              <a:rPr lang="en-US" sz="1800" b="1" dirty="0">
                <a:solidFill>
                  <a:srgbClr val="FF4F40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As I said earlier, money features so frequently in our lives we may not even notice it.</a:t>
            </a:r>
          </a:p>
          <a:p>
            <a:pPr marL="266700" indent="-266700">
              <a:spcAft>
                <a:spcPts val="1000"/>
              </a:spcAft>
              <a:buClr>
                <a:srgbClr val="FF4F4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See if you can keep track of how often you see money changing hands.</a:t>
            </a:r>
          </a:p>
          <a:p>
            <a:pPr marL="266700" indent="-266700">
              <a:spcAft>
                <a:spcPts val="1000"/>
              </a:spcAft>
              <a:buClr>
                <a:srgbClr val="FF4F4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This might not involve cash – in fact, it probably won’t as banking is becoming increasingly digital and ‘cashless’.</a:t>
            </a:r>
          </a:p>
          <a:p>
            <a:pPr marL="266700" indent="-266700">
              <a:spcAft>
                <a:spcPts val="1000"/>
              </a:spcAft>
              <a:buClr>
                <a:srgbClr val="FF4F4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Watch out for how many times something is bought.</a:t>
            </a:r>
          </a:p>
          <a:p>
            <a:pPr marL="266700" indent="-266700">
              <a:spcAft>
                <a:spcPts val="1000"/>
              </a:spcAft>
              <a:buClr>
                <a:srgbClr val="FF4F4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And remember, without banks, not one of those purchases would be possible.</a:t>
            </a:r>
          </a:p>
        </p:txBody>
      </p:sp>
    </p:spTree>
    <p:extLst>
      <p:ext uri="{BB962C8B-B14F-4D97-AF65-F5344CB8AC3E}">
        <p14:creationId xmlns:p14="http://schemas.microsoft.com/office/powerpoint/2010/main" val="39328062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E4014F-1008-4B46-E600-0EDD39B2C7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2BE07-0BF8-4391-E75E-12D9955DA0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775" y="292896"/>
            <a:ext cx="6211631" cy="724632"/>
          </a:xfrm>
        </p:spPr>
        <p:txBody>
          <a:bodyPr tIns="90000" rIns="0" bIns="0">
            <a:noAutofit/>
          </a:bodyPr>
          <a:lstStyle/>
          <a:p>
            <a:r>
              <a:rPr lang="en-US" sz="48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Banking in the future</a:t>
            </a:r>
          </a:p>
        </p:txBody>
      </p:sp>
      <p:sp>
        <p:nvSpPr>
          <p:cNvPr id="4" name="Google Shape;3957;p71">
            <a:extLst>
              <a:ext uri="{FF2B5EF4-FFF2-40B4-BE49-F238E27FC236}">
                <a16:creationId xmlns:a16="http://schemas.microsoft.com/office/drawing/2014/main" id="{F5E00071-E4BF-4C9D-7B47-B5ADAA79E34B}"/>
              </a:ext>
            </a:extLst>
          </p:cNvPr>
          <p:cNvSpPr txBox="1">
            <a:spLocks/>
          </p:cNvSpPr>
          <p:nvPr/>
        </p:nvSpPr>
        <p:spPr>
          <a:xfrm>
            <a:off x="343800" y="1352772"/>
            <a:ext cx="4338203" cy="3372979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84150" indent="-184150">
              <a:spcAft>
                <a:spcPts val="1000"/>
              </a:spcAft>
              <a:buClr>
                <a:srgbClr val="11223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Not many years ago, things like contactless payments and using a smart watch to pay for things would have been science fiction.</a:t>
            </a:r>
          </a:p>
          <a:p>
            <a:pPr marL="184150" indent="-184150">
              <a:spcAft>
                <a:spcPts val="1000"/>
              </a:spcAft>
              <a:buClr>
                <a:srgbClr val="11223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Who knows what buying and selling will look like in a few years?</a:t>
            </a:r>
          </a:p>
          <a:p>
            <a:pPr marL="184150" indent="-184150">
              <a:spcAft>
                <a:spcPts val="1000"/>
              </a:spcAft>
              <a:buClr>
                <a:srgbClr val="11223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The Swedish government has announced that Sweden will become fully cashless.</a:t>
            </a:r>
          </a:p>
        </p:txBody>
      </p:sp>
      <p:sp>
        <p:nvSpPr>
          <p:cNvPr id="3" name="Google Shape;3957;p71">
            <a:extLst>
              <a:ext uri="{FF2B5EF4-FFF2-40B4-BE49-F238E27FC236}">
                <a16:creationId xmlns:a16="http://schemas.microsoft.com/office/drawing/2014/main" id="{091226A6-47A4-35A4-2018-3E8092A43996}"/>
              </a:ext>
            </a:extLst>
          </p:cNvPr>
          <p:cNvSpPr txBox="1">
            <a:spLocks/>
          </p:cNvSpPr>
          <p:nvPr/>
        </p:nvSpPr>
        <p:spPr>
          <a:xfrm>
            <a:off x="4888218" y="1352773"/>
            <a:ext cx="3911982" cy="2437954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84150" indent="-184150">
              <a:spcAft>
                <a:spcPts val="1000"/>
              </a:spcAft>
              <a:buClr>
                <a:srgbClr val="11223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Will other countries follow?</a:t>
            </a:r>
          </a:p>
          <a:p>
            <a:pPr marL="184150" indent="-184150">
              <a:spcAft>
                <a:spcPts val="1000"/>
              </a:spcAft>
              <a:buClr>
                <a:srgbClr val="11223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Will Britain?</a:t>
            </a:r>
          </a:p>
          <a:p>
            <a:pPr marL="184150" indent="-184150">
              <a:spcAft>
                <a:spcPts val="1000"/>
              </a:spcAft>
              <a:buClr>
                <a:srgbClr val="11223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It might be that the only place your children will see notes and coins is in museums.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CE6970D-8ED0-E688-7E66-0A31D9807C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2528" y="3531597"/>
            <a:ext cx="2129756" cy="1416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250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1" name="Google Shape;3957;p71">
            <a:extLst>
              <a:ext uri="{FF2B5EF4-FFF2-40B4-BE49-F238E27FC236}">
                <a16:creationId xmlns:a16="http://schemas.microsoft.com/office/drawing/2014/main" id="{6D9915DA-019D-2F8A-F7F5-FF73AAF38B05}"/>
              </a:ext>
            </a:extLst>
          </p:cNvPr>
          <p:cNvSpPr txBox="1">
            <a:spLocks/>
          </p:cNvSpPr>
          <p:nvPr/>
        </p:nvSpPr>
        <p:spPr>
          <a:xfrm>
            <a:off x="343800" y="1185844"/>
            <a:ext cx="8456400" cy="3738151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75000"/>
              </a:lnSpc>
            </a:pPr>
            <a:r>
              <a:rPr lang="en-GB" sz="4800" b="1" dirty="0">
                <a:solidFill>
                  <a:schemeClr val="bg1"/>
                </a:solidFill>
                <a:latin typeface="Inter Tight ExtraBold" pitchFamily="2" charset="0"/>
                <a:ea typeface="Inter Tight ExtraBold" pitchFamily="2" charset="0"/>
                <a:cs typeface="Inter Tight ExtraBold" pitchFamily="2" charset="0"/>
              </a:rPr>
              <a:t>How do we pay for things?</a:t>
            </a:r>
          </a:p>
          <a:p>
            <a:pPr>
              <a:lnSpc>
                <a:spcPct val="75000"/>
              </a:lnSpc>
            </a:pPr>
            <a:endParaRPr lang="en-GB" sz="4800" b="1" dirty="0">
              <a:solidFill>
                <a:schemeClr val="bg1"/>
              </a:solidFill>
              <a:latin typeface="Inter Tight ExtraBold" pitchFamily="2" charset="0"/>
              <a:ea typeface="Inter Tight ExtraBold" pitchFamily="2" charset="0"/>
              <a:cs typeface="Inter Tight ExtraBold" pitchFamily="2" charset="0"/>
            </a:endParaRPr>
          </a:p>
          <a:p>
            <a:pPr marL="266700" indent="-266700">
              <a:spcAft>
                <a:spcPts val="1000"/>
              </a:spcAft>
              <a:buSzPct val="120000"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Put your hand up if you can think of one way in which</a:t>
            </a:r>
            <a:b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</a:b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we can pay for things.</a:t>
            </a:r>
          </a:p>
          <a:p>
            <a:pPr marL="266700" indent="-266700">
              <a:spcAft>
                <a:spcPts val="1000"/>
              </a:spcAft>
              <a:buSzPct val="120000"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Keep it up if you can think of two .</a:t>
            </a:r>
          </a:p>
          <a:p>
            <a:pPr marL="266700" indent="-266700">
              <a:spcAft>
                <a:spcPts val="1000"/>
              </a:spcAft>
              <a:buSzPct val="120000"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Now, keep it up if you can think of three…</a:t>
            </a:r>
          </a:p>
          <a:p>
            <a:pPr>
              <a:lnSpc>
                <a:spcPct val="75000"/>
              </a:lnSpc>
            </a:pPr>
            <a:endParaRPr lang="en-GB" sz="4800" b="1" dirty="0">
              <a:solidFill>
                <a:schemeClr val="bg1"/>
              </a:solidFill>
              <a:latin typeface="Inter Tight ExtraBold" pitchFamily="2" charset="0"/>
              <a:ea typeface="Inter Tight ExtraBold" pitchFamily="2" charset="0"/>
              <a:cs typeface="Inter Tight ExtraBold" pitchFamily="2" charset="0"/>
            </a:endParaRPr>
          </a:p>
          <a:p>
            <a:pPr>
              <a:lnSpc>
                <a:spcPct val="75000"/>
              </a:lnSpc>
            </a:pPr>
            <a:endParaRPr lang="en-GB" sz="4800" b="1" dirty="0">
              <a:solidFill>
                <a:schemeClr val="bg1"/>
              </a:solidFill>
              <a:latin typeface="Inter Tight ExtraBold" pitchFamily="2" charset="0"/>
              <a:ea typeface="Inter Tight ExtraBold" pitchFamily="2" charset="0"/>
              <a:cs typeface="Inter Tight ExtraBold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CE58D3D-7211-FD2B-4599-58F98EDEEE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7521" y="3308772"/>
            <a:ext cx="1946652" cy="1297768"/>
          </a:xfrm>
          <a:prstGeom prst="rect">
            <a:avLst/>
          </a:prstGeom>
          <a:effectLst>
            <a:outerShdw blurRad="50800" dist="38100" dir="2700000" sx="101859" sy="101859" algn="tl" rotWithShape="0">
              <a:prstClr val="black">
                <a:alpha val="23136"/>
              </a:prst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extLst>
              <a:ext uri="{FF2B5EF4-FFF2-40B4-BE49-F238E27FC236}">
                <a16:creationId xmlns:a16="http://schemas.microsoft.com/office/drawing/2014/main" id="{653A4375-342F-D260-9DA2-AB850336EBB0}"/>
              </a:ext>
            </a:extLst>
          </p:cNvPr>
          <p:cNvSpPr txBox="1"/>
          <p:nvPr/>
        </p:nvSpPr>
        <p:spPr>
          <a:xfrm>
            <a:off x="1606359" y="448670"/>
            <a:ext cx="1519417" cy="578882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Cash</a:t>
            </a:r>
          </a:p>
          <a:p>
            <a:pPr algn="ctr"/>
            <a:r>
              <a:rPr lang="en-US" sz="1200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(Notes and coins)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0C1BCE7-1C4C-B30E-6E05-B665A170D94E}"/>
              </a:ext>
            </a:extLst>
          </p:cNvPr>
          <p:cNvSpPr txBox="1"/>
          <p:nvPr/>
        </p:nvSpPr>
        <p:spPr>
          <a:xfrm>
            <a:off x="2255491" y="1293900"/>
            <a:ext cx="1105760" cy="374571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Cheque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C8144F3-385D-0B97-9E44-25F3E26FE13A}"/>
              </a:ext>
            </a:extLst>
          </p:cNvPr>
          <p:cNvSpPr txBox="1"/>
          <p:nvPr/>
        </p:nvSpPr>
        <p:spPr>
          <a:xfrm>
            <a:off x="621915" y="1626688"/>
            <a:ext cx="1189409" cy="374571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Debit card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C5A02B5-EF5B-F87F-EC52-5078E9B5424F}"/>
              </a:ext>
            </a:extLst>
          </p:cNvPr>
          <p:cNvSpPr txBox="1"/>
          <p:nvPr/>
        </p:nvSpPr>
        <p:spPr>
          <a:xfrm>
            <a:off x="1089986" y="2262003"/>
            <a:ext cx="1995237" cy="374571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Credit card (18+)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07AEDDF-9DE8-4590-5551-6C00634DB073}"/>
              </a:ext>
            </a:extLst>
          </p:cNvPr>
          <p:cNvSpPr txBox="1"/>
          <p:nvPr/>
        </p:nvSpPr>
        <p:spPr>
          <a:xfrm>
            <a:off x="951066" y="2835630"/>
            <a:ext cx="1519418" cy="374571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Prepaid card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F570FBE-3D00-7117-9B1F-9F5C075BC471}"/>
              </a:ext>
            </a:extLst>
          </p:cNvPr>
          <p:cNvSpPr txBox="1"/>
          <p:nvPr/>
        </p:nvSpPr>
        <p:spPr>
          <a:xfrm>
            <a:off x="378133" y="3546690"/>
            <a:ext cx="2866381" cy="374571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Contactless card payments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31C41F6-8F1F-ACAD-9218-979F91ECE3C1}"/>
              </a:ext>
            </a:extLst>
          </p:cNvPr>
          <p:cNvSpPr txBox="1"/>
          <p:nvPr/>
        </p:nvSpPr>
        <p:spPr>
          <a:xfrm>
            <a:off x="1710775" y="4205767"/>
            <a:ext cx="2505625" cy="578882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Mobile wallets</a:t>
            </a:r>
          </a:p>
          <a:p>
            <a:pPr algn="ctr"/>
            <a:r>
              <a:rPr lang="en-US" sz="1200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 (e.g., Apple Pay, Google Pay)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EDB650D-B555-31EA-910A-DEFB9BAA9DAC}"/>
              </a:ext>
            </a:extLst>
          </p:cNvPr>
          <p:cNvSpPr txBox="1"/>
          <p:nvPr/>
        </p:nvSpPr>
        <p:spPr>
          <a:xfrm>
            <a:off x="3601596" y="919329"/>
            <a:ext cx="1929636" cy="374571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In-app purchases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4D85858-741F-A14B-574F-8A7FD30C86E8}"/>
              </a:ext>
            </a:extLst>
          </p:cNvPr>
          <p:cNvSpPr txBox="1"/>
          <p:nvPr/>
        </p:nvSpPr>
        <p:spPr>
          <a:xfrm>
            <a:off x="3875890" y="1644071"/>
            <a:ext cx="1517125" cy="374571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Bank transfer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7A2A3C4-4D7E-F1BF-FFBC-447BC5E7668C}"/>
              </a:ext>
            </a:extLst>
          </p:cNvPr>
          <p:cNvSpPr txBox="1"/>
          <p:nvPr/>
        </p:nvSpPr>
        <p:spPr>
          <a:xfrm>
            <a:off x="3361251" y="2313873"/>
            <a:ext cx="1517125" cy="374571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Wire transfer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BED9D67-BBAF-5E8E-7462-ED7DAF44DD93}"/>
              </a:ext>
            </a:extLst>
          </p:cNvPr>
          <p:cNvSpPr txBox="1"/>
          <p:nvPr/>
        </p:nvSpPr>
        <p:spPr>
          <a:xfrm>
            <a:off x="3016062" y="2959275"/>
            <a:ext cx="1330636" cy="374571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Direct debit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850AD7A-4661-2797-D7AA-FD6ABD9A5AF3}"/>
              </a:ext>
            </a:extLst>
          </p:cNvPr>
          <p:cNvSpPr txBox="1"/>
          <p:nvPr/>
        </p:nvSpPr>
        <p:spPr>
          <a:xfrm>
            <a:off x="3875890" y="3632353"/>
            <a:ext cx="1659498" cy="374571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Standing order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4FA63EF-A31A-279A-86DA-FC9BA89B2FA2}"/>
              </a:ext>
            </a:extLst>
          </p:cNvPr>
          <p:cNvSpPr txBox="1"/>
          <p:nvPr/>
        </p:nvSpPr>
        <p:spPr>
          <a:xfrm>
            <a:off x="5907654" y="1365588"/>
            <a:ext cx="2682756" cy="374571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Online banking payments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4CD28C1-FB7D-7D5C-360D-71ADA60460F6}"/>
              </a:ext>
            </a:extLst>
          </p:cNvPr>
          <p:cNvSpPr txBox="1"/>
          <p:nvPr/>
        </p:nvSpPr>
        <p:spPr>
          <a:xfrm>
            <a:off x="5700674" y="2136488"/>
            <a:ext cx="2895886" cy="374571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PayPal and similar services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FBA1E5D-A46D-4FED-98BE-9A33C4FD8988}"/>
              </a:ext>
            </a:extLst>
          </p:cNvPr>
          <p:cNvSpPr txBox="1"/>
          <p:nvPr/>
        </p:nvSpPr>
        <p:spPr>
          <a:xfrm>
            <a:off x="5023042" y="2801572"/>
            <a:ext cx="3567367" cy="374571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Buy Now, Pay Later (BNPL) (18+)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40CBA52-8D1D-BDFF-F8F5-B0BF185C98B2}"/>
              </a:ext>
            </a:extLst>
          </p:cNvPr>
          <p:cNvSpPr txBox="1"/>
          <p:nvPr/>
        </p:nvSpPr>
        <p:spPr>
          <a:xfrm>
            <a:off x="6307124" y="4166740"/>
            <a:ext cx="2134461" cy="374571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Gift cards/vouchers</a:t>
            </a:r>
          </a:p>
        </p:txBody>
      </p:sp>
    </p:spTree>
    <p:extLst>
      <p:ext uri="{BB962C8B-B14F-4D97-AF65-F5344CB8AC3E}">
        <p14:creationId xmlns:p14="http://schemas.microsoft.com/office/powerpoint/2010/main" val="912303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50738-69C6-859B-B618-218CAB26C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sz="2800" dirty="0"/>
              <a:t>Now imagine if we couldn’t do any or all of these things…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6E9311-1A1D-CCC0-85C2-F4B954474A0E}"/>
              </a:ext>
            </a:extLst>
          </p:cNvPr>
          <p:cNvSpPr txBox="1">
            <a:spLocks/>
          </p:cNvSpPr>
          <p:nvPr/>
        </p:nvSpPr>
        <p:spPr>
          <a:xfrm>
            <a:off x="4843005" y="1407578"/>
            <a:ext cx="3955220" cy="2965042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84150" indent="-184150">
              <a:spcAft>
                <a:spcPts val="1000"/>
              </a:spcAft>
              <a:buClr>
                <a:srgbClr val="FF4F4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Our lives would grind to a halt.</a:t>
            </a:r>
          </a:p>
          <a:p>
            <a:pPr marL="184150" indent="-184150">
              <a:spcAft>
                <a:spcPts val="1000"/>
              </a:spcAft>
              <a:buClr>
                <a:srgbClr val="FF4F4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Money and money management affects almost every aspect of our lives, every day of our lives.</a:t>
            </a:r>
          </a:p>
          <a:p>
            <a:pPr marL="184150" indent="-184150">
              <a:spcAft>
                <a:spcPts val="1000"/>
              </a:spcAft>
              <a:buClr>
                <a:srgbClr val="FF4F4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In fact, it features so much, we don’t always even notice it.</a:t>
            </a:r>
          </a:p>
          <a:p>
            <a:pPr marL="184150" indent="-184150">
              <a:spcAft>
                <a:spcPts val="1000"/>
              </a:spcAft>
              <a:buClr>
                <a:srgbClr val="FF4F4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Or if we do, we take it for granted.</a:t>
            </a:r>
          </a:p>
        </p:txBody>
      </p:sp>
    </p:spTree>
    <p:extLst>
      <p:ext uri="{BB962C8B-B14F-4D97-AF65-F5344CB8AC3E}">
        <p14:creationId xmlns:p14="http://schemas.microsoft.com/office/powerpoint/2010/main" val="15372715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FC134-8ECF-D098-50C1-E39B7FA543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775" y="292896"/>
            <a:ext cx="6211631" cy="979014"/>
          </a:xfrm>
        </p:spPr>
        <p:txBody>
          <a:bodyPr tIns="90000" rIns="0" bIns="0">
            <a:noAutofit/>
          </a:bodyPr>
          <a:lstStyle/>
          <a:p>
            <a:r>
              <a:rPr lang="en-US" sz="48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Banking on it</a:t>
            </a:r>
          </a:p>
        </p:txBody>
      </p:sp>
      <p:sp>
        <p:nvSpPr>
          <p:cNvPr id="4" name="Google Shape;3957;p71">
            <a:extLst>
              <a:ext uri="{FF2B5EF4-FFF2-40B4-BE49-F238E27FC236}">
                <a16:creationId xmlns:a16="http://schemas.microsoft.com/office/drawing/2014/main" id="{AB7634E3-F78E-EF0C-0810-6316C2CE01CA}"/>
              </a:ext>
            </a:extLst>
          </p:cNvPr>
          <p:cNvSpPr txBox="1">
            <a:spLocks/>
          </p:cNvSpPr>
          <p:nvPr/>
        </p:nvSpPr>
        <p:spPr>
          <a:xfrm>
            <a:off x="343800" y="1639033"/>
            <a:ext cx="6723893" cy="2437954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66700" indent="-266700">
              <a:spcAft>
                <a:spcPts val="1000"/>
              </a:spcAft>
              <a:buClr>
                <a:srgbClr val="11223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The </a:t>
            </a:r>
            <a:r>
              <a:rPr lang="en-US" sz="2200" b="1" dirty="0" err="1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organisations</a:t>
            </a: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 that have most to do with money are banks.</a:t>
            </a:r>
          </a:p>
          <a:p>
            <a:pPr marL="266700" indent="-266700">
              <a:spcAft>
                <a:spcPts val="1000"/>
              </a:spcAft>
              <a:buClr>
                <a:srgbClr val="11223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Banks fulfil a number of important roles that we might not notice.</a:t>
            </a:r>
          </a:p>
          <a:p>
            <a:pPr marL="266700" indent="-266700">
              <a:spcAft>
                <a:spcPts val="1000"/>
              </a:spcAft>
              <a:buClr>
                <a:srgbClr val="11223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However, if they stopped performing those roles, we’d very quickly notice.</a:t>
            </a:r>
            <a:endParaRPr lang="en-GB" sz="4800" b="1" dirty="0">
              <a:solidFill>
                <a:schemeClr val="bg1"/>
              </a:solidFill>
              <a:latin typeface="Inter Tight ExtraBold" pitchFamily="2" charset="0"/>
              <a:ea typeface="Inter Tight ExtraBold" pitchFamily="2" charset="0"/>
              <a:cs typeface="Inter Tight ExtraBold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69F1524-0FA9-D21A-E1A2-8CB94AB801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069" y="1151651"/>
            <a:ext cx="2243214" cy="1495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377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223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ACB7F7-77BA-D309-61B3-BCE30DBF1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3957;p71">
            <a:extLst>
              <a:ext uri="{FF2B5EF4-FFF2-40B4-BE49-F238E27FC236}">
                <a16:creationId xmlns:a16="http://schemas.microsoft.com/office/drawing/2014/main" id="{85297472-BA28-1AAB-33C0-355B3A1329F5}"/>
              </a:ext>
            </a:extLst>
          </p:cNvPr>
          <p:cNvSpPr txBox="1">
            <a:spLocks/>
          </p:cNvSpPr>
          <p:nvPr/>
        </p:nvSpPr>
        <p:spPr>
          <a:xfrm>
            <a:off x="343800" y="1303474"/>
            <a:ext cx="7734546" cy="3076021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66700" indent="-266700">
              <a:spcAft>
                <a:spcPts val="1000"/>
              </a:spcAft>
              <a:buClr>
                <a:srgbClr val="FF4F4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Can you imagine what would happen if everyone kept all their money as cash?</a:t>
            </a:r>
          </a:p>
          <a:p>
            <a:pPr marL="266700" indent="-266700">
              <a:spcAft>
                <a:spcPts val="1000"/>
              </a:spcAft>
              <a:buClr>
                <a:srgbClr val="FF4F4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And then hid that cash under their beds?</a:t>
            </a:r>
          </a:p>
          <a:p>
            <a:pPr marL="266700" indent="-266700">
              <a:spcAft>
                <a:spcPts val="1000"/>
              </a:spcAft>
              <a:buClr>
                <a:srgbClr val="FF4F4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Or took huge amounts of cash out with them every time they wanted to make a purchase?</a:t>
            </a:r>
          </a:p>
          <a:p>
            <a:pPr marL="266700" indent="-266700">
              <a:spcAft>
                <a:spcPts val="1000"/>
              </a:spcAft>
              <a:buClr>
                <a:srgbClr val="FF4F40"/>
              </a:buClr>
              <a:buSzPct val="120000"/>
              <a:buFont typeface="Arial" panose="020B0604020202020204" pitchFamily="34" charset="0"/>
              <a:buChar char="•"/>
            </a:pPr>
            <a:endParaRPr lang="en-US" sz="2200" b="1" dirty="0">
              <a:solidFill>
                <a:schemeClr val="bg1"/>
              </a:solidFill>
              <a:latin typeface="Inter Tight" pitchFamily="2" charset="0"/>
              <a:ea typeface="Inter Tight" pitchFamily="2" charset="0"/>
              <a:cs typeface="Inter Tight" pitchFamily="2" charset="0"/>
            </a:endParaRPr>
          </a:p>
          <a:p>
            <a:pPr>
              <a:spcAft>
                <a:spcPts val="1000"/>
              </a:spcAft>
              <a:buClr>
                <a:srgbClr val="FF4F40"/>
              </a:buClr>
              <a:buSzPct val="120000"/>
            </a:pPr>
            <a:r>
              <a:rPr lang="en-US" sz="2200" b="1" i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What could possibly go wrong?</a:t>
            </a:r>
            <a:endParaRPr lang="en-GB" sz="4800" b="1" i="1" dirty="0">
              <a:solidFill>
                <a:schemeClr val="bg1"/>
              </a:solidFill>
              <a:latin typeface="Inter Tight" pitchFamily="2" charset="0"/>
              <a:ea typeface="Inter Tight" pitchFamily="2" charset="0"/>
              <a:cs typeface="Inter Tight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B5280EE-EE19-F439-DFD8-7A446FCB6088}"/>
              </a:ext>
            </a:extLst>
          </p:cNvPr>
          <p:cNvSpPr txBox="1">
            <a:spLocks/>
          </p:cNvSpPr>
          <p:nvPr/>
        </p:nvSpPr>
        <p:spPr>
          <a:xfrm>
            <a:off x="257543" y="266540"/>
            <a:ext cx="6211631" cy="979014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800"/>
              </a:lnSpc>
            </a:pPr>
            <a:r>
              <a:rPr lang="en-US" sz="48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Safe!</a:t>
            </a:r>
          </a:p>
        </p:txBody>
      </p:sp>
      <p:pic>
        <p:nvPicPr>
          <p:cNvPr id="9" name="Picture 8" descr="A cartoon of a bag full of money&#10;&#10;AI-generated content may be incorrect.">
            <a:extLst>
              <a:ext uri="{FF2B5EF4-FFF2-40B4-BE49-F238E27FC236}">
                <a16:creationId xmlns:a16="http://schemas.microsoft.com/office/drawing/2014/main" id="{D301395A-E2C6-B1EE-7711-110B8EFB95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4064" y="3338714"/>
            <a:ext cx="3333978" cy="1608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9790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223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2C562F-B152-6897-9E9E-1CBAC97CB1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3957;p71">
            <a:extLst>
              <a:ext uri="{FF2B5EF4-FFF2-40B4-BE49-F238E27FC236}">
                <a16:creationId xmlns:a16="http://schemas.microsoft.com/office/drawing/2014/main" id="{1665000D-3050-DF16-1BE3-95FE7F0A070E}"/>
              </a:ext>
            </a:extLst>
          </p:cNvPr>
          <p:cNvSpPr txBox="1">
            <a:spLocks/>
          </p:cNvSpPr>
          <p:nvPr/>
        </p:nvSpPr>
        <p:spPr>
          <a:xfrm>
            <a:off x="343800" y="1303474"/>
            <a:ext cx="7734546" cy="3371654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66700" indent="-266700">
              <a:spcAft>
                <a:spcPts val="1000"/>
              </a:spcAft>
              <a:buClr>
                <a:srgbClr val="FF4F40"/>
              </a:buClr>
              <a:buSzPct val="120000"/>
              <a:buFont typeface="Arial" panose="020B0604020202020204" pitchFamily="34" charset="0"/>
              <a:buChar char="•"/>
            </a:pPr>
            <a:endParaRPr lang="en-US" sz="2200" b="1" dirty="0">
              <a:solidFill>
                <a:srgbClr val="FF4F40"/>
              </a:solidFill>
              <a:latin typeface="Inter Tight" pitchFamily="2" charset="0"/>
              <a:ea typeface="Inter Tight" pitchFamily="2" charset="0"/>
              <a:cs typeface="Inter Tight" pitchFamily="2" charset="0"/>
            </a:endParaRPr>
          </a:p>
          <a:p>
            <a:pPr marL="266700" indent="-266700">
              <a:spcAft>
                <a:spcPts val="1000"/>
              </a:spcAft>
              <a:buClr>
                <a:srgbClr val="FF4F4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rgbClr val="FF4F40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Banks have computer security </a:t>
            </a: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with encryption that prevents hackers from accessing data, PINs, fingerprints and face ID.</a:t>
            </a:r>
          </a:p>
          <a:p>
            <a:pPr marL="266700" indent="-266700">
              <a:spcAft>
                <a:spcPts val="1000"/>
              </a:spcAft>
              <a:buClr>
                <a:srgbClr val="FF4F4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rgbClr val="FF4F40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Banks have protection schemes - </a:t>
            </a: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if a bank fails, the government will step in to ensure that savers will not suffer, and their money is protected.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5276092-24B0-2A82-C7D0-00E834ADC9F4}"/>
              </a:ext>
            </a:extLst>
          </p:cNvPr>
          <p:cNvSpPr txBox="1">
            <a:spLocks/>
          </p:cNvSpPr>
          <p:nvPr/>
        </p:nvSpPr>
        <p:spPr>
          <a:xfrm>
            <a:off x="257543" y="266540"/>
            <a:ext cx="6211631" cy="979014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800"/>
              </a:lnSpc>
            </a:pPr>
            <a:r>
              <a:rPr lang="en-US" sz="48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Safe!</a:t>
            </a:r>
          </a:p>
        </p:txBody>
      </p:sp>
    </p:spTree>
    <p:extLst>
      <p:ext uri="{BB962C8B-B14F-4D97-AF65-F5344CB8AC3E}">
        <p14:creationId xmlns:p14="http://schemas.microsoft.com/office/powerpoint/2010/main" val="18061580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5EF911-4F2F-0751-F7D3-ACB5DF6206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662771-58D8-2900-4306-6897BB846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775" y="292896"/>
            <a:ext cx="6211631" cy="979014"/>
          </a:xfrm>
        </p:spPr>
        <p:txBody>
          <a:bodyPr tIns="90000" rIns="0" bIns="0">
            <a:noAutofit/>
          </a:bodyPr>
          <a:lstStyle/>
          <a:p>
            <a:r>
              <a:rPr lang="en-US" sz="48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Banks grow money!</a:t>
            </a:r>
          </a:p>
        </p:txBody>
      </p:sp>
      <p:sp>
        <p:nvSpPr>
          <p:cNvPr id="4" name="Google Shape;3957;p71">
            <a:extLst>
              <a:ext uri="{FF2B5EF4-FFF2-40B4-BE49-F238E27FC236}">
                <a16:creationId xmlns:a16="http://schemas.microsoft.com/office/drawing/2014/main" id="{45F111E9-FCF2-2519-431E-D3DD3AE5BB1E}"/>
              </a:ext>
            </a:extLst>
          </p:cNvPr>
          <p:cNvSpPr txBox="1">
            <a:spLocks/>
          </p:cNvSpPr>
          <p:nvPr/>
        </p:nvSpPr>
        <p:spPr>
          <a:xfrm>
            <a:off x="343800" y="1639033"/>
            <a:ext cx="5864495" cy="2939842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23838" indent="-223838">
              <a:spcAft>
                <a:spcPts val="1000"/>
              </a:spcAft>
              <a:buClr>
                <a:srgbClr val="11223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If you place your money in a savings account, it will earn what is called interest.</a:t>
            </a:r>
          </a:p>
          <a:p>
            <a:pPr marL="223838" indent="-223838">
              <a:spcAft>
                <a:spcPts val="1000"/>
              </a:spcAft>
              <a:buClr>
                <a:srgbClr val="11223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A bank rewards you for saving money with them by paying you a percentage of what you have saved every year.</a:t>
            </a:r>
          </a:p>
          <a:p>
            <a:pPr marL="223838" indent="-223838">
              <a:spcAft>
                <a:spcPts val="1000"/>
              </a:spcAft>
              <a:buClr>
                <a:srgbClr val="11223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The more money your put in a savings account, the more interest you earn.</a:t>
            </a:r>
          </a:p>
        </p:txBody>
      </p:sp>
      <p:pic>
        <p:nvPicPr>
          <p:cNvPr id="6" name="Picture 5" descr="A stack of gold coins with an arrow pointing up&#10;&#10;AI-generated content may be incorrect.">
            <a:extLst>
              <a:ext uri="{FF2B5EF4-FFF2-40B4-BE49-F238E27FC236}">
                <a16:creationId xmlns:a16="http://schemas.microsoft.com/office/drawing/2014/main" id="{54105A7C-4A8E-1AF0-13CD-117BDB69D1E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8653"/>
          <a:stretch>
            <a:fillRect/>
          </a:stretch>
        </p:blipFill>
        <p:spPr>
          <a:xfrm>
            <a:off x="5304826" y="2458039"/>
            <a:ext cx="3602749" cy="2685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0564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223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5835A2-3F7B-3301-EECA-BD3D9E8BA6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3957;p71">
            <a:extLst>
              <a:ext uri="{FF2B5EF4-FFF2-40B4-BE49-F238E27FC236}">
                <a16:creationId xmlns:a16="http://schemas.microsoft.com/office/drawing/2014/main" id="{A5BBAE3D-ACF1-0EB6-34E0-3A049BC5314A}"/>
              </a:ext>
            </a:extLst>
          </p:cNvPr>
          <p:cNvSpPr txBox="1">
            <a:spLocks/>
          </p:cNvSpPr>
          <p:nvPr/>
        </p:nvSpPr>
        <p:spPr>
          <a:xfrm>
            <a:off x="343800" y="1303475"/>
            <a:ext cx="7053902" cy="194849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66700" indent="-266700">
              <a:spcAft>
                <a:spcPts val="1000"/>
              </a:spcAft>
              <a:buClr>
                <a:srgbClr val="FF4F4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Imagine if you put £100 in a savings account with an interest rate of 5%. If your interest is returned once a year, your bank will give you a fiver. </a:t>
            </a:r>
          </a:p>
          <a:p>
            <a:pPr marL="266700" indent="-266700">
              <a:spcAft>
                <a:spcPts val="1000"/>
              </a:spcAft>
              <a:buClr>
                <a:srgbClr val="FF4F4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That might not seem like much, but if you save £10,000, you will get £500, provided you don’t spend the £10,000 and leave it in the account.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7693F5-7039-51E6-85D5-DB6463264736}"/>
              </a:ext>
            </a:extLst>
          </p:cNvPr>
          <p:cNvSpPr txBox="1">
            <a:spLocks/>
          </p:cNvSpPr>
          <p:nvPr/>
        </p:nvSpPr>
        <p:spPr>
          <a:xfrm>
            <a:off x="257543" y="266540"/>
            <a:ext cx="6211631" cy="979014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800"/>
              </a:lnSpc>
            </a:pPr>
            <a:r>
              <a:rPr lang="en-US" sz="48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Interesting stuff!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5A39784-CB9F-3394-9753-D8F79374598A}"/>
              </a:ext>
            </a:extLst>
          </p:cNvPr>
          <p:cNvSpPr txBox="1"/>
          <p:nvPr/>
        </p:nvSpPr>
        <p:spPr>
          <a:xfrm>
            <a:off x="3052583" y="3587757"/>
            <a:ext cx="458231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buClr>
                <a:srgbClr val="FF4F40"/>
              </a:buClr>
              <a:buSzPct val="120000"/>
            </a:pPr>
            <a:r>
              <a:rPr lang="en-US" sz="2200" b="1" dirty="0">
                <a:solidFill>
                  <a:srgbClr val="FF4F40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Can anyone work out how much you would get if you saved £100,000, with yearly interest?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4EF73FC-CB5E-1F3C-D23D-C6FC5E582295}"/>
              </a:ext>
            </a:extLst>
          </p:cNvPr>
          <p:cNvGrpSpPr/>
          <p:nvPr/>
        </p:nvGrpSpPr>
        <p:grpSpPr>
          <a:xfrm>
            <a:off x="1780673" y="3575097"/>
            <a:ext cx="1120656" cy="1120656"/>
            <a:chOff x="1780673" y="3575097"/>
            <a:chExt cx="1120656" cy="1120656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93772617-7B0A-8725-AA16-5DAB97A6604B}"/>
                </a:ext>
              </a:extLst>
            </p:cNvPr>
            <p:cNvSpPr/>
            <p:nvPr/>
          </p:nvSpPr>
          <p:spPr>
            <a:xfrm>
              <a:off x="1780673" y="3575097"/>
              <a:ext cx="1120656" cy="1120656"/>
            </a:xfrm>
            <a:prstGeom prst="ellipse">
              <a:avLst/>
            </a:prstGeom>
            <a:solidFill>
              <a:srgbClr val="80E6E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itle 1">
              <a:extLst>
                <a:ext uri="{FF2B5EF4-FFF2-40B4-BE49-F238E27FC236}">
                  <a16:creationId xmlns:a16="http://schemas.microsoft.com/office/drawing/2014/main" id="{643BC58B-23F0-ECC2-3100-C6F226949D79}"/>
                </a:ext>
              </a:extLst>
            </p:cNvPr>
            <p:cNvSpPr txBox="1">
              <a:spLocks/>
            </p:cNvSpPr>
            <p:nvPr/>
          </p:nvSpPr>
          <p:spPr>
            <a:xfrm>
              <a:off x="1918177" y="3575097"/>
              <a:ext cx="838773" cy="1120656"/>
            </a:xfrm>
            <a:prstGeom prst="rect">
              <a:avLst/>
            </a:prstGeom>
          </p:spPr>
          <p:txBody>
            <a:bodyPr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/>
              <a:r>
                <a:rPr lang="en-US" sz="6600" b="1" dirty="0">
                  <a:solidFill>
                    <a:srgbClr val="112231"/>
                  </a:solidFill>
                  <a:latin typeface="Inter Tight" pitchFamily="2" charset="0"/>
                  <a:ea typeface="Inter Tight" pitchFamily="2" charset="0"/>
                  <a:cs typeface="Inter Tight" pitchFamily="2" charset="0"/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52875446"/>
      </p:ext>
    </p:extLst>
  </p:cSld>
  <p:clrMapOvr>
    <a:masterClrMapping/>
  </p:clrMapOvr>
</p:sld>
</file>

<file path=ppt/theme/theme1.xml><?xml version="1.0" encoding="utf-8"?>
<a:theme xmlns:a="http://schemas.openxmlformats.org/drawingml/2006/main" name="1_Monzo Template 2024">
  <a:themeElements>
    <a:clrScheme name="Simple Light">
      <a:dk1>
        <a:srgbClr val="000000"/>
      </a:dk1>
      <a:lt1>
        <a:srgbClr val="FFFFFF"/>
      </a:lt1>
      <a:dk2>
        <a:srgbClr val="112231"/>
      </a:dk2>
      <a:lt2>
        <a:srgbClr val="F2F8F3"/>
      </a:lt2>
      <a:accent1>
        <a:srgbClr val="FF4F40"/>
      </a:accent1>
      <a:accent2>
        <a:srgbClr val="FE6B1B"/>
      </a:accent2>
      <a:accent3>
        <a:srgbClr val="FFD7F0"/>
      </a:accent3>
      <a:accent4>
        <a:srgbClr val="C3FF34"/>
      </a:accent4>
      <a:accent5>
        <a:srgbClr val="016B83"/>
      </a:accent5>
      <a:accent6>
        <a:srgbClr val="BBF6E2"/>
      </a:accent6>
      <a:hlink>
        <a:srgbClr val="3A492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930</Words>
  <Application>Microsoft Macintosh PowerPoint</Application>
  <PresentationFormat>On-screen Show (16:9)</PresentationFormat>
  <Paragraphs>87</Paragraphs>
  <Slides>16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6" baseType="lpstr">
      <vt:lpstr>Inter Tight Medium</vt:lpstr>
      <vt:lpstr>Inter Tight ExtraBold</vt:lpstr>
      <vt:lpstr>Inter</vt:lpstr>
      <vt:lpstr>Poppins</vt:lpstr>
      <vt:lpstr>Inter Tight SemiBold</vt:lpstr>
      <vt:lpstr>Inter Tight</vt:lpstr>
      <vt:lpstr>Inter Black</vt:lpstr>
      <vt:lpstr>Inter Tight Black</vt:lpstr>
      <vt:lpstr>Arial</vt:lpstr>
      <vt:lpstr>1_Monzo Template 2024</vt:lpstr>
      <vt:lpstr>Understanding banks, money and the future</vt:lpstr>
      <vt:lpstr>PowerPoint Presentation</vt:lpstr>
      <vt:lpstr>PowerPoint Presentation</vt:lpstr>
      <vt:lpstr>Now imagine if we couldn’t do any or all of these things…</vt:lpstr>
      <vt:lpstr>Banking on it</vt:lpstr>
      <vt:lpstr>PowerPoint Presentation</vt:lpstr>
      <vt:lpstr>PowerPoint Presentation</vt:lpstr>
      <vt:lpstr>Banks grow money!</vt:lpstr>
      <vt:lpstr>PowerPoint Presentation</vt:lpstr>
      <vt:lpstr>PowerPoint Presentation</vt:lpstr>
      <vt:lpstr>PowerPoint Presentation</vt:lpstr>
      <vt:lpstr>PowerPoint Presentation</vt:lpstr>
      <vt:lpstr>There is a way of using currency without banks…</vt:lpstr>
      <vt:lpstr>Cryptocurrencies</vt:lpstr>
      <vt:lpstr>PowerPoint Presentation</vt:lpstr>
      <vt:lpstr>Banking in the future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Megan Laing</cp:lastModifiedBy>
  <cp:revision>18</cp:revision>
  <dcterms:modified xsi:type="dcterms:W3CDTF">2026-01-29T13:36:46Z</dcterms:modified>
</cp:coreProperties>
</file>